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ECA"/>
          </a:solidFill>
        </a:fill>
      </a:tcStyle>
    </a:wholeTbl>
    <a:band2H>
      <a:tcTxStyle b="def" i="def"/>
      <a:tcStyle>
        <a:tcBdr/>
        <a:fill>
          <a:solidFill>
            <a:srgbClr val="FFE8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FF"/>
          </a:solidFill>
        </a:fill>
      </a:tcStyle>
    </a:wholeTbl>
    <a:band2H>
      <a:tcTxStyle b="def" i="def"/>
      <a:tcStyle>
        <a:tcBdr/>
        <a:fill>
          <a:solidFill>
            <a:srgbClr val="E6E7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BCC"/>
          </a:solidFill>
        </a:fill>
      </a:tcStyle>
    </a:wholeTbl>
    <a:band2H>
      <a:tcTxStyle b="def" i="def"/>
      <a:tcStyle>
        <a:tcBdr/>
        <a:fill>
          <a:solidFill>
            <a:srgbClr val="FFF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4" name="Shape 11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1"/>
          <p:cNvSpPr/>
          <p:nvPr/>
        </p:nvSpPr>
        <p:spPr>
          <a:xfrm>
            <a:off x="1" y="0"/>
            <a:ext cx="9615488" cy="344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726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098"/>
                  <a:pt x="21600" y="2137"/>
                  <a:pt x="20056" y="10552"/>
                </a:cubicBezTo>
                <a:cubicBezTo>
                  <a:pt x="16118" y="20272"/>
                  <a:pt x="13358" y="6357"/>
                  <a:pt x="10748" y="7370"/>
                </a:cubicBezTo>
                <a:cubicBezTo>
                  <a:pt x="7405" y="7746"/>
                  <a:pt x="6135" y="21600"/>
                  <a:pt x="0" y="1281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Rectangle 1"/>
          <p:cNvSpPr/>
          <p:nvPr/>
        </p:nvSpPr>
        <p:spPr>
          <a:xfrm flipH="1" flipV="1">
            <a:off x="6574969" y="5038952"/>
            <a:ext cx="5617029" cy="1819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161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5661" y="19056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1" name="Rectangle 1"/>
          <p:cNvSpPr/>
          <p:nvPr/>
        </p:nvSpPr>
        <p:spPr>
          <a:xfrm>
            <a:off x="2" y="2"/>
            <a:ext cx="3114674" cy="1652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7" h="21216" fill="norm" stroke="1" extrusionOk="0">
                <a:moveTo>
                  <a:pt x="0" y="0"/>
                </a:moveTo>
                <a:lnTo>
                  <a:pt x="21096" y="0"/>
                </a:lnTo>
                <a:cubicBezTo>
                  <a:pt x="21600" y="7327"/>
                  <a:pt x="13192" y="3783"/>
                  <a:pt x="12269" y="10112"/>
                </a:cubicBezTo>
                <a:cubicBezTo>
                  <a:pt x="13881" y="14946"/>
                  <a:pt x="12885" y="20131"/>
                  <a:pt x="9745" y="21202"/>
                </a:cubicBezTo>
                <a:cubicBezTo>
                  <a:pt x="5726" y="21600"/>
                  <a:pt x="6769" y="13297"/>
                  <a:pt x="0" y="135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Số Trang chiếu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281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1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284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282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83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289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285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86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87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88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290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2" name="Rectangle 1"/>
          <p:cNvSpPr/>
          <p:nvPr/>
        </p:nvSpPr>
        <p:spPr>
          <a:xfrm>
            <a:off x="1" y="1"/>
            <a:ext cx="9615488" cy="42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6608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1805"/>
                  <a:pt x="21600" y="1838"/>
                  <a:pt x="20056" y="9078"/>
                </a:cubicBezTo>
                <a:cubicBezTo>
                  <a:pt x="16118" y="17440"/>
                  <a:pt x="13358" y="5469"/>
                  <a:pt x="10748" y="6340"/>
                </a:cubicBezTo>
                <a:cubicBezTo>
                  <a:pt x="7595" y="6363"/>
                  <a:pt x="13105" y="16436"/>
                  <a:pt x="8134" y="16608"/>
                </a:cubicBezTo>
                <a:cubicBezTo>
                  <a:pt x="1501" y="7742"/>
                  <a:pt x="2628" y="21600"/>
                  <a:pt x="0" y="1102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Rectangle 1"/>
          <p:cNvSpPr/>
          <p:nvPr/>
        </p:nvSpPr>
        <p:spPr>
          <a:xfrm flipH="1" flipV="1">
            <a:off x="6097401" y="4884295"/>
            <a:ext cx="6094599" cy="1973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161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5661" y="19056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Picture Placeholder 3"/>
          <p:cNvSpPr/>
          <p:nvPr>
            <p:ph type="pic" idx="21"/>
          </p:nvPr>
        </p:nvSpPr>
        <p:spPr>
          <a:xfrm>
            <a:off x="0" y="0"/>
            <a:ext cx="5196114" cy="6858000"/>
          </a:xfrm>
          <a:prstGeom prst="rect">
            <a:avLst/>
          </a:prstGeom>
          <a:effectLst>
            <a:outerShdw sx="100000" sy="100000" kx="0" ky="0" algn="b" rotWithShape="0" blurRad="622300" dist="635000" dir="180000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303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13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306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304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05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311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307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08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09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10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312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4" name="Picture Placeholder 3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323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3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326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324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25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331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327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28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29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30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332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4" name="Picture Placeholder 3"/>
          <p:cNvSpPr/>
          <p:nvPr>
            <p:ph type="pic" sz="half" idx="21"/>
          </p:nvPr>
        </p:nvSpPr>
        <p:spPr>
          <a:xfrm>
            <a:off x="1076777" y="719876"/>
            <a:ext cx="5437416" cy="6138125"/>
          </a:xfrm>
          <a:prstGeom prst="rect">
            <a:avLst/>
          </a:prstGeom>
          <a:effectLst>
            <a:outerShdw sx="100000" sy="100000" kx="0" ky="0" algn="b" rotWithShape="0" blurRad="698500" dist="635000" dir="900000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343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3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346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344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45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351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347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48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49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50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352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5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427" y="2539562"/>
            <a:ext cx="3609406" cy="3596135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Picture Placeholder 3"/>
          <p:cNvSpPr/>
          <p:nvPr>
            <p:ph type="pic" sz="quarter" idx="21"/>
          </p:nvPr>
        </p:nvSpPr>
        <p:spPr>
          <a:xfrm>
            <a:off x="1829594" y="2851148"/>
            <a:ext cx="2868614" cy="20335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364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4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367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365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66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372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368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69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70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71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373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383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3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386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384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85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391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387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88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89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390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392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94" name="Picture Placeholder 3"/>
          <p:cNvSpPr/>
          <p:nvPr>
            <p:ph type="pic" sz="quarter" idx="21"/>
          </p:nvPr>
        </p:nvSpPr>
        <p:spPr>
          <a:xfrm>
            <a:off x="1" y="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95" name="Picture Placeholder 3"/>
          <p:cNvSpPr/>
          <p:nvPr>
            <p:ph type="pic" sz="quarter" idx="22"/>
          </p:nvPr>
        </p:nvSpPr>
        <p:spPr>
          <a:xfrm>
            <a:off x="3048000" y="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96" name="Picture Placeholder 3"/>
          <p:cNvSpPr/>
          <p:nvPr>
            <p:ph type="pic" sz="quarter" idx="23"/>
          </p:nvPr>
        </p:nvSpPr>
        <p:spPr>
          <a:xfrm>
            <a:off x="6096001" y="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97" name="Picture Placeholder 3"/>
          <p:cNvSpPr/>
          <p:nvPr>
            <p:ph type="pic" sz="quarter" idx="24"/>
          </p:nvPr>
        </p:nvSpPr>
        <p:spPr>
          <a:xfrm>
            <a:off x="9144000" y="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98" name="Picture Placeholder 3"/>
          <p:cNvSpPr/>
          <p:nvPr>
            <p:ph type="pic" sz="quarter" idx="25"/>
          </p:nvPr>
        </p:nvSpPr>
        <p:spPr>
          <a:xfrm>
            <a:off x="1" y="228600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99" name="Picture Placeholder 3"/>
          <p:cNvSpPr/>
          <p:nvPr>
            <p:ph type="pic" sz="quarter" idx="26"/>
          </p:nvPr>
        </p:nvSpPr>
        <p:spPr>
          <a:xfrm>
            <a:off x="3048000" y="228600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0" name="Picture Placeholder 3"/>
          <p:cNvSpPr/>
          <p:nvPr>
            <p:ph type="pic" sz="quarter" idx="27"/>
          </p:nvPr>
        </p:nvSpPr>
        <p:spPr>
          <a:xfrm>
            <a:off x="6096001" y="228600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1" name="Picture Placeholder 3"/>
          <p:cNvSpPr/>
          <p:nvPr>
            <p:ph type="pic" sz="quarter" idx="28"/>
          </p:nvPr>
        </p:nvSpPr>
        <p:spPr>
          <a:xfrm>
            <a:off x="9144000" y="228600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2" name="Picture Placeholder 3"/>
          <p:cNvSpPr/>
          <p:nvPr>
            <p:ph type="pic" sz="quarter" idx="29"/>
          </p:nvPr>
        </p:nvSpPr>
        <p:spPr>
          <a:xfrm>
            <a:off x="1" y="457200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3" name="Picture Placeholder 3"/>
          <p:cNvSpPr/>
          <p:nvPr>
            <p:ph type="pic" sz="quarter" idx="30"/>
          </p:nvPr>
        </p:nvSpPr>
        <p:spPr>
          <a:xfrm>
            <a:off x="3048000" y="457200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4" name="Picture Placeholder 3"/>
          <p:cNvSpPr/>
          <p:nvPr>
            <p:ph type="pic" sz="quarter" idx="31"/>
          </p:nvPr>
        </p:nvSpPr>
        <p:spPr>
          <a:xfrm>
            <a:off x="6096001" y="457200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05" name="Picture Placeholder 3"/>
          <p:cNvSpPr/>
          <p:nvPr>
            <p:ph type="pic" sz="quarter" idx="32"/>
          </p:nvPr>
        </p:nvSpPr>
        <p:spPr>
          <a:xfrm>
            <a:off x="9144000" y="4572000"/>
            <a:ext cx="3048000" cy="2286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414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24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417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415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16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422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418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19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20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21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423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5" name="Picture Placeholder 2"/>
          <p:cNvSpPr/>
          <p:nvPr>
            <p:ph type="pic" sz="quarter" idx="21"/>
          </p:nvPr>
        </p:nvSpPr>
        <p:spPr>
          <a:xfrm>
            <a:off x="1400406" y="1835006"/>
            <a:ext cx="3187987" cy="3187987"/>
          </a:xfrm>
          <a:prstGeom prst="rect">
            <a:avLst/>
          </a:prstGeom>
          <a:ln w="8890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434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44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437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435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36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442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438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39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40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41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443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45" name="Freeform: Shape 1"/>
          <p:cNvSpPr/>
          <p:nvPr/>
        </p:nvSpPr>
        <p:spPr>
          <a:xfrm>
            <a:off x="-1" y="0"/>
            <a:ext cx="12192002" cy="6860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329" y="3"/>
                </a:lnTo>
                <a:cubicBezTo>
                  <a:pt x="2543" y="18753"/>
                  <a:pt x="10007" y="10563"/>
                  <a:pt x="14222" y="11238"/>
                </a:cubicBezTo>
                <a:cubicBezTo>
                  <a:pt x="18438" y="11913"/>
                  <a:pt x="20667" y="14844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41000">
                <a:schemeClr val="accent2">
                  <a:alpha val="15000"/>
                </a:schemeClr>
              </a:gs>
              <a:gs pos="79000">
                <a:srgbClr val="2A31A3">
                  <a:alpha val="0"/>
                </a:srgbClr>
              </a:gs>
            </a:gsLst>
            <a:lin ang="7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454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64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457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455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56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462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458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59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60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61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463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65" name="Rectangle 1"/>
          <p:cNvSpPr/>
          <p:nvPr/>
        </p:nvSpPr>
        <p:spPr>
          <a:xfrm flipH="1">
            <a:off x="4628257" y="-2"/>
            <a:ext cx="7563740" cy="4138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2" h="21232" fill="norm" stroke="1" extrusionOk="0">
                <a:moveTo>
                  <a:pt x="0" y="0"/>
                </a:moveTo>
                <a:lnTo>
                  <a:pt x="18167" y="0"/>
                </a:lnTo>
                <a:cubicBezTo>
                  <a:pt x="17836" y="6507"/>
                  <a:pt x="20769" y="3767"/>
                  <a:pt x="21184" y="9594"/>
                </a:cubicBezTo>
                <a:cubicBezTo>
                  <a:pt x="21600" y="15422"/>
                  <a:pt x="14571" y="8690"/>
                  <a:pt x="12361" y="9944"/>
                </a:cubicBezTo>
                <a:cubicBezTo>
                  <a:pt x="10152" y="11199"/>
                  <a:pt x="12373" y="21600"/>
                  <a:pt x="8637" y="21222"/>
                </a:cubicBezTo>
                <a:cubicBezTo>
                  <a:pt x="5175" y="21553"/>
                  <a:pt x="4685" y="9170"/>
                  <a:pt x="0" y="1127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6" name="Rectangle 1"/>
          <p:cNvSpPr/>
          <p:nvPr/>
        </p:nvSpPr>
        <p:spPr>
          <a:xfrm flipV="1">
            <a:off x="-1" y="4884295"/>
            <a:ext cx="6094599" cy="1973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161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5661" y="19056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7" name="Picture Placeholder 6"/>
          <p:cNvSpPr/>
          <p:nvPr>
            <p:ph type="pic" sz="quarter" idx="21"/>
          </p:nvPr>
        </p:nvSpPr>
        <p:spPr>
          <a:xfrm>
            <a:off x="5986386" y="814608"/>
            <a:ext cx="1949259" cy="1949258"/>
          </a:xfrm>
          <a:prstGeom prst="rect">
            <a:avLst/>
          </a:prstGeom>
          <a:ln w="6350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468" name="Picture Placeholder 7"/>
          <p:cNvSpPr/>
          <p:nvPr>
            <p:ph type="pic" sz="quarter" idx="22"/>
          </p:nvPr>
        </p:nvSpPr>
        <p:spPr>
          <a:xfrm>
            <a:off x="8305465" y="1589208"/>
            <a:ext cx="1949259" cy="1949259"/>
          </a:xfrm>
          <a:prstGeom prst="rect">
            <a:avLst/>
          </a:prstGeom>
          <a:ln w="6350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469" name="Picture Placeholder 8"/>
          <p:cNvSpPr/>
          <p:nvPr>
            <p:ph type="pic" sz="quarter" idx="23"/>
          </p:nvPr>
        </p:nvSpPr>
        <p:spPr>
          <a:xfrm>
            <a:off x="6455602" y="3281527"/>
            <a:ext cx="1949259" cy="1949259"/>
          </a:xfrm>
          <a:prstGeom prst="rect">
            <a:avLst/>
          </a:prstGeom>
          <a:ln w="6350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470" name="Picture Placeholder 9"/>
          <p:cNvSpPr/>
          <p:nvPr>
            <p:ph type="pic" sz="quarter" idx="24"/>
          </p:nvPr>
        </p:nvSpPr>
        <p:spPr>
          <a:xfrm>
            <a:off x="8779668" y="4094136"/>
            <a:ext cx="1949259" cy="1949259"/>
          </a:xfrm>
          <a:prstGeom prst="rect">
            <a:avLst/>
          </a:prstGeom>
          <a:ln w="6350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9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70" name="Group 110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68" name="Freeform: Shape 117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9" name="Freeform: Shape 118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75" name="Group 111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71" name="Freeform: Shape 113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2" name="Freeform: Shape 114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3" name="Freeform: Shape 115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4" name="Partial Circle 116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76" name="Freeform: Shape 112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8" name="Số Trang chiếu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479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89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482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480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81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487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483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84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85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486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488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0" name="Picture Placeholder 9"/>
          <p:cNvSpPr/>
          <p:nvPr>
            <p:ph type="pic" sz="quarter" idx="21"/>
          </p:nvPr>
        </p:nvSpPr>
        <p:spPr>
          <a:xfrm>
            <a:off x="4476144" y="4199904"/>
            <a:ext cx="3123905" cy="1755338"/>
          </a:xfrm>
          <a:prstGeom prst="rect">
            <a:avLst/>
          </a:prstGeom>
          <a:effectLst>
            <a:outerShdw sx="100000" sy="100000" kx="0" ky="0" algn="b" rotWithShape="0" blurRad="1270000" dist="0" dir="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491" name="Picture Placeholder 10"/>
          <p:cNvSpPr/>
          <p:nvPr>
            <p:ph type="pic" sz="quarter" idx="22"/>
          </p:nvPr>
        </p:nvSpPr>
        <p:spPr>
          <a:xfrm>
            <a:off x="7822537" y="4199904"/>
            <a:ext cx="3123904" cy="1755338"/>
          </a:xfrm>
          <a:prstGeom prst="rect">
            <a:avLst/>
          </a:prstGeom>
          <a:effectLst>
            <a:outerShdw sx="100000" sy="100000" kx="0" ky="0" algn="b" rotWithShape="0" blurRad="1270000" dist="0" dir="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492" name="Picture Placeholder 11"/>
          <p:cNvSpPr/>
          <p:nvPr>
            <p:ph type="pic" sz="quarter" idx="23"/>
          </p:nvPr>
        </p:nvSpPr>
        <p:spPr>
          <a:xfrm>
            <a:off x="1129752" y="4199904"/>
            <a:ext cx="3123905" cy="1755338"/>
          </a:xfrm>
          <a:prstGeom prst="rect">
            <a:avLst/>
          </a:prstGeom>
          <a:effectLst>
            <a:outerShdw sx="100000" sy="100000" kx="0" ky="0" algn="b" rotWithShape="0" blurRad="1270000" dist="0" dir="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493" name="Picture Placeholder 6"/>
          <p:cNvSpPr/>
          <p:nvPr>
            <p:ph type="pic" sz="quarter" idx="24"/>
          </p:nvPr>
        </p:nvSpPr>
        <p:spPr>
          <a:xfrm>
            <a:off x="4476144" y="2209438"/>
            <a:ext cx="3123905" cy="1755339"/>
          </a:xfrm>
          <a:prstGeom prst="rect">
            <a:avLst/>
          </a:prstGeom>
          <a:effectLst>
            <a:outerShdw sx="100000" sy="100000" kx="0" ky="0" algn="b" rotWithShape="0" blurRad="1270000" dist="0" dir="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494" name="Picture Placeholder 7"/>
          <p:cNvSpPr/>
          <p:nvPr>
            <p:ph type="pic" sz="quarter" idx="25"/>
          </p:nvPr>
        </p:nvSpPr>
        <p:spPr>
          <a:xfrm>
            <a:off x="7822537" y="2209438"/>
            <a:ext cx="3123904" cy="1755339"/>
          </a:xfrm>
          <a:prstGeom prst="rect">
            <a:avLst/>
          </a:prstGeom>
          <a:effectLst>
            <a:outerShdw sx="100000" sy="100000" kx="0" ky="0" algn="b" rotWithShape="0" blurRad="1270000" dist="0" dir="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495" name="Picture Placeholder 5"/>
          <p:cNvSpPr/>
          <p:nvPr>
            <p:ph type="pic" sz="quarter" idx="26"/>
          </p:nvPr>
        </p:nvSpPr>
        <p:spPr>
          <a:xfrm>
            <a:off x="1129752" y="2209438"/>
            <a:ext cx="3123905" cy="1755339"/>
          </a:xfrm>
          <a:prstGeom prst="rect">
            <a:avLst/>
          </a:prstGeom>
          <a:effectLst>
            <a:outerShdw sx="100000" sy="100000" kx="0" ky="0" algn="b" rotWithShape="0" blurRad="1270000" dist="0" dir="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504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14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507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505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06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512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508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09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10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11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513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15" name="Picture Placeholder 3"/>
          <p:cNvSpPr/>
          <p:nvPr>
            <p:ph type="pic" sz="quarter" idx="21"/>
          </p:nvPr>
        </p:nvSpPr>
        <p:spPr>
          <a:xfrm>
            <a:off x="2" y="2824652"/>
            <a:ext cx="1871003" cy="2747473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516" name="Picture Placeholder 3"/>
          <p:cNvSpPr/>
          <p:nvPr>
            <p:ph type="pic" sz="quarter" idx="22"/>
          </p:nvPr>
        </p:nvSpPr>
        <p:spPr>
          <a:xfrm>
            <a:off x="3010486" y="10258"/>
            <a:ext cx="1209822" cy="1551256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517" name="Picture Placeholder 3"/>
          <p:cNvSpPr/>
          <p:nvPr>
            <p:ph type="pic" sz="quarter" idx="23"/>
          </p:nvPr>
        </p:nvSpPr>
        <p:spPr>
          <a:xfrm>
            <a:off x="2813538" y="4853354"/>
            <a:ext cx="1871003" cy="2004647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518" name="Picture Placeholder 3"/>
          <p:cNvSpPr/>
          <p:nvPr>
            <p:ph type="pic" sz="quarter" idx="24"/>
          </p:nvPr>
        </p:nvSpPr>
        <p:spPr>
          <a:xfrm>
            <a:off x="10503875" y="5306743"/>
            <a:ext cx="1209823" cy="1551257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  <p:sp>
        <p:nvSpPr>
          <p:cNvPr id="519" name="Picture Placeholder 3"/>
          <p:cNvSpPr/>
          <p:nvPr>
            <p:ph type="pic" sz="quarter" idx="25"/>
          </p:nvPr>
        </p:nvSpPr>
        <p:spPr>
          <a:xfrm>
            <a:off x="7038793" y="1023366"/>
            <a:ext cx="2865362" cy="3674023"/>
          </a:xfrm>
          <a:prstGeom prst="rect">
            <a:avLst/>
          </a:prstGeom>
          <a:ln w="38100">
            <a:solidFill>
              <a:srgbClr val="FFFFFF"/>
            </a:solidFill>
            <a:round/>
          </a:ln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528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38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531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529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30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536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532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33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34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35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537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39" name="Picture Placeholder 3"/>
          <p:cNvSpPr/>
          <p:nvPr>
            <p:ph type="pic" idx="2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40" name="Picture Placeholder 3"/>
          <p:cNvSpPr/>
          <p:nvPr>
            <p:ph type="pic" idx="22"/>
          </p:nvPr>
        </p:nvSpPr>
        <p:spPr>
          <a:xfrm>
            <a:off x="0" y="3429000"/>
            <a:ext cx="12192000" cy="3429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41" name="Picture Placeholder 3"/>
          <p:cNvSpPr/>
          <p:nvPr>
            <p:ph type="pic" sz="half" idx="23"/>
          </p:nvPr>
        </p:nvSpPr>
        <p:spPr>
          <a:xfrm>
            <a:off x="3981451" y="514350"/>
            <a:ext cx="4229101" cy="6343650"/>
          </a:xfrm>
          <a:prstGeom prst="rect">
            <a:avLst/>
          </a:prstGeom>
          <a:effectLst>
            <a:outerShdw sx="100000" sy="100000" kx="0" ky="0" algn="b" rotWithShape="0" blurRad="698500" dist="635000" dir="900000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icture Placeholder 3"/>
          <p:cNvSpPr/>
          <p:nvPr>
            <p:ph type="pic" sz="half" idx="21"/>
          </p:nvPr>
        </p:nvSpPr>
        <p:spPr>
          <a:xfrm>
            <a:off x="3846288" y="0"/>
            <a:ext cx="4499427" cy="6858000"/>
          </a:xfrm>
          <a:prstGeom prst="rect">
            <a:avLst/>
          </a:prstGeom>
          <a:effectLst>
            <a:outerShdw sx="100000" sy="100000" kx="0" ky="0" algn="b" rotWithShape="0" blurRad="698500" dist="635000" dir="900000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549" name="Số Trang chiếu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558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68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561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559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60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566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562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63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64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65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567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69" name="Picture Placeholder 26"/>
          <p:cNvSpPr/>
          <p:nvPr>
            <p:ph type="pic" sz="quarter" idx="21"/>
          </p:nvPr>
        </p:nvSpPr>
        <p:spPr>
          <a:xfrm>
            <a:off x="5335251" y="2219400"/>
            <a:ext cx="1521499" cy="331875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578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88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581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579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80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586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582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83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84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85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587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597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07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600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598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599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605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601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02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03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04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606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08" name="Picture Placeholder 3"/>
          <p:cNvSpPr/>
          <p:nvPr>
            <p:ph type="pic" sz="quarter" idx="21"/>
          </p:nvPr>
        </p:nvSpPr>
        <p:spPr>
          <a:xfrm>
            <a:off x="4598997" y="2866756"/>
            <a:ext cx="2997177" cy="1929999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6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617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27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620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618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19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625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621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22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23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24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626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28" name="Picture Placeholder 3"/>
          <p:cNvSpPr/>
          <p:nvPr>
            <p:ph type="pic" sz="quarter" idx="21"/>
          </p:nvPr>
        </p:nvSpPr>
        <p:spPr>
          <a:xfrm>
            <a:off x="1741995" y="2658278"/>
            <a:ext cx="2130213" cy="283305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29" name="Picture Placeholder 3"/>
          <p:cNvSpPr/>
          <p:nvPr>
            <p:ph type="pic" sz="quarter" idx="22"/>
          </p:nvPr>
        </p:nvSpPr>
        <p:spPr>
          <a:xfrm>
            <a:off x="4987304" y="2658278"/>
            <a:ext cx="2130213" cy="283305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30" name="Picture Placeholder 3"/>
          <p:cNvSpPr/>
          <p:nvPr>
            <p:ph type="pic" sz="quarter" idx="23"/>
          </p:nvPr>
        </p:nvSpPr>
        <p:spPr>
          <a:xfrm>
            <a:off x="8232612" y="2658278"/>
            <a:ext cx="2130214" cy="283305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38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639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49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642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640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41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647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643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44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45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46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648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50" name="Picture Placeholder 6"/>
          <p:cNvSpPr/>
          <p:nvPr>
            <p:ph type="pic" sz="quarter" idx="21"/>
          </p:nvPr>
        </p:nvSpPr>
        <p:spPr>
          <a:xfrm>
            <a:off x="1123806" y="3313281"/>
            <a:ext cx="779569" cy="7795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51" name="Picture Placeholder 7"/>
          <p:cNvSpPr/>
          <p:nvPr>
            <p:ph type="pic" sz="quarter" idx="22"/>
          </p:nvPr>
        </p:nvSpPr>
        <p:spPr>
          <a:xfrm>
            <a:off x="3368883" y="4734588"/>
            <a:ext cx="779569" cy="7795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52" name="Picture Placeholder 8"/>
          <p:cNvSpPr/>
          <p:nvPr>
            <p:ph type="pic" sz="quarter" idx="23"/>
          </p:nvPr>
        </p:nvSpPr>
        <p:spPr>
          <a:xfrm>
            <a:off x="8159084" y="4349374"/>
            <a:ext cx="779569" cy="7795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53" name="Picture Placeholder 9"/>
          <p:cNvSpPr/>
          <p:nvPr>
            <p:ph type="pic" sz="quarter" idx="24"/>
          </p:nvPr>
        </p:nvSpPr>
        <p:spPr>
          <a:xfrm>
            <a:off x="10329440" y="3189882"/>
            <a:ext cx="779569" cy="7795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61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662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72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665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663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64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670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666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67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68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69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671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73" name="Picture Placeholder 5"/>
          <p:cNvSpPr/>
          <p:nvPr>
            <p:ph type="pic" sz="quarter" idx="21"/>
          </p:nvPr>
        </p:nvSpPr>
        <p:spPr>
          <a:xfrm>
            <a:off x="1123806" y="1371181"/>
            <a:ext cx="779569" cy="77956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74" name="Picture Placeholder 6"/>
          <p:cNvSpPr/>
          <p:nvPr>
            <p:ph type="pic" sz="quarter" idx="22"/>
          </p:nvPr>
        </p:nvSpPr>
        <p:spPr>
          <a:xfrm>
            <a:off x="8332072" y="755088"/>
            <a:ext cx="1320799" cy="132079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75" name="Picture Placeholder 7"/>
          <p:cNvSpPr/>
          <p:nvPr>
            <p:ph type="pic" sz="quarter" idx="23"/>
          </p:nvPr>
        </p:nvSpPr>
        <p:spPr>
          <a:xfrm>
            <a:off x="9346602" y="4340497"/>
            <a:ext cx="968943" cy="96894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76" name="Picture Placeholder 8"/>
          <p:cNvSpPr/>
          <p:nvPr>
            <p:ph type="pic" sz="quarter" idx="24"/>
          </p:nvPr>
        </p:nvSpPr>
        <p:spPr>
          <a:xfrm>
            <a:off x="1718709" y="4046190"/>
            <a:ext cx="1642062" cy="164205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09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87" name="Group 110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85" name="Freeform: Shape 117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6" name="Freeform: Shape 118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92" name="Group 111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88" name="Freeform: Shape 113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9" name="Freeform: Shape 114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0" name="Freeform: Shape 115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1" name="Partial Circle 116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93" name="Freeform: Shape 112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9" name="Group 119"/>
          <p:cNvGrpSpPr/>
          <p:nvPr/>
        </p:nvGrpSpPr>
        <p:grpSpPr>
          <a:xfrm>
            <a:off x="-2196496" y="720982"/>
            <a:ext cx="16584993" cy="5403327"/>
            <a:chOff x="0" y="0"/>
            <a:chExt cx="16584992" cy="5403326"/>
          </a:xfrm>
        </p:grpSpPr>
        <p:sp>
          <p:nvSpPr>
            <p:cNvPr id="95" name="Freeform 32"/>
            <p:cNvSpPr/>
            <p:nvPr/>
          </p:nvSpPr>
          <p:spPr>
            <a:xfrm>
              <a:off x="82061" y="39721"/>
              <a:ext cx="16502932" cy="341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20706"/>
                  </a:moveTo>
                  <a:cubicBezTo>
                    <a:pt x="1032" y="21595"/>
                    <a:pt x="2104" y="21362"/>
                    <a:pt x="3117" y="20093"/>
                  </a:cubicBezTo>
                  <a:cubicBezTo>
                    <a:pt x="3180" y="20008"/>
                    <a:pt x="3242" y="19924"/>
                    <a:pt x="3309" y="19839"/>
                  </a:cubicBezTo>
                  <a:cubicBezTo>
                    <a:pt x="3495" y="19564"/>
                    <a:pt x="3495" y="19564"/>
                    <a:pt x="3495" y="19564"/>
                  </a:cubicBezTo>
                  <a:cubicBezTo>
                    <a:pt x="3620" y="19395"/>
                    <a:pt x="3740" y="19162"/>
                    <a:pt x="3865" y="18972"/>
                  </a:cubicBezTo>
                  <a:cubicBezTo>
                    <a:pt x="3927" y="18866"/>
                    <a:pt x="3989" y="18739"/>
                    <a:pt x="4047" y="18633"/>
                  </a:cubicBezTo>
                  <a:cubicBezTo>
                    <a:pt x="4229" y="18274"/>
                    <a:pt x="4229" y="18274"/>
                    <a:pt x="4229" y="18274"/>
                  </a:cubicBezTo>
                  <a:cubicBezTo>
                    <a:pt x="4292" y="18147"/>
                    <a:pt x="4349" y="18020"/>
                    <a:pt x="4407" y="17893"/>
                  </a:cubicBezTo>
                  <a:cubicBezTo>
                    <a:pt x="4501" y="17681"/>
                    <a:pt x="4501" y="17681"/>
                    <a:pt x="4501" y="17681"/>
                  </a:cubicBezTo>
                  <a:cubicBezTo>
                    <a:pt x="4545" y="17597"/>
                    <a:pt x="4545" y="17597"/>
                    <a:pt x="4545" y="17597"/>
                  </a:cubicBezTo>
                  <a:cubicBezTo>
                    <a:pt x="4585" y="17491"/>
                    <a:pt x="4585" y="17491"/>
                    <a:pt x="4585" y="17491"/>
                  </a:cubicBezTo>
                  <a:cubicBezTo>
                    <a:pt x="4763" y="17068"/>
                    <a:pt x="4763" y="17068"/>
                    <a:pt x="4763" y="17068"/>
                  </a:cubicBezTo>
                  <a:cubicBezTo>
                    <a:pt x="4790" y="16983"/>
                    <a:pt x="4821" y="16920"/>
                    <a:pt x="4847" y="16835"/>
                  </a:cubicBezTo>
                  <a:cubicBezTo>
                    <a:pt x="4932" y="16602"/>
                    <a:pt x="4932" y="16602"/>
                    <a:pt x="4932" y="16602"/>
                  </a:cubicBezTo>
                  <a:cubicBezTo>
                    <a:pt x="5105" y="16158"/>
                    <a:pt x="5105" y="16158"/>
                    <a:pt x="5105" y="16158"/>
                  </a:cubicBezTo>
                  <a:cubicBezTo>
                    <a:pt x="5132" y="16073"/>
                    <a:pt x="5159" y="15989"/>
                    <a:pt x="5190" y="15904"/>
                  </a:cubicBezTo>
                  <a:cubicBezTo>
                    <a:pt x="5217" y="15819"/>
                    <a:pt x="5243" y="15756"/>
                    <a:pt x="5274" y="15671"/>
                  </a:cubicBezTo>
                  <a:cubicBezTo>
                    <a:pt x="5492" y="14994"/>
                    <a:pt x="5706" y="14275"/>
                    <a:pt x="5915" y="13514"/>
                  </a:cubicBezTo>
                  <a:cubicBezTo>
                    <a:pt x="6324" y="11969"/>
                    <a:pt x="6706" y="10234"/>
                    <a:pt x="7040" y="8330"/>
                  </a:cubicBezTo>
                  <a:cubicBezTo>
                    <a:pt x="7209" y="7357"/>
                    <a:pt x="7365" y="6363"/>
                    <a:pt x="7525" y="5369"/>
                  </a:cubicBezTo>
                  <a:cubicBezTo>
                    <a:pt x="7565" y="5136"/>
                    <a:pt x="7605" y="4882"/>
                    <a:pt x="7649" y="4649"/>
                  </a:cubicBezTo>
                  <a:cubicBezTo>
                    <a:pt x="7689" y="4395"/>
                    <a:pt x="7729" y="4163"/>
                    <a:pt x="7774" y="3930"/>
                  </a:cubicBezTo>
                  <a:cubicBezTo>
                    <a:pt x="7858" y="3465"/>
                    <a:pt x="7952" y="2999"/>
                    <a:pt x="8045" y="2576"/>
                  </a:cubicBezTo>
                  <a:cubicBezTo>
                    <a:pt x="8121" y="2259"/>
                    <a:pt x="8121" y="2259"/>
                    <a:pt x="8121" y="2259"/>
                  </a:cubicBezTo>
                  <a:cubicBezTo>
                    <a:pt x="8143" y="2153"/>
                    <a:pt x="8169" y="2068"/>
                    <a:pt x="8196" y="1962"/>
                  </a:cubicBezTo>
                  <a:cubicBezTo>
                    <a:pt x="8232" y="1814"/>
                    <a:pt x="8232" y="1814"/>
                    <a:pt x="8232" y="1814"/>
                  </a:cubicBezTo>
                  <a:cubicBezTo>
                    <a:pt x="8245" y="1772"/>
                    <a:pt x="8258" y="1730"/>
                    <a:pt x="8272" y="1666"/>
                  </a:cubicBezTo>
                  <a:cubicBezTo>
                    <a:pt x="8298" y="1582"/>
                    <a:pt x="8325" y="1497"/>
                    <a:pt x="8352" y="1391"/>
                  </a:cubicBezTo>
                  <a:cubicBezTo>
                    <a:pt x="8410" y="1243"/>
                    <a:pt x="8463" y="1053"/>
                    <a:pt x="8521" y="905"/>
                  </a:cubicBezTo>
                  <a:cubicBezTo>
                    <a:pt x="8565" y="799"/>
                    <a:pt x="8565" y="799"/>
                    <a:pt x="8565" y="799"/>
                  </a:cubicBezTo>
                  <a:cubicBezTo>
                    <a:pt x="8579" y="757"/>
                    <a:pt x="8592" y="735"/>
                    <a:pt x="8610" y="693"/>
                  </a:cubicBezTo>
                  <a:cubicBezTo>
                    <a:pt x="8699" y="503"/>
                    <a:pt x="8699" y="503"/>
                    <a:pt x="8699" y="503"/>
                  </a:cubicBezTo>
                  <a:cubicBezTo>
                    <a:pt x="8721" y="460"/>
                    <a:pt x="8721" y="460"/>
                    <a:pt x="8721" y="460"/>
                  </a:cubicBezTo>
                  <a:cubicBezTo>
                    <a:pt x="8743" y="418"/>
                    <a:pt x="8743" y="418"/>
                    <a:pt x="8743" y="418"/>
                  </a:cubicBezTo>
                  <a:cubicBezTo>
                    <a:pt x="8792" y="333"/>
                    <a:pt x="8792" y="333"/>
                    <a:pt x="8792" y="333"/>
                  </a:cubicBezTo>
                  <a:cubicBezTo>
                    <a:pt x="8823" y="291"/>
                    <a:pt x="8854" y="228"/>
                    <a:pt x="8885" y="185"/>
                  </a:cubicBezTo>
                  <a:cubicBezTo>
                    <a:pt x="8948" y="101"/>
                    <a:pt x="9014" y="58"/>
                    <a:pt x="9081" y="16"/>
                  </a:cubicBezTo>
                  <a:cubicBezTo>
                    <a:pt x="9143" y="-5"/>
                    <a:pt x="9210" y="-5"/>
                    <a:pt x="9277" y="16"/>
                  </a:cubicBezTo>
                  <a:cubicBezTo>
                    <a:pt x="9344" y="58"/>
                    <a:pt x="9406" y="143"/>
                    <a:pt x="9468" y="249"/>
                  </a:cubicBezTo>
                  <a:cubicBezTo>
                    <a:pt x="9530" y="355"/>
                    <a:pt x="9593" y="503"/>
                    <a:pt x="9646" y="693"/>
                  </a:cubicBezTo>
                  <a:cubicBezTo>
                    <a:pt x="9659" y="735"/>
                    <a:pt x="9673" y="778"/>
                    <a:pt x="9682" y="841"/>
                  </a:cubicBezTo>
                  <a:cubicBezTo>
                    <a:pt x="9695" y="884"/>
                    <a:pt x="9708" y="926"/>
                    <a:pt x="9722" y="989"/>
                  </a:cubicBezTo>
                  <a:cubicBezTo>
                    <a:pt x="9744" y="1095"/>
                    <a:pt x="9770" y="1201"/>
                    <a:pt x="9793" y="1328"/>
                  </a:cubicBezTo>
                  <a:cubicBezTo>
                    <a:pt x="9877" y="1793"/>
                    <a:pt x="9948" y="2343"/>
                    <a:pt x="10011" y="2893"/>
                  </a:cubicBezTo>
                  <a:cubicBezTo>
                    <a:pt x="10126" y="3993"/>
                    <a:pt x="10229" y="5157"/>
                    <a:pt x="10331" y="6299"/>
                  </a:cubicBezTo>
                  <a:cubicBezTo>
                    <a:pt x="10429" y="7463"/>
                    <a:pt x="10535" y="8605"/>
                    <a:pt x="10655" y="9705"/>
                  </a:cubicBezTo>
                  <a:cubicBezTo>
                    <a:pt x="10718" y="10256"/>
                    <a:pt x="10780" y="10806"/>
                    <a:pt x="10851" y="11313"/>
                  </a:cubicBezTo>
                  <a:cubicBezTo>
                    <a:pt x="10927" y="11821"/>
                    <a:pt x="11011" y="12308"/>
                    <a:pt x="11105" y="12731"/>
                  </a:cubicBezTo>
                  <a:cubicBezTo>
                    <a:pt x="11287" y="13619"/>
                    <a:pt x="11509" y="14317"/>
                    <a:pt x="11745" y="14867"/>
                  </a:cubicBezTo>
                  <a:cubicBezTo>
                    <a:pt x="11981" y="15396"/>
                    <a:pt x="12234" y="15756"/>
                    <a:pt x="12492" y="15946"/>
                  </a:cubicBezTo>
                  <a:cubicBezTo>
                    <a:pt x="13008" y="16327"/>
                    <a:pt x="13542" y="16073"/>
                    <a:pt x="14035" y="15227"/>
                  </a:cubicBezTo>
                  <a:cubicBezTo>
                    <a:pt x="14160" y="15016"/>
                    <a:pt x="14280" y="14762"/>
                    <a:pt x="14396" y="14487"/>
                  </a:cubicBezTo>
                  <a:cubicBezTo>
                    <a:pt x="14511" y="14212"/>
                    <a:pt x="14622" y="13873"/>
                    <a:pt x="14734" y="13535"/>
                  </a:cubicBezTo>
                  <a:cubicBezTo>
                    <a:pt x="14840" y="13196"/>
                    <a:pt x="14951" y="12837"/>
                    <a:pt x="15063" y="12519"/>
                  </a:cubicBezTo>
                  <a:cubicBezTo>
                    <a:pt x="15178" y="12202"/>
                    <a:pt x="15294" y="11927"/>
                    <a:pt x="15418" y="11715"/>
                  </a:cubicBezTo>
                  <a:cubicBezTo>
                    <a:pt x="15481" y="11631"/>
                    <a:pt x="15547" y="11546"/>
                    <a:pt x="15610" y="11504"/>
                  </a:cubicBezTo>
                  <a:cubicBezTo>
                    <a:pt x="15645" y="11461"/>
                    <a:pt x="15676" y="11461"/>
                    <a:pt x="15707" y="11440"/>
                  </a:cubicBezTo>
                  <a:cubicBezTo>
                    <a:pt x="15725" y="11419"/>
                    <a:pt x="15743" y="11440"/>
                    <a:pt x="15756" y="11419"/>
                  </a:cubicBezTo>
                  <a:cubicBezTo>
                    <a:pt x="15805" y="11419"/>
                    <a:pt x="15805" y="11419"/>
                    <a:pt x="15805" y="11419"/>
                  </a:cubicBezTo>
                  <a:cubicBezTo>
                    <a:pt x="15939" y="11419"/>
                    <a:pt x="16068" y="11504"/>
                    <a:pt x="16197" y="11631"/>
                  </a:cubicBezTo>
                  <a:cubicBezTo>
                    <a:pt x="16455" y="11906"/>
                    <a:pt x="16699" y="12371"/>
                    <a:pt x="16944" y="12794"/>
                  </a:cubicBezTo>
                  <a:cubicBezTo>
                    <a:pt x="17068" y="13006"/>
                    <a:pt x="17193" y="13175"/>
                    <a:pt x="17322" y="13365"/>
                  </a:cubicBezTo>
                  <a:cubicBezTo>
                    <a:pt x="17446" y="13535"/>
                    <a:pt x="17571" y="13704"/>
                    <a:pt x="17700" y="13873"/>
                  </a:cubicBezTo>
                  <a:cubicBezTo>
                    <a:pt x="17949" y="14190"/>
                    <a:pt x="18207" y="14487"/>
                    <a:pt x="18465" y="14719"/>
                  </a:cubicBezTo>
                  <a:cubicBezTo>
                    <a:pt x="18723" y="14931"/>
                    <a:pt x="18981" y="15037"/>
                    <a:pt x="19243" y="15121"/>
                  </a:cubicBezTo>
                  <a:cubicBezTo>
                    <a:pt x="19505" y="15206"/>
                    <a:pt x="19768" y="15248"/>
                    <a:pt x="20030" y="15269"/>
                  </a:cubicBezTo>
                  <a:cubicBezTo>
                    <a:pt x="20555" y="15312"/>
                    <a:pt x="21075" y="15248"/>
                    <a:pt x="21600" y="15121"/>
                  </a:cubicBezTo>
                  <a:cubicBezTo>
                    <a:pt x="21075" y="15248"/>
                    <a:pt x="20555" y="15333"/>
                    <a:pt x="20030" y="15291"/>
                  </a:cubicBezTo>
                  <a:cubicBezTo>
                    <a:pt x="19768" y="15269"/>
                    <a:pt x="19505" y="15227"/>
                    <a:pt x="19243" y="15143"/>
                  </a:cubicBezTo>
                  <a:cubicBezTo>
                    <a:pt x="18981" y="15058"/>
                    <a:pt x="18718" y="14973"/>
                    <a:pt x="18460" y="14762"/>
                  </a:cubicBezTo>
                  <a:cubicBezTo>
                    <a:pt x="18202" y="14529"/>
                    <a:pt x="17949" y="14233"/>
                    <a:pt x="17695" y="13915"/>
                  </a:cubicBezTo>
                  <a:cubicBezTo>
                    <a:pt x="17571" y="13746"/>
                    <a:pt x="17442" y="13577"/>
                    <a:pt x="17317" y="13408"/>
                  </a:cubicBezTo>
                  <a:cubicBezTo>
                    <a:pt x="17193" y="13238"/>
                    <a:pt x="17064" y="13048"/>
                    <a:pt x="16944" y="12837"/>
                  </a:cubicBezTo>
                  <a:cubicBezTo>
                    <a:pt x="16695" y="12435"/>
                    <a:pt x="16450" y="11948"/>
                    <a:pt x="16197" y="11694"/>
                  </a:cubicBezTo>
                  <a:cubicBezTo>
                    <a:pt x="16068" y="11546"/>
                    <a:pt x="15939" y="11461"/>
                    <a:pt x="15805" y="11483"/>
                  </a:cubicBezTo>
                  <a:cubicBezTo>
                    <a:pt x="15756" y="11483"/>
                    <a:pt x="15756" y="11483"/>
                    <a:pt x="15756" y="11483"/>
                  </a:cubicBezTo>
                  <a:cubicBezTo>
                    <a:pt x="15743" y="11483"/>
                    <a:pt x="15725" y="11483"/>
                    <a:pt x="15707" y="11504"/>
                  </a:cubicBezTo>
                  <a:cubicBezTo>
                    <a:pt x="15676" y="11504"/>
                    <a:pt x="15645" y="11525"/>
                    <a:pt x="15614" y="11546"/>
                  </a:cubicBezTo>
                  <a:cubicBezTo>
                    <a:pt x="15547" y="11609"/>
                    <a:pt x="15485" y="11673"/>
                    <a:pt x="15423" y="11779"/>
                  </a:cubicBezTo>
                  <a:cubicBezTo>
                    <a:pt x="15298" y="11969"/>
                    <a:pt x="15183" y="12265"/>
                    <a:pt x="15072" y="12583"/>
                  </a:cubicBezTo>
                  <a:cubicBezTo>
                    <a:pt x="14956" y="12900"/>
                    <a:pt x="14849" y="13238"/>
                    <a:pt x="14738" y="13577"/>
                  </a:cubicBezTo>
                  <a:cubicBezTo>
                    <a:pt x="14631" y="13937"/>
                    <a:pt x="14520" y="14275"/>
                    <a:pt x="14400" y="14550"/>
                  </a:cubicBezTo>
                  <a:cubicBezTo>
                    <a:pt x="14284" y="14825"/>
                    <a:pt x="14164" y="15079"/>
                    <a:pt x="14040" y="15291"/>
                  </a:cubicBezTo>
                  <a:cubicBezTo>
                    <a:pt x="13546" y="16137"/>
                    <a:pt x="13008" y="16391"/>
                    <a:pt x="12488" y="16010"/>
                  </a:cubicBezTo>
                  <a:cubicBezTo>
                    <a:pt x="12230" y="15819"/>
                    <a:pt x="11976" y="15460"/>
                    <a:pt x="11736" y="14931"/>
                  </a:cubicBezTo>
                  <a:cubicBezTo>
                    <a:pt x="11500" y="14402"/>
                    <a:pt x="11278" y="13683"/>
                    <a:pt x="11091" y="12794"/>
                  </a:cubicBezTo>
                  <a:cubicBezTo>
                    <a:pt x="10998" y="12350"/>
                    <a:pt x="10913" y="11863"/>
                    <a:pt x="10838" y="11356"/>
                  </a:cubicBezTo>
                  <a:cubicBezTo>
                    <a:pt x="10767" y="10848"/>
                    <a:pt x="10700" y="10298"/>
                    <a:pt x="10638" y="9748"/>
                  </a:cubicBezTo>
                  <a:cubicBezTo>
                    <a:pt x="10518" y="8627"/>
                    <a:pt x="10415" y="7484"/>
                    <a:pt x="10313" y="6342"/>
                  </a:cubicBezTo>
                  <a:cubicBezTo>
                    <a:pt x="10211" y="5199"/>
                    <a:pt x="10113" y="4036"/>
                    <a:pt x="9993" y="2936"/>
                  </a:cubicBezTo>
                  <a:cubicBezTo>
                    <a:pt x="9935" y="2364"/>
                    <a:pt x="9864" y="1836"/>
                    <a:pt x="9779" y="1370"/>
                  </a:cubicBezTo>
                  <a:cubicBezTo>
                    <a:pt x="9757" y="1264"/>
                    <a:pt x="9735" y="1159"/>
                    <a:pt x="9708" y="1053"/>
                  </a:cubicBezTo>
                  <a:cubicBezTo>
                    <a:pt x="9699" y="989"/>
                    <a:pt x="9686" y="947"/>
                    <a:pt x="9673" y="905"/>
                  </a:cubicBezTo>
                  <a:cubicBezTo>
                    <a:pt x="9659" y="841"/>
                    <a:pt x="9650" y="799"/>
                    <a:pt x="9633" y="757"/>
                  </a:cubicBezTo>
                  <a:cubicBezTo>
                    <a:pt x="9584" y="566"/>
                    <a:pt x="9526" y="439"/>
                    <a:pt x="9464" y="312"/>
                  </a:cubicBezTo>
                  <a:cubicBezTo>
                    <a:pt x="9401" y="207"/>
                    <a:pt x="9339" y="143"/>
                    <a:pt x="9277" y="101"/>
                  </a:cubicBezTo>
                  <a:cubicBezTo>
                    <a:pt x="9210" y="80"/>
                    <a:pt x="9148" y="58"/>
                    <a:pt x="9081" y="101"/>
                  </a:cubicBezTo>
                  <a:cubicBezTo>
                    <a:pt x="9014" y="122"/>
                    <a:pt x="8952" y="185"/>
                    <a:pt x="8890" y="270"/>
                  </a:cubicBezTo>
                  <a:cubicBezTo>
                    <a:pt x="8859" y="312"/>
                    <a:pt x="8828" y="355"/>
                    <a:pt x="8797" y="397"/>
                  </a:cubicBezTo>
                  <a:cubicBezTo>
                    <a:pt x="8752" y="482"/>
                    <a:pt x="8752" y="482"/>
                    <a:pt x="8752" y="482"/>
                  </a:cubicBezTo>
                  <a:cubicBezTo>
                    <a:pt x="8725" y="524"/>
                    <a:pt x="8725" y="524"/>
                    <a:pt x="8725" y="524"/>
                  </a:cubicBezTo>
                  <a:cubicBezTo>
                    <a:pt x="8703" y="566"/>
                    <a:pt x="8703" y="566"/>
                    <a:pt x="8703" y="566"/>
                  </a:cubicBezTo>
                  <a:cubicBezTo>
                    <a:pt x="8614" y="757"/>
                    <a:pt x="8614" y="757"/>
                    <a:pt x="8614" y="757"/>
                  </a:cubicBezTo>
                  <a:cubicBezTo>
                    <a:pt x="8601" y="799"/>
                    <a:pt x="8588" y="841"/>
                    <a:pt x="8574" y="862"/>
                  </a:cubicBezTo>
                  <a:cubicBezTo>
                    <a:pt x="8530" y="989"/>
                    <a:pt x="8530" y="989"/>
                    <a:pt x="8530" y="989"/>
                  </a:cubicBezTo>
                  <a:cubicBezTo>
                    <a:pt x="8472" y="1116"/>
                    <a:pt x="8419" y="1307"/>
                    <a:pt x="8361" y="1455"/>
                  </a:cubicBezTo>
                  <a:cubicBezTo>
                    <a:pt x="8334" y="1561"/>
                    <a:pt x="8307" y="1645"/>
                    <a:pt x="8281" y="1730"/>
                  </a:cubicBezTo>
                  <a:cubicBezTo>
                    <a:pt x="8267" y="1772"/>
                    <a:pt x="8254" y="1814"/>
                    <a:pt x="8241" y="1878"/>
                  </a:cubicBezTo>
                  <a:cubicBezTo>
                    <a:pt x="8205" y="2026"/>
                    <a:pt x="8205" y="2026"/>
                    <a:pt x="8205" y="2026"/>
                  </a:cubicBezTo>
                  <a:cubicBezTo>
                    <a:pt x="8178" y="2111"/>
                    <a:pt x="8152" y="2216"/>
                    <a:pt x="8129" y="2322"/>
                  </a:cubicBezTo>
                  <a:cubicBezTo>
                    <a:pt x="8058" y="2639"/>
                    <a:pt x="8058" y="2639"/>
                    <a:pt x="8058" y="2639"/>
                  </a:cubicBezTo>
                  <a:cubicBezTo>
                    <a:pt x="7960" y="3063"/>
                    <a:pt x="7872" y="3507"/>
                    <a:pt x="7787" y="3972"/>
                  </a:cubicBezTo>
                  <a:cubicBezTo>
                    <a:pt x="7743" y="4205"/>
                    <a:pt x="7703" y="4459"/>
                    <a:pt x="7658" y="4692"/>
                  </a:cubicBezTo>
                  <a:cubicBezTo>
                    <a:pt x="7618" y="4924"/>
                    <a:pt x="7574" y="5178"/>
                    <a:pt x="7534" y="5411"/>
                  </a:cubicBezTo>
                  <a:cubicBezTo>
                    <a:pt x="7373" y="6405"/>
                    <a:pt x="7218" y="7400"/>
                    <a:pt x="7049" y="8352"/>
                  </a:cubicBezTo>
                  <a:cubicBezTo>
                    <a:pt x="6715" y="10277"/>
                    <a:pt x="6333" y="12011"/>
                    <a:pt x="5919" y="13556"/>
                  </a:cubicBezTo>
                  <a:cubicBezTo>
                    <a:pt x="5715" y="14317"/>
                    <a:pt x="5501" y="15037"/>
                    <a:pt x="5279" y="15714"/>
                  </a:cubicBezTo>
                  <a:cubicBezTo>
                    <a:pt x="5252" y="15798"/>
                    <a:pt x="5221" y="15883"/>
                    <a:pt x="5194" y="15946"/>
                  </a:cubicBezTo>
                  <a:cubicBezTo>
                    <a:pt x="5168" y="16031"/>
                    <a:pt x="5141" y="16116"/>
                    <a:pt x="5110" y="16200"/>
                  </a:cubicBezTo>
                  <a:cubicBezTo>
                    <a:pt x="4941" y="16666"/>
                    <a:pt x="4941" y="16666"/>
                    <a:pt x="4941" y="16666"/>
                  </a:cubicBezTo>
                  <a:cubicBezTo>
                    <a:pt x="4852" y="16898"/>
                    <a:pt x="4852" y="16898"/>
                    <a:pt x="4852" y="16898"/>
                  </a:cubicBezTo>
                  <a:cubicBezTo>
                    <a:pt x="4825" y="16962"/>
                    <a:pt x="4794" y="17025"/>
                    <a:pt x="4767" y="17110"/>
                  </a:cubicBezTo>
                  <a:cubicBezTo>
                    <a:pt x="4589" y="17533"/>
                    <a:pt x="4589" y="17533"/>
                    <a:pt x="4589" y="17533"/>
                  </a:cubicBezTo>
                  <a:cubicBezTo>
                    <a:pt x="4549" y="17639"/>
                    <a:pt x="4549" y="17639"/>
                    <a:pt x="4549" y="17639"/>
                  </a:cubicBezTo>
                  <a:cubicBezTo>
                    <a:pt x="4505" y="17745"/>
                    <a:pt x="4505" y="17745"/>
                    <a:pt x="4505" y="17745"/>
                  </a:cubicBezTo>
                  <a:cubicBezTo>
                    <a:pt x="4412" y="17935"/>
                    <a:pt x="4412" y="17935"/>
                    <a:pt x="4412" y="17935"/>
                  </a:cubicBezTo>
                  <a:cubicBezTo>
                    <a:pt x="4354" y="18062"/>
                    <a:pt x="4296" y="18189"/>
                    <a:pt x="4234" y="18316"/>
                  </a:cubicBezTo>
                  <a:cubicBezTo>
                    <a:pt x="4051" y="18676"/>
                    <a:pt x="4051" y="18676"/>
                    <a:pt x="4051" y="18676"/>
                  </a:cubicBezTo>
                  <a:cubicBezTo>
                    <a:pt x="3994" y="18781"/>
                    <a:pt x="3931" y="18908"/>
                    <a:pt x="3869" y="19014"/>
                  </a:cubicBezTo>
                  <a:cubicBezTo>
                    <a:pt x="3745" y="19204"/>
                    <a:pt x="3624" y="19437"/>
                    <a:pt x="3495" y="19606"/>
                  </a:cubicBezTo>
                  <a:cubicBezTo>
                    <a:pt x="3309" y="19881"/>
                    <a:pt x="3309" y="19881"/>
                    <a:pt x="3309" y="19881"/>
                  </a:cubicBezTo>
                  <a:cubicBezTo>
                    <a:pt x="3246" y="19966"/>
                    <a:pt x="3184" y="20051"/>
                    <a:pt x="3117" y="20135"/>
                  </a:cubicBezTo>
                  <a:cubicBezTo>
                    <a:pt x="2104" y="21383"/>
                    <a:pt x="1032" y="21595"/>
                    <a:pt x="0" y="207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33"/>
            <p:cNvSpPr/>
            <p:nvPr/>
          </p:nvSpPr>
          <p:spPr>
            <a:xfrm>
              <a:off x="82061" y="0"/>
              <a:ext cx="16502932" cy="3553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0" y="20644"/>
                  </a:moveTo>
                  <a:cubicBezTo>
                    <a:pt x="1041" y="21580"/>
                    <a:pt x="2126" y="21356"/>
                    <a:pt x="3153" y="20156"/>
                  </a:cubicBezTo>
                  <a:cubicBezTo>
                    <a:pt x="4180" y="18976"/>
                    <a:pt x="5150" y="16800"/>
                    <a:pt x="5981" y="13769"/>
                  </a:cubicBezTo>
                  <a:cubicBezTo>
                    <a:pt x="6190" y="13017"/>
                    <a:pt x="6386" y="12203"/>
                    <a:pt x="6577" y="11369"/>
                  </a:cubicBezTo>
                  <a:cubicBezTo>
                    <a:pt x="6715" y="10719"/>
                    <a:pt x="6715" y="10719"/>
                    <a:pt x="6715" y="10719"/>
                  </a:cubicBezTo>
                  <a:cubicBezTo>
                    <a:pt x="6760" y="10495"/>
                    <a:pt x="6804" y="10271"/>
                    <a:pt x="6849" y="10047"/>
                  </a:cubicBezTo>
                  <a:cubicBezTo>
                    <a:pt x="6893" y="9824"/>
                    <a:pt x="6938" y="9580"/>
                    <a:pt x="6978" y="9356"/>
                  </a:cubicBezTo>
                  <a:cubicBezTo>
                    <a:pt x="7022" y="9132"/>
                    <a:pt x="7067" y="8888"/>
                    <a:pt x="7107" y="8644"/>
                  </a:cubicBezTo>
                  <a:cubicBezTo>
                    <a:pt x="7147" y="8420"/>
                    <a:pt x="7187" y="8176"/>
                    <a:pt x="7227" y="7932"/>
                  </a:cubicBezTo>
                  <a:cubicBezTo>
                    <a:pt x="7267" y="7688"/>
                    <a:pt x="7307" y="7444"/>
                    <a:pt x="7342" y="7200"/>
                  </a:cubicBezTo>
                  <a:cubicBezTo>
                    <a:pt x="7578" y="5736"/>
                    <a:pt x="7578" y="5736"/>
                    <a:pt x="7578" y="5736"/>
                  </a:cubicBezTo>
                  <a:cubicBezTo>
                    <a:pt x="7654" y="5227"/>
                    <a:pt x="7734" y="4759"/>
                    <a:pt x="7814" y="4271"/>
                  </a:cubicBezTo>
                  <a:cubicBezTo>
                    <a:pt x="7858" y="4047"/>
                    <a:pt x="7898" y="3803"/>
                    <a:pt x="7943" y="3580"/>
                  </a:cubicBezTo>
                  <a:cubicBezTo>
                    <a:pt x="7965" y="3458"/>
                    <a:pt x="7987" y="3336"/>
                    <a:pt x="8009" y="3234"/>
                  </a:cubicBezTo>
                  <a:cubicBezTo>
                    <a:pt x="8076" y="2908"/>
                    <a:pt x="8076" y="2908"/>
                    <a:pt x="8076" y="2908"/>
                  </a:cubicBezTo>
                  <a:cubicBezTo>
                    <a:pt x="8098" y="2786"/>
                    <a:pt x="8125" y="2685"/>
                    <a:pt x="8147" y="2583"/>
                  </a:cubicBezTo>
                  <a:cubicBezTo>
                    <a:pt x="8169" y="2481"/>
                    <a:pt x="8196" y="2359"/>
                    <a:pt x="8218" y="2258"/>
                  </a:cubicBezTo>
                  <a:cubicBezTo>
                    <a:pt x="8294" y="1953"/>
                    <a:pt x="8294" y="1953"/>
                    <a:pt x="8294" y="1953"/>
                  </a:cubicBezTo>
                  <a:cubicBezTo>
                    <a:pt x="8312" y="1892"/>
                    <a:pt x="8312" y="1892"/>
                    <a:pt x="8312" y="1892"/>
                  </a:cubicBezTo>
                  <a:cubicBezTo>
                    <a:pt x="8334" y="1810"/>
                    <a:pt x="8334" y="1810"/>
                    <a:pt x="8334" y="1810"/>
                  </a:cubicBezTo>
                  <a:cubicBezTo>
                    <a:pt x="8374" y="1668"/>
                    <a:pt x="8374" y="1668"/>
                    <a:pt x="8374" y="1668"/>
                  </a:cubicBezTo>
                  <a:cubicBezTo>
                    <a:pt x="8423" y="1485"/>
                    <a:pt x="8481" y="1322"/>
                    <a:pt x="8534" y="1139"/>
                  </a:cubicBezTo>
                  <a:cubicBezTo>
                    <a:pt x="8561" y="1058"/>
                    <a:pt x="8592" y="997"/>
                    <a:pt x="8619" y="915"/>
                  </a:cubicBezTo>
                  <a:cubicBezTo>
                    <a:pt x="8663" y="793"/>
                    <a:pt x="8663" y="793"/>
                    <a:pt x="8663" y="793"/>
                  </a:cubicBezTo>
                  <a:cubicBezTo>
                    <a:pt x="8676" y="753"/>
                    <a:pt x="8694" y="732"/>
                    <a:pt x="8708" y="692"/>
                  </a:cubicBezTo>
                  <a:cubicBezTo>
                    <a:pt x="8828" y="407"/>
                    <a:pt x="8952" y="203"/>
                    <a:pt x="9086" y="81"/>
                  </a:cubicBezTo>
                  <a:cubicBezTo>
                    <a:pt x="9148" y="20"/>
                    <a:pt x="9215" y="0"/>
                    <a:pt x="9281" y="0"/>
                  </a:cubicBezTo>
                  <a:cubicBezTo>
                    <a:pt x="9348" y="0"/>
                    <a:pt x="9415" y="41"/>
                    <a:pt x="9481" y="122"/>
                  </a:cubicBezTo>
                  <a:cubicBezTo>
                    <a:pt x="9544" y="203"/>
                    <a:pt x="9606" y="325"/>
                    <a:pt x="9664" y="488"/>
                  </a:cubicBezTo>
                  <a:cubicBezTo>
                    <a:pt x="9722" y="651"/>
                    <a:pt x="9775" y="834"/>
                    <a:pt x="9819" y="1058"/>
                  </a:cubicBezTo>
                  <a:cubicBezTo>
                    <a:pt x="9868" y="1281"/>
                    <a:pt x="9908" y="1525"/>
                    <a:pt x="9944" y="1769"/>
                  </a:cubicBezTo>
                  <a:cubicBezTo>
                    <a:pt x="9984" y="2034"/>
                    <a:pt x="10015" y="2298"/>
                    <a:pt x="10046" y="2563"/>
                  </a:cubicBezTo>
                  <a:cubicBezTo>
                    <a:pt x="10104" y="3112"/>
                    <a:pt x="10153" y="3681"/>
                    <a:pt x="10202" y="4251"/>
                  </a:cubicBezTo>
                  <a:cubicBezTo>
                    <a:pt x="10251" y="4800"/>
                    <a:pt x="10300" y="5369"/>
                    <a:pt x="10344" y="5939"/>
                  </a:cubicBezTo>
                  <a:cubicBezTo>
                    <a:pt x="10433" y="7078"/>
                    <a:pt x="10526" y="8217"/>
                    <a:pt x="10633" y="9336"/>
                  </a:cubicBezTo>
                  <a:cubicBezTo>
                    <a:pt x="10687" y="9885"/>
                    <a:pt x="10744" y="10434"/>
                    <a:pt x="10811" y="10963"/>
                  </a:cubicBezTo>
                  <a:cubicBezTo>
                    <a:pt x="10873" y="11471"/>
                    <a:pt x="10949" y="11980"/>
                    <a:pt x="11038" y="12447"/>
                  </a:cubicBezTo>
                  <a:cubicBezTo>
                    <a:pt x="11207" y="13363"/>
                    <a:pt x="11416" y="14115"/>
                    <a:pt x="11647" y="14705"/>
                  </a:cubicBezTo>
                  <a:cubicBezTo>
                    <a:pt x="11878" y="15295"/>
                    <a:pt x="12132" y="15722"/>
                    <a:pt x="12390" y="15966"/>
                  </a:cubicBezTo>
                  <a:cubicBezTo>
                    <a:pt x="12648" y="16210"/>
                    <a:pt x="12915" y="16292"/>
                    <a:pt x="13177" y="16231"/>
                  </a:cubicBezTo>
                  <a:cubicBezTo>
                    <a:pt x="13444" y="16169"/>
                    <a:pt x="13706" y="15946"/>
                    <a:pt x="13955" y="15580"/>
                  </a:cubicBezTo>
                  <a:cubicBezTo>
                    <a:pt x="14080" y="15376"/>
                    <a:pt x="14204" y="15153"/>
                    <a:pt x="14324" y="14908"/>
                  </a:cubicBezTo>
                  <a:cubicBezTo>
                    <a:pt x="14444" y="14644"/>
                    <a:pt x="14556" y="14339"/>
                    <a:pt x="14667" y="13993"/>
                  </a:cubicBezTo>
                  <a:cubicBezTo>
                    <a:pt x="14778" y="13668"/>
                    <a:pt x="14885" y="13302"/>
                    <a:pt x="14996" y="12976"/>
                  </a:cubicBezTo>
                  <a:cubicBezTo>
                    <a:pt x="15107" y="12651"/>
                    <a:pt x="15223" y="12346"/>
                    <a:pt x="15347" y="12122"/>
                  </a:cubicBezTo>
                  <a:cubicBezTo>
                    <a:pt x="15472" y="11878"/>
                    <a:pt x="15605" y="11756"/>
                    <a:pt x="15739" y="11715"/>
                  </a:cubicBezTo>
                  <a:cubicBezTo>
                    <a:pt x="15868" y="11695"/>
                    <a:pt x="16001" y="11756"/>
                    <a:pt x="16134" y="11878"/>
                  </a:cubicBezTo>
                  <a:cubicBezTo>
                    <a:pt x="16392" y="12122"/>
                    <a:pt x="16641" y="12569"/>
                    <a:pt x="16890" y="12997"/>
                  </a:cubicBezTo>
                  <a:cubicBezTo>
                    <a:pt x="16984" y="13139"/>
                    <a:pt x="16984" y="13139"/>
                    <a:pt x="16984" y="13139"/>
                  </a:cubicBezTo>
                  <a:cubicBezTo>
                    <a:pt x="17077" y="13302"/>
                    <a:pt x="17077" y="13302"/>
                    <a:pt x="17077" y="13302"/>
                  </a:cubicBezTo>
                  <a:cubicBezTo>
                    <a:pt x="17171" y="13424"/>
                    <a:pt x="17171" y="13424"/>
                    <a:pt x="17171" y="13424"/>
                  </a:cubicBezTo>
                  <a:cubicBezTo>
                    <a:pt x="17268" y="13566"/>
                    <a:pt x="17268" y="13566"/>
                    <a:pt x="17268" y="13566"/>
                  </a:cubicBezTo>
                  <a:cubicBezTo>
                    <a:pt x="17393" y="13729"/>
                    <a:pt x="17522" y="13912"/>
                    <a:pt x="17651" y="14054"/>
                  </a:cubicBezTo>
                  <a:cubicBezTo>
                    <a:pt x="17904" y="14380"/>
                    <a:pt x="18162" y="14664"/>
                    <a:pt x="18425" y="14868"/>
                  </a:cubicBezTo>
                  <a:cubicBezTo>
                    <a:pt x="18683" y="15092"/>
                    <a:pt x="18949" y="15173"/>
                    <a:pt x="19216" y="15234"/>
                  </a:cubicBezTo>
                  <a:cubicBezTo>
                    <a:pt x="19479" y="15315"/>
                    <a:pt x="19746" y="15336"/>
                    <a:pt x="20008" y="15336"/>
                  </a:cubicBezTo>
                  <a:cubicBezTo>
                    <a:pt x="20537" y="15356"/>
                    <a:pt x="21071" y="15275"/>
                    <a:pt x="21600" y="15173"/>
                  </a:cubicBezTo>
                  <a:cubicBezTo>
                    <a:pt x="21071" y="15275"/>
                    <a:pt x="20542" y="15376"/>
                    <a:pt x="20008" y="15356"/>
                  </a:cubicBezTo>
                  <a:cubicBezTo>
                    <a:pt x="19746" y="15356"/>
                    <a:pt x="19479" y="15336"/>
                    <a:pt x="19212" y="15275"/>
                  </a:cubicBezTo>
                  <a:cubicBezTo>
                    <a:pt x="18949" y="15214"/>
                    <a:pt x="18683" y="15132"/>
                    <a:pt x="18420" y="14908"/>
                  </a:cubicBezTo>
                  <a:cubicBezTo>
                    <a:pt x="18162" y="14705"/>
                    <a:pt x="17904" y="14420"/>
                    <a:pt x="17646" y="14115"/>
                  </a:cubicBezTo>
                  <a:cubicBezTo>
                    <a:pt x="17517" y="13953"/>
                    <a:pt x="17393" y="13769"/>
                    <a:pt x="17264" y="13607"/>
                  </a:cubicBezTo>
                  <a:cubicBezTo>
                    <a:pt x="17171" y="13485"/>
                    <a:pt x="17171" y="13485"/>
                    <a:pt x="17171" y="13485"/>
                  </a:cubicBezTo>
                  <a:cubicBezTo>
                    <a:pt x="17073" y="13342"/>
                    <a:pt x="17073" y="13342"/>
                    <a:pt x="17073" y="13342"/>
                  </a:cubicBezTo>
                  <a:cubicBezTo>
                    <a:pt x="16979" y="13200"/>
                    <a:pt x="16979" y="13200"/>
                    <a:pt x="16979" y="13200"/>
                  </a:cubicBezTo>
                  <a:cubicBezTo>
                    <a:pt x="16886" y="13037"/>
                    <a:pt x="16886" y="13037"/>
                    <a:pt x="16886" y="13037"/>
                  </a:cubicBezTo>
                  <a:cubicBezTo>
                    <a:pt x="16637" y="12631"/>
                    <a:pt x="16392" y="12163"/>
                    <a:pt x="16130" y="11919"/>
                  </a:cubicBezTo>
                  <a:cubicBezTo>
                    <a:pt x="16001" y="11797"/>
                    <a:pt x="15868" y="11736"/>
                    <a:pt x="15739" y="11776"/>
                  </a:cubicBezTo>
                  <a:cubicBezTo>
                    <a:pt x="15605" y="11817"/>
                    <a:pt x="15476" y="11939"/>
                    <a:pt x="15352" y="12163"/>
                  </a:cubicBezTo>
                  <a:cubicBezTo>
                    <a:pt x="15232" y="12386"/>
                    <a:pt x="15116" y="12692"/>
                    <a:pt x="15005" y="13037"/>
                  </a:cubicBezTo>
                  <a:cubicBezTo>
                    <a:pt x="14894" y="13363"/>
                    <a:pt x="14787" y="13708"/>
                    <a:pt x="14676" y="14054"/>
                  </a:cubicBezTo>
                  <a:cubicBezTo>
                    <a:pt x="14565" y="14380"/>
                    <a:pt x="14449" y="14705"/>
                    <a:pt x="14329" y="14949"/>
                  </a:cubicBezTo>
                  <a:cubicBezTo>
                    <a:pt x="14209" y="15214"/>
                    <a:pt x="14084" y="15437"/>
                    <a:pt x="13960" y="15641"/>
                  </a:cubicBezTo>
                  <a:cubicBezTo>
                    <a:pt x="13706" y="16007"/>
                    <a:pt x="13444" y="16231"/>
                    <a:pt x="13177" y="16292"/>
                  </a:cubicBezTo>
                  <a:cubicBezTo>
                    <a:pt x="12915" y="16373"/>
                    <a:pt x="12648" y="16271"/>
                    <a:pt x="12385" y="16027"/>
                  </a:cubicBezTo>
                  <a:cubicBezTo>
                    <a:pt x="12127" y="15783"/>
                    <a:pt x="11874" y="15356"/>
                    <a:pt x="11638" y="14786"/>
                  </a:cubicBezTo>
                  <a:cubicBezTo>
                    <a:pt x="11407" y="14176"/>
                    <a:pt x="11194" y="13424"/>
                    <a:pt x="11025" y="12488"/>
                  </a:cubicBezTo>
                  <a:cubicBezTo>
                    <a:pt x="10936" y="12020"/>
                    <a:pt x="10860" y="11532"/>
                    <a:pt x="10793" y="10983"/>
                  </a:cubicBezTo>
                  <a:cubicBezTo>
                    <a:pt x="10731" y="10454"/>
                    <a:pt x="10673" y="9925"/>
                    <a:pt x="10615" y="9356"/>
                  </a:cubicBezTo>
                  <a:cubicBezTo>
                    <a:pt x="10509" y="8258"/>
                    <a:pt x="10420" y="7119"/>
                    <a:pt x="10326" y="5980"/>
                  </a:cubicBezTo>
                  <a:cubicBezTo>
                    <a:pt x="10282" y="5410"/>
                    <a:pt x="10233" y="4841"/>
                    <a:pt x="10189" y="4271"/>
                  </a:cubicBezTo>
                  <a:cubicBezTo>
                    <a:pt x="10140" y="3702"/>
                    <a:pt x="10091" y="3153"/>
                    <a:pt x="10028" y="2603"/>
                  </a:cubicBezTo>
                  <a:cubicBezTo>
                    <a:pt x="10002" y="2339"/>
                    <a:pt x="9966" y="2075"/>
                    <a:pt x="9931" y="1831"/>
                  </a:cubicBezTo>
                  <a:cubicBezTo>
                    <a:pt x="9895" y="1566"/>
                    <a:pt x="9855" y="1322"/>
                    <a:pt x="9811" y="1119"/>
                  </a:cubicBezTo>
                  <a:cubicBezTo>
                    <a:pt x="9766" y="895"/>
                    <a:pt x="9713" y="712"/>
                    <a:pt x="9655" y="549"/>
                  </a:cubicBezTo>
                  <a:cubicBezTo>
                    <a:pt x="9601" y="386"/>
                    <a:pt x="9539" y="285"/>
                    <a:pt x="9477" y="203"/>
                  </a:cubicBezTo>
                  <a:cubicBezTo>
                    <a:pt x="9415" y="122"/>
                    <a:pt x="9348" y="81"/>
                    <a:pt x="9281" y="81"/>
                  </a:cubicBezTo>
                  <a:cubicBezTo>
                    <a:pt x="9215" y="61"/>
                    <a:pt x="9152" y="102"/>
                    <a:pt x="9086" y="163"/>
                  </a:cubicBezTo>
                  <a:cubicBezTo>
                    <a:pt x="8957" y="264"/>
                    <a:pt x="8832" y="488"/>
                    <a:pt x="8716" y="753"/>
                  </a:cubicBezTo>
                  <a:cubicBezTo>
                    <a:pt x="8699" y="793"/>
                    <a:pt x="8685" y="834"/>
                    <a:pt x="8672" y="854"/>
                  </a:cubicBezTo>
                  <a:cubicBezTo>
                    <a:pt x="8628" y="976"/>
                    <a:pt x="8628" y="976"/>
                    <a:pt x="8628" y="976"/>
                  </a:cubicBezTo>
                  <a:cubicBezTo>
                    <a:pt x="8601" y="1058"/>
                    <a:pt x="8570" y="1119"/>
                    <a:pt x="8543" y="1200"/>
                  </a:cubicBezTo>
                  <a:cubicBezTo>
                    <a:pt x="8490" y="1383"/>
                    <a:pt x="8432" y="1546"/>
                    <a:pt x="8383" y="1729"/>
                  </a:cubicBezTo>
                  <a:cubicBezTo>
                    <a:pt x="8343" y="1871"/>
                    <a:pt x="8343" y="1871"/>
                    <a:pt x="8343" y="1871"/>
                  </a:cubicBezTo>
                  <a:cubicBezTo>
                    <a:pt x="8325" y="1932"/>
                    <a:pt x="8325" y="1932"/>
                    <a:pt x="8325" y="1932"/>
                  </a:cubicBezTo>
                  <a:cubicBezTo>
                    <a:pt x="8303" y="2014"/>
                    <a:pt x="8303" y="2014"/>
                    <a:pt x="8303" y="2014"/>
                  </a:cubicBezTo>
                  <a:cubicBezTo>
                    <a:pt x="8232" y="2319"/>
                    <a:pt x="8232" y="2319"/>
                    <a:pt x="8232" y="2319"/>
                  </a:cubicBezTo>
                  <a:cubicBezTo>
                    <a:pt x="8205" y="2420"/>
                    <a:pt x="8183" y="2522"/>
                    <a:pt x="8156" y="2624"/>
                  </a:cubicBezTo>
                  <a:cubicBezTo>
                    <a:pt x="8134" y="2725"/>
                    <a:pt x="8112" y="2827"/>
                    <a:pt x="8089" y="2949"/>
                  </a:cubicBezTo>
                  <a:cubicBezTo>
                    <a:pt x="8018" y="3275"/>
                    <a:pt x="8018" y="3275"/>
                    <a:pt x="8018" y="3275"/>
                  </a:cubicBezTo>
                  <a:cubicBezTo>
                    <a:pt x="7996" y="3397"/>
                    <a:pt x="7978" y="3498"/>
                    <a:pt x="7956" y="3620"/>
                  </a:cubicBezTo>
                  <a:cubicBezTo>
                    <a:pt x="7912" y="3844"/>
                    <a:pt x="7872" y="4088"/>
                    <a:pt x="7827" y="4312"/>
                  </a:cubicBezTo>
                  <a:cubicBezTo>
                    <a:pt x="7747" y="4800"/>
                    <a:pt x="7667" y="5268"/>
                    <a:pt x="7587" y="5756"/>
                  </a:cubicBezTo>
                  <a:cubicBezTo>
                    <a:pt x="7356" y="7241"/>
                    <a:pt x="7356" y="7241"/>
                    <a:pt x="7356" y="7241"/>
                  </a:cubicBezTo>
                  <a:cubicBezTo>
                    <a:pt x="7316" y="7485"/>
                    <a:pt x="7276" y="7729"/>
                    <a:pt x="7236" y="7973"/>
                  </a:cubicBezTo>
                  <a:cubicBezTo>
                    <a:pt x="7196" y="8217"/>
                    <a:pt x="7156" y="8461"/>
                    <a:pt x="7116" y="8685"/>
                  </a:cubicBezTo>
                  <a:cubicBezTo>
                    <a:pt x="7075" y="8929"/>
                    <a:pt x="7031" y="9173"/>
                    <a:pt x="6987" y="9397"/>
                  </a:cubicBezTo>
                  <a:cubicBezTo>
                    <a:pt x="6947" y="9620"/>
                    <a:pt x="6902" y="9864"/>
                    <a:pt x="6858" y="10088"/>
                  </a:cubicBezTo>
                  <a:cubicBezTo>
                    <a:pt x="6813" y="10312"/>
                    <a:pt x="6769" y="10536"/>
                    <a:pt x="6724" y="10759"/>
                  </a:cubicBezTo>
                  <a:cubicBezTo>
                    <a:pt x="6586" y="11410"/>
                    <a:pt x="6586" y="11410"/>
                    <a:pt x="6586" y="11410"/>
                  </a:cubicBezTo>
                  <a:cubicBezTo>
                    <a:pt x="6395" y="12264"/>
                    <a:pt x="6195" y="13058"/>
                    <a:pt x="5990" y="13831"/>
                  </a:cubicBezTo>
                  <a:cubicBezTo>
                    <a:pt x="5159" y="16841"/>
                    <a:pt x="4180" y="19017"/>
                    <a:pt x="3153" y="20197"/>
                  </a:cubicBezTo>
                  <a:cubicBezTo>
                    <a:pt x="2126" y="21397"/>
                    <a:pt x="1041" y="21600"/>
                    <a:pt x="0" y="206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Freeform 34"/>
            <p:cNvSpPr/>
            <p:nvPr/>
          </p:nvSpPr>
          <p:spPr>
            <a:xfrm>
              <a:off x="75583" y="196481"/>
              <a:ext cx="16502932" cy="331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20649"/>
                  </a:moveTo>
                  <a:cubicBezTo>
                    <a:pt x="1032" y="21564"/>
                    <a:pt x="2099" y="21324"/>
                    <a:pt x="3113" y="20104"/>
                  </a:cubicBezTo>
                  <a:cubicBezTo>
                    <a:pt x="4127" y="18883"/>
                    <a:pt x="5092" y="16682"/>
                    <a:pt x="5928" y="13609"/>
                  </a:cubicBezTo>
                  <a:cubicBezTo>
                    <a:pt x="6346" y="12083"/>
                    <a:pt x="6729" y="10317"/>
                    <a:pt x="7062" y="8356"/>
                  </a:cubicBezTo>
                  <a:cubicBezTo>
                    <a:pt x="7084" y="8225"/>
                    <a:pt x="7107" y="8094"/>
                    <a:pt x="7124" y="7985"/>
                  </a:cubicBezTo>
                  <a:cubicBezTo>
                    <a:pt x="7187" y="7593"/>
                    <a:pt x="7187" y="7593"/>
                    <a:pt x="7187" y="7593"/>
                  </a:cubicBezTo>
                  <a:cubicBezTo>
                    <a:pt x="7307" y="6830"/>
                    <a:pt x="7307" y="6830"/>
                    <a:pt x="7307" y="6830"/>
                  </a:cubicBezTo>
                  <a:cubicBezTo>
                    <a:pt x="7547" y="5326"/>
                    <a:pt x="7547" y="5326"/>
                    <a:pt x="7547" y="5326"/>
                  </a:cubicBezTo>
                  <a:cubicBezTo>
                    <a:pt x="7711" y="4323"/>
                    <a:pt x="7880" y="3343"/>
                    <a:pt x="8076" y="2493"/>
                  </a:cubicBezTo>
                  <a:cubicBezTo>
                    <a:pt x="8272" y="1621"/>
                    <a:pt x="8494" y="901"/>
                    <a:pt x="8739" y="422"/>
                  </a:cubicBezTo>
                  <a:cubicBezTo>
                    <a:pt x="8859" y="204"/>
                    <a:pt x="8988" y="30"/>
                    <a:pt x="9121" y="8"/>
                  </a:cubicBezTo>
                  <a:cubicBezTo>
                    <a:pt x="9188" y="-14"/>
                    <a:pt x="9250" y="8"/>
                    <a:pt x="9317" y="73"/>
                  </a:cubicBezTo>
                  <a:cubicBezTo>
                    <a:pt x="9384" y="139"/>
                    <a:pt x="9446" y="248"/>
                    <a:pt x="9504" y="378"/>
                  </a:cubicBezTo>
                  <a:cubicBezTo>
                    <a:pt x="9535" y="444"/>
                    <a:pt x="9566" y="531"/>
                    <a:pt x="9593" y="618"/>
                  </a:cubicBezTo>
                  <a:cubicBezTo>
                    <a:pt x="9619" y="705"/>
                    <a:pt x="9646" y="814"/>
                    <a:pt x="9668" y="901"/>
                  </a:cubicBezTo>
                  <a:cubicBezTo>
                    <a:pt x="9682" y="967"/>
                    <a:pt x="9695" y="1010"/>
                    <a:pt x="9708" y="1076"/>
                  </a:cubicBezTo>
                  <a:cubicBezTo>
                    <a:pt x="9717" y="1141"/>
                    <a:pt x="9730" y="1185"/>
                    <a:pt x="9739" y="1250"/>
                  </a:cubicBezTo>
                  <a:cubicBezTo>
                    <a:pt x="9762" y="1359"/>
                    <a:pt x="9784" y="1490"/>
                    <a:pt x="9806" y="1621"/>
                  </a:cubicBezTo>
                  <a:cubicBezTo>
                    <a:pt x="9886" y="2122"/>
                    <a:pt x="9948" y="2689"/>
                    <a:pt x="10006" y="3277"/>
                  </a:cubicBezTo>
                  <a:cubicBezTo>
                    <a:pt x="10117" y="4432"/>
                    <a:pt x="10215" y="5631"/>
                    <a:pt x="10313" y="6808"/>
                  </a:cubicBezTo>
                  <a:cubicBezTo>
                    <a:pt x="10415" y="7985"/>
                    <a:pt x="10518" y="9162"/>
                    <a:pt x="10642" y="10296"/>
                  </a:cubicBezTo>
                  <a:cubicBezTo>
                    <a:pt x="10704" y="10840"/>
                    <a:pt x="10771" y="11385"/>
                    <a:pt x="10851" y="11909"/>
                  </a:cubicBezTo>
                  <a:cubicBezTo>
                    <a:pt x="10873" y="12039"/>
                    <a:pt x="10891" y="12148"/>
                    <a:pt x="10913" y="12279"/>
                  </a:cubicBezTo>
                  <a:cubicBezTo>
                    <a:pt x="10936" y="12388"/>
                    <a:pt x="10958" y="12519"/>
                    <a:pt x="10980" y="12628"/>
                  </a:cubicBezTo>
                  <a:cubicBezTo>
                    <a:pt x="11025" y="12868"/>
                    <a:pt x="11069" y="13085"/>
                    <a:pt x="11118" y="13303"/>
                  </a:cubicBezTo>
                  <a:cubicBezTo>
                    <a:pt x="11216" y="13718"/>
                    <a:pt x="11323" y="14110"/>
                    <a:pt x="11434" y="14437"/>
                  </a:cubicBezTo>
                  <a:cubicBezTo>
                    <a:pt x="11545" y="14764"/>
                    <a:pt x="11661" y="15047"/>
                    <a:pt x="11781" y="15287"/>
                  </a:cubicBezTo>
                  <a:cubicBezTo>
                    <a:pt x="12021" y="15766"/>
                    <a:pt x="12279" y="16050"/>
                    <a:pt x="12537" y="16181"/>
                  </a:cubicBezTo>
                  <a:cubicBezTo>
                    <a:pt x="13057" y="16442"/>
                    <a:pt x="13586" y="15984"/>
                    <a:pt x="14066" y="14982"/>
                  </a:cubicBezTo>
                  <a:cubicBezTo>
                    <a:pt x="14187" y="14742"/>
                    <a:pt x="14307" y="14459"/>
                    <a:pt x="14418" y="14132"/>
                  </a:cubicBezTo>
                  <a:cubicBezTo>
                    <a:pt x="14529" y="13805"/>
                    <a:pt x="14636" y="13456"/>
                    <a:pt x="14747" y="13085"/>
                  </a:cubicBezTo>
                  <a:cubicBezTo>
                    <a:pt x="14854" y="12737"/>
                    <a:pt x="14960" y="12366"/>
                    <a:pt x="15076" y="12061"/>
                  </a:cubicBezTo>
                  <a:cubicBezTo>
                    <a:pt x="15192" y="11756"/>
                    <a:pt x="15312" y="11494"/>
                    <a:pt x="15441" y="11342"/>
                  </a:cubicBezTo>
                  <a:cubicBezTo>
                    <a:pt x="15565" y="11167"/>
                    <a:pt x="15699" y="11102"/>
                    <a:pt x="15832" y="11146"/>
                  </a:cubicBezTo>
                  <a:cubicBezTo>
                    <a:pt x="15961" y="11167"/>
                    <a:pt x="16090" y="11255"/>
                    <a:pt x="16219" y="11407"/>
                  </a:cubicBezTo>
                  <a:cubicBezTo>
                    <a:pt x="16472" y="11712"/>
                    <a:pt x="16717" y="12192"/>
                    <a:pt x="16966" y="12584"/>
                  </a:cubicBezTo>
                  <a:cubicBezTo>
                    <a:pt x="17091" y="12802"/>
                    <a:pt x="17215" y="12955"/>
                    <a:pt x="17340" y="13151"/>
                  </a:cubicBezTo>
                  <a:cubicBezTo>
                    <a:pt x="17718" y="13696"/>
                    <a:pt x="17718" y="13696"/>
                    <a:pt x="17718" y="13696"/>
                  </a:cubicBezTo>
                  <a:cubicBezTo>
                    <a:pt x="17967" y="14066"/>
                    <a:pt x="18220" y="14393"/>
                    <a:pt x="18474" y="14633"/>
                  </a:cubicBezTo>
                  <a:cubicBezTo>
                    <a:pt x="18603" y="14764"/>
                    <a:pt x="18732" y="14873"/>
                    <a:pt x="18861" y="14938"/>
                  </a:cubicBezTo>
                  <a:cubicBezTo>
                    <a:pt x="18989" y="15025"/>
                    <a:pt x="19123" y="15091"/>
                    <a:pt x="19252" y="15156"/>
                  </a:cubicBezTo>
                  <a:cubicBezTo>
                    <a:pt x="19510" y="15265"/>
                    <a:pt x="19772" y="15352"/>
                    <a:pt x="20035" y="15396"/>
                  </a:cubicBezTo>
                  <a:cubicBezTo>
                    <a:pt x="20555" y="15483"/>
                    <a:pt x="21080" y="15439"/>
                    <a:pt x="21600" y="15287"/>
                  </a:cubicBezTo>
                  <a:cubicBezTo>
                    <a:pt x="21080" y="15439"/>
                    <a:pt x="20555" y="15505"/>
                    <a:pt x="20035" y="15418"/>
                  </a:cubicBezTo>
                  <a:cubicBezTo>
                    <a:pt x="19772" y="15374"/>
                    <a:pt x="19510" y="15309"/>
                    <a:pt x="19252" y="15178"/>
                  </a:cubicBezTo>
                  <a:cubicBezTo>
                    <a:pt x="19118" y="15134"/>
                    <a:pt x="18989" y="15069"/>
                    <a:pt x="18861" y="14982"/>
                  </a:cubicBezTo>
                  <a:cubicBezTo>
                    <a:pt x="18732" y="14895"/>
                    <a:pt x="18603" y="14807"/>
                    <a:pt x="18474" y="14677"/>
                  </a:cubicBezTo>
                  <a:cubicBezTo>
                    <a:pt x="18216" y="14437"/>
                    <a:pt x="17962" y="14110"/>
                    <a:pt x="17713" y="13739"/>
                  </a:cubicBezTo>
                  <a:cubicBezTo>
                    <a:pt x="17335" y="13194"/>
                    <a:pt x="17335" y="13194"/>
                    <a:pt x="17335" y="13194"/>
                  </a:cubicBezTo>
                  <a:cubicBezTo>
                    <a:pt x="17211" y="13020"/>
                    <a:pt x="17086" y="12846"/>
                    <a:pt x="16962" y="12628"/>
                  </a:cubicBezTo>
                  <a:cubicBezTo>
                    <a:pt x="16713" y="12235"/>
                    <a:pt x="16468" y="11778"/>
                    <a:pt x="16214" y="11473"/>
                  </a:cubicBezTo>
                  <a:cubicBezTo>
                    <a:pt x="16090" y="11320"/>
                    <a:pt x="15961" y="11211"/>
                    <a:pt x="15828" y="11189"/>
                  </a:cubicBezTo>
                  <a:cubicBezTo>
                    <a:pt x="15699" y="11167"/>
                    <a:pt x="15570" y="11233"/>
                    <a:pt x="15441" y="11385"/>
                  </a:cubicBezTo>
                  <a:cubicBezTo>
                    <a:pt x="15316" y="11560"/>
                    <a:pt x="15196" y="11800"/>
                    <a:pt x="15085" y="12126"/>
                  </a:cubicBezTo>
                  <a:cubicBezTo>
                    <a:pt x="14969" y="12432"/>
                    <a:pt x="14858" y="12780"/>
                    <a:pt x="14751" y="13151"/>
                  </a:cubicBezTo>
                  <a:cubicBezTo>
                    <a:pt x="14645" y="13500"/>
                    <a:pt x="14538" y="13870"/>
                    <a:pt x="14422" y="14197"/>
                  </a:cubicBezTo>
                  <a:cubicBezTo>
                    <a:pt x="14311" y="14524"/>
                    <a:pt x="14191" y="14807"/>
                    <a:pt x="14071" y="15047"/>
                  </a:cubicBezTo>
                  <a:cubicBezTo>
                    <a:pt x="13591" y="16050"/>
                    <a:pt x="13057" y="16507"/>
                    <a:pt x="12537" y="16268"/>
                  </a:cubicBezTo>
                  <a:cubicBezTo>
                    <a:pt x="12274" y="16137"/>
                    <a:pt x="12016" y="15832"/>
                    <a:pt x="11776" y="15352"/>
                  </a:cubicBezTo>
                  <a:cubicBezTo>
                    <a:pt x="11652" y="15113"/>
                    <a:pt x="11536" y="14829"/>
                    <a:pt x="11425" y="14502"/>
                  </a:cubicBezTo>
                  <a:cubicBezTo>
                    <a:pt x="11309" y="14175"/>
                    <a:pt x="11207" y="13783"/>
                    <a:pt x="11109" y="13369"/>
                  </a:cubicBezTo>
                  <a:cubicBezTo>
                    <a:pt x="11056" y="13151"/>
                    <a:pt x="11011" y="12911"/>
                    <a:pt x="10967" y="12693"/>
                  </a:cubicBezTo>
                  <a:cubicBezTo>
                    <a:pt x="10945" y="12562"/>
                    <a:pt x="10922" y="12453"/>
                    <a:pt x="10900" y="12323"/>
                  </a:cubicBezTo>
                  <a:cubicBezTo>
                    <a:pt x="10878" y="12192"/>
                    <a:pt x="10860" y="12083"/>
                    <a:pt x="10838" y="11952"/>
                  </a:cubicBezTo>
                  <a:cubicBezTo>
                    <a:pt x="10758" y="11451"/>
                    <a:pt x="10691" y="10884"/>
                    <a:pt x="10629" y="10317"/>
                  </a:cubicBezTo>
                  <a:cubicBezTo>
                    <a:pt x="10500" y="9206"/>
                    <a:pt x="10398" y="8029"/>
                    <a:pt x="10295" y="6830"/>
                  </a:cubicBezTo>
                  <a:cubicBezTo>
                    <a:pt x="10197" y="5653"/>
                    <a:pt x="10100" y="4476"/>
                    <a:pt x="9988" y="3321"/>
                  </a:cubicBezTo>
                  <a:cubicBezTo>
                    <a:pt x="9931" y="2732"/>
                    <a:pt x="9873" y="2166"/>
                    <a:pt x="9793" y="1664"/>
                  </a:cubicBezTo>
                  <a:cubicBezTo>
                    <a:pt x="9770" y="1534"/>
                    <a:pt x="9753" y="1425"/>
                    <a:pt x="9730" y="1294"/>
                  </a:cubicBezTo>
                  <a:cubicBezTo>
                    <a:pt x="9717" y="1250"/>
                    <a:pt x="9704" y="1185"/>
                    <a:pt x="9695" y="1141"/>
                  </a:cubicBezTo>
                  <a:cubicBezTo>
                    <a:pt x="9682" y="1076"/>
                    <a:pt x="9673" y="1010"/>
                    <a:pt x="9659" y="967"/>
                  </a:cubicBezTo>
                  <a:cubicBezTo>
                    <a:pt x="9633" y="880"/>
                    <a:pt x="9610" y="771"/>
                    <a:pt x="9584" y="683"/>
                  </a:cubicBezTo>
                  <a:cubicBezTo>
                    <a:pt x="9557" y="596"/>
                    <a:pt x="9526" y="531"/>
                    <a:pt x="9499" y="444"/>
                  </a:cubicBezTo>
                  <a:cubicBezTo>
                    <a:pt x="9441" y="313"/>
                    <a:pt x="9379" y="204"/>
                    <a:pt x="9312" y="160"/>
                  </a:cubicBezTo>
                  <a:cubicBezTo>
                    <a:pt x="9250" y="95"/>
                    <a:pt x="9188" y="73"/>
                    <a:pt x="9121" y="95"/>
                  </a:cubicBezTo>
                  <a:cubicBezTo>
                    <a:pt x="8992" y="117"/>
                    <a:pt x="8863" y="269"/>
                    <a:pt x="8743" y="509"/>
                  </a:cubicBezTo>
                  <a:cubicBezTo>
                    <a:pt x="8499" y="967"/>
                    <a:pt x="8281" y="1686"/>
                    <a:pt x="8085" y="2536"/>
                  </a:cubicBezTo>
                  <a:cubicBezTo>
                    <a:pt x="7894" y="3386"/>
                    <a:pt x="7720" y="4367"/>
                    <a:pt x="7560" y="5370"/>
                  </a:cubicBezTo>
                  <a:cubicBezTo>
                    <a:pt x="7316" y="6874"/>
                    <a:pt x="7316" y="6874"/>
                    <a:pt x="7316" y="6874"/>
                  </a:cubicBezTo>
                  <a:cubicBezTo>
                    <a:pt x="7196" y="7636"/>
                    <a:pt x="7196" y="7636"/>
                    <a:pt x="7196" y="7636"/>
                  </a:cubicBezTo>
                  <a:cubicBezTo>
                    <a:pt x="7138" y="8007"/>
                    <a:pt x="7138" y="8007"/>
                    <a:pt x="7138" y="8007"/>
                  </a:cubicBezTo>
                  <a:cubicBezTo>
                    <a:pt x="7116" y="8138"/>
                    <a:pt x="7093" y="8269"/>
                    <a:pt x="7075" y="8378"/>
                  </a:cubicBezTo>
                  <a:cubicBezTo>
                    <a:pt x="6737" y="10361"/>
                    <a:pt x="6355" y="12126"/>
                    <a:pt x="5937" y="13652"/>
                  </a:cubicBezTo>
                  <a:cubicBezTo>
                    <a:pt x="5096" y="16725"/>
                    <a:pt x="4127" y="18927"/>
                    <a:pt x="3113" y="20147"/>
                  </a:cubicBezTo>
                  <a:cubicBezTo>
                    <a:pt x="2099" y="21346"/>
                    <a:pt x="1032" y="21586"/>
                    <a:pt x="0" y="2064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Freeform 35"/>
            <p:cNvSpPr/>
            <p:nvPr/>
          </p:nvSpPr>
          <p:spPr>
            <a:xfrm>
              <a:off x="71263" y="395903"/>
              <a:ext cx="16500773" cy="306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1" fill="norm" stroke="1" extrusionOk="0">
                  <a:moveTo>
                    <a:pt x="0" y="20663"/>
                  </a:moveTo>
                  <a:cubicBezTo>
                    <a:pt x="1019" y="21556"/>
                    <a:pt x="2068" y="21298"/>
                    <a:pt x="3069" y="20052"/>
                  </a:cubicBezTo>
                  <a:cubicBezTo>
                    <a:pt x="3572" y="19418"/>
                    <a:pt x="4061" y="18548"/>
                    <a:pt x="4533" y="17443"/>
                  </a:cubicBezTo>
                  <a:cubicBezTo>
                    <a:pt x="5004" y="16339"/>
                    <a:pt x="5453" y="14999"/>
                    <a:pt x="5876" y="13424"/>
                  </a:cubicBezTo>
                  <a:cubicBezTo>
                    <a:pt x="6294" y="11849"/>
                    <a:pt x="6681" y="10040"/>
                    <a:pt x="7024" y="7995"/>
                  </a:cubicBezTo>
                  <a:cubicBezTo>
                    <a:pt x="7273" y="6444"/>
                    <a:pt x="7273" y="6444"/>
                    <a:pt x="7273" y="6444"/>
                  </a:cubicBezTo>
                  <a:cubicBezTo>
                    <a:pt x="7357" y="5926"/>
                    <a:pt x="7442" y="5409"/>
                    <a:pt x="7526" y="4892"/>
                  </a:cubicBezTo>
                  <a:cubicBezTo>
                    <a:pt x="7695" y="3858"/>
                    <a:pt x="7878" y="2894"/>
                    <a:pt x="8082" y="2048"/>
                  </a:cubicBezTo>
                  <a:cubicBezTo>
                    <a:pt x="8185" y="1649"/>
                    <a:pt x="8296" y="1273"/>
                    <a:pt x="8411" y="944"/>
                  </a:cubicBezTo>
                  <a:cubicBezTo>
                    <a:pt x="8438" y="873"/>
                    <a:pt x="8469" y="803"/>
                    <a:pt x="8496" y="732"/>
                  </a:cubicBezTo>
                  <a:cubicBezTo>
                    <a:pt x="8527" y="662"/>
                    <a:pt x="8558" y="591"/>
                    <a:pt x="8585" y="521"/>
                  </a:cubicBezTo>
                  <a:cubicBezTo>
                    <a:pt x="8647" y="403"/>
                    <a:pt x="8709" y="286"/>
                    <a:pt x="8772" y="192"/>
                  </a:cubicBezTo>
                  <a:cubicBezTo>
                    <a:pt x="8803" y="145"/>
                    <a:pt x="8834" y="121"/>
                    <a:pt x="8865" y="98"/>
                  </a:cubicBezTo>
                  <a:cubicBezTo>
                    <a:pt x="8883" y="74"/>
                    <a:pt x="8896" y="74"/>
                    <a:pt x="8914" y="51"/>
                  </a:cubicBezTo>
                  <a:cubicBezTo>
                    <a:pt x="8936" y="27"/>
                    <a:pt x="8936" y="27"/>
                    <a:pt x="8936" y="27"/>
                  </a:cubicBezTo>
                  <a:cubicBezTo>
                    <a:pt x="8963" y="27"/>
                    <a:pt x="8963" y="27"/>
                    <a:pt x="8963" y="27"/>
                  </a:cubicBezTo>
                  <a:cubicBezTo>
                    <a:pt x="9025" y="-20"/>
                    <a:pt x="9092" y="4"/>
                    <a:pt x="9154" y="27"/>
                  </a:cubicBezTo>
                  <a:cubicBezTo>
                    <a:pt x="9288" y="121"/>
                    <a:pt x="9412" y="356"/>
                    <a:pt x="9519" y="779"/>
                  </a:cubicBezTo>
                  <a:cubicBezTo>
                    <a:pt x="9555" y="920"/>
                    <a:pt x="9555" y="920"/>
                    <a:pt x="9555" y="920"/>
                  </a:cubicBezTo>
                  <a:cubicBezTo>
                    <a:pt x="9568" y="967"/>
                    <a:pt x="9581" y="1038"/>
                    <a:pt x="9590" y="1085"/>
                  </a:cubicBezTo>
                  <a:cubicBezTo>
                    <a:pt x="9617" y="1202"/>
                    <a:pt x="9639" y="1343"/>
                    <a:pt x="9661" y="1461"/>
                  </a:cubicBezTo>
                  <a:cubicBezTo>
                    <a:pt x="9706" y="1719"/>
                    <a:pt x="9741" y="2001"/>
                    <a:pt x="9777" y="2283"/>
                  </a:cubicBezTo>
                  <a:cubicBezTo>
                    <a:pt x="9853" y="2847"/>
                    <a:pt x="9910" y="3459"/>
                    <a:pt x="9968" y="4070"/>
                  </a:cubicBezTo>
                  <a:cubicBezTo>
                    <a:pt x="10079" y="5292"/>
                    <a:pt x="10186" y="6538"/>
                    <a:pt x="10297" y="7760"/>
                  </a:cubicBezTo>
                  <a:cubicBezTo>
                    <a:pt x="10409" y="8982"/>
                    <a:pt x="10529" y="10204"/>
                    <a:pt x="10675" y="11309"/>
                  </a:cubicBezTo>
                  <a:cubicBezTo>
                    <a:pt x="10711" y="11591"/>
                    <a:pt x="10751" y="11873"/>
                    <a:pt x="10791" y="12131"/>
                  </a:cubicBezTo>
                  <a:cubicBezTo>
                    <a:pt x="10831" y="12367"/>
                    <a:pt x="10876" y="12625"/>
                    <a:pt x="10925" y="12860"/>
                  </a:cubicBezTo>
                  <a:cubicBezTo>
                    <a:pt x="11018" y="13330"/>
                    <a:pt x="11116" y="13753"/>
                    <a:pt x="11223" y="14129"/>
                  </a:cubicBezTo>
                  <a:cubicBezTo>
                    <a:pt x="11329" y="14505"/>
                    <a:pt x="11445" y="14834"/>
                    <a:pt x="11561" y="15093"/>
                  </a:cubicBezTo>
                  <a:cubicBezTo>
                    <a:pt x="11681" y="15375"/>
                    <a:pt x="11801" y="15587"/>
                    <a:pt x="11925" y="15775"/>
                  </a:cubicBezTo>
                  <a:cubicBezTo>
                    <a:pt x="12174" y="16127"/>
                    <a:pt x="12432" y="16292"/>
                    <a:pt x="12690" y="16268"/>
                  </a:cubicBezTo>
                  <a:cubicBezTo>
                    <a:pt x="12944" y="16245"/>
                    <a:pt x="13202" y="16057"/>
                    <a:pt x="13451" y="15704"/>
                  </a:cubicBezTo>
                  <a:cubicBezTo>
                    <a:pt x="13576" y="15516"/>
                    <a:pt x="13696" y="15304"/>
                    <a:pt x="13816" y="15046"/>
                  </a:cubicBezTo>
                  <a:cubicBezTo>
                    <a:pt x="13936" y="14811"/>
                    <a:pt x="14052" y="14529"/>
                    <a:pt x="14167" y="14223"/>
                  </a:cubicBezTo>
                  <a:cubicBezTo>
                    <a:pt x="14399" y="13612"/>
                    <a:pt x="14603" y="12790"/>
                    <a:pt x="14821" y="12061"/>
                  </a:cubicBezTo>
                  <a:cubicBezTo>
                    <a:pt x="14932" y="11685"/>
                    <a:pt x="15043" y="11356"/>
                    <a:pt x="15164" y="11074"/>
                  </a:cubicBezTo>
                  <a:cubicBezTo>
                    <a:pt x="15284" y="10815"/>
                    <a:pt x="15408" y="10627"/>
                    <a:pt x="15537" y="10533"/>
                  </a:cubicBezTo>
                  <a:cubicBezTo>
                    <a:pt x="15662" y="10439"/>
                    <a:pt x="15795" y="10439"/>
                    <a:pt x="15924" y="10510"/>
                  </a:cubicBezTo>
                  <a:cubicBezTo>
                    <a:pt x="16053" y="10580"/>
                    <a:pt x="16178" y="10721"/>
                    <a:pt x="16302" y="10886"/>
                  </a:cubicBezTo>
                  <a:cubicBezTo>
                    <a:pt x="16551" y="11238"/>
                    <a:pt x="16796" y="11708"/>
                    <a:pt x="17041" y="12084"/>
                  </a:cubicBezTo>
                  <a:cubicBezTo>
                    <a:pt x="17779" y="13307"/>
                    <a:pt x="17779" y="13307"/>
                    <a:pt x="17779" y="13307"/>
                  </a:cubicBezTo>
                  <a:cubicBezTo>
                    <a:pt x="18028" y="13706"/>
                    <a:pt x="18273" y="14106"/>
                    <a:pt x="18526" y="14411"/>
                  </a:cubicBezTo>
                  <a:cubicBezTo>
                    <a:pt x="18589" y="14482"/>
                    <a:pt x="18651" y="14552"/>
                    <a:pt x="18713" y="14599"/>
                  </a:cubicBezTo>
                  <a:cubicBezTo>
                    <a:pt x="18775" y="14670"/>
                    <a:pt x="18842" y="14717"/>
                    <a:pt x="18904" y="14787"/>
                  </a:cubicBezTo>
                  <a:cubicBezTo>
                    <a:pt x="19033" y="14905"/>
                    <a:pt x="19158" y="14999"/>
                    <a:pt x="19287" y="15069"/>
                  </a:cubicBezTo>
                  <a:cubicBezTo>
                    <a:pt x="19541" y="15257"/>
                    <a:pt x="19799" y="15398"/>
                    <a:pt x="20057" y="15469"/>
                  </a:cubicBezTo>
                  <a:cubicBezTo>
                    <a:pt x="20572" y="15634"/>
                    <a:pt x="21088" y="15634"/>
                    <a:pt x="21600" y="15422"/>
                  </a:cubicBezTo>
                  <a:cubicBezTo>
                    <a:pt x="21088" y="15634"/>
                    <a:pt x="20572" y="15657"/>
                    <a:pt x="20057" y="15493"/>
                  </a:cubicBezTo>
                  <a:cubicBezTo>
                    <a:pt x="19799" y="15422"/>
                    <a:pt x="19541" y="15281"/>
                    <a:pt x="19287" y="15116"/>
                  </a:cubicBezTo>
                  <a:cubicBezTo>
                    <a:pt x="19158" y="15022"/>
                    <a:pt x="19029" y="14928"/>
                    <a:pt x="18904" y="14834"/>
                  </a:cubicBezTo>
                  <a:cubicBezTo>
                    <a:pt x="18838" y="14764"/>
                    <a:pt x="18775" y="14717"/>
                    <a:pt x="18713" y="14646"/>
                  </a:cubicBezTo>
                  <a:cubicBezTo>
                    <a:pt x="18651" y="14599"/>
                    <a:pt x="18584" y="14529"/>
                    <a:pt x="18522" y="14435"/>
                  </a:cubicBezTo>
                  <a:cubicBezTo>
                    <a:pt x="18273" y="14153"/>
                    <a:pt x="18024" y="13753"/>
                    <a:pt x="17779" y="13354"/>
                  </a:cubicBezTo>
                  <a:cubicBezTo>
                    <a:pt x="17041" y="12155"/>
                    <a:pt x="17041" y="12155"/>
                    <a:pt x="17041" y="12155"/>
                  </a:cubicBezTo>
                  <a:cubicBezTo>
                    <a:pt x="16792" y="11755"/>
                    <a:pt x="16551" y="11285"/>
                    <a:pt x="16298" y="10956"/>
                  </a:cubicBezTo>
                  <a:cubicBezTo>
                    <a:pt x="16178" y="10768"/>
                    <a:pt x="16049" y="10651"/>
                    <a:pt x="15920" y="10580"/>
                  </a:cubicBezTo>
                  <a:cubicBezTo>
                    <a:pt x="15795" y="10510"/>
                    <a:pt x="15666" y="10486"/>
                    <a:pt x="15537" y="10580"/>
                  </a:cubicBezTo>
                  <a:cubicBezTo>
                    <a:pt x="15408" y="10674"/>
                    <a:pt x="15284" y="10862"/>
                    <a:pt x="15168" y="11144"/>
                  </a:cubicBezTo>
                  <a:cubicBezTo>
                    <a:pt x="15048" y="11403"/>
                    <a:pt x="14937" y="11755"/>
                    <a:pt x="14830" y="12108"/>
                  </a:cubicBezTo>
                  <a:cubicBezTo>
                    <a:pt x="14612" y="12837"/>
                    <a:pt x="14407" y="13659"/>
                    <a:pt x="14176" y="14270"/>
                  </a:cubicBezTo>
                  <a:cubicBezTo>
                    <a:pt x="14060" y="14599"/>
                    <a:pt x="13940" y="14881"/>
                    <a:pt x="13820" y="15116"/>
                  </a:cubicBezTo>
                  <a:cubicBezTo>
                    <a:pt x="13700" y="15375"/>
                    <a:pt x="13580" y="15587"/>
                    <a:pt x="13456" y="15775"/>
                  </a:cubicBezTo>
                  <a:cubicBezTo>
                    <a:pt x="13206" y="16127"/>
                    <a:pt x="12948" y="16315"/>
                    <a:pt x="12690" y="16339"/>
                  </a:cubicBezTo>
                  <a:cubicBezTo>
                    <a:pt x="12428" y="16362"/>
                    <a:pt x="12170" y="16198"/>
                    <a:pt x="11921" y="15845"/>
                  </a:cubicBezTo>
                  <a:cubicBezTo>
                    <a:pt x="11796" y="15681"/>
                    <a:pt x="11672" y="15446"/>
                    <a:pt x="11556" y="15187"/>
                  </a:cubicBezTo>
                  <a:cubicBezTo>
                    <a:pt x="11436" y="14905"/>
                    <a:pt x="11325" y="14576"/>
                    <a:pt x="11214" y="14200"/>
                  </a:cubicBezTo>
                  <a:cubicBezTo>
                    <a:pt x="11107" y="13824"/>
                    <a:pt x="11005" y="13401"/>
                    <a:pt x="10911" y="12931"/>
                  </a:cubicBezTo>
                  <a:cubicBezTo>
                    <a:pt x="10862" y="12696"/>
                    <a:pt x="10822" y="12437"/>
                    <a:pt x="10778" y="12178"/>
                  </a:cubicBezTo>
                  <a:cubicBezTo>
                    <a:pt x="10738" y="11920"/>
                    <a:pt x="10698" y="11661"/>
                    <a:pt x="10658" y="11379"/>
                  </a:cubicBezTo>
                  <a:cubicBezTo>
                    <a:pt x="10511" y="10251"/>
                    <a:pt x="10391" y="9029"/>
                    <a:pt x="10280" y="7807"/>
                  </a:cubicBezTo>
                  <a:cubicBezTo>
                    <a:pt x="10168" y="6585"/>
                    <a:pt x="10066" y="5339"/>
                    <a:pt x="9950" y="4117"/>
                  </a:cubicBezTo>
                  <a:cubicBezTo>
                    <a:pt x="9893" y="3506"/>
                    <a:pt x="9835" y="2894"/>
                    <a:pt x="9764" y="2330"/>
                  </a:cubicBezTo>
                  <a:cubicBezTo>
                    <a:pt x="9728" y="2048"/>
                    <a:pt x="9692" y="1766"/>
                    <a:pt x="9648" y="1531"/>
                  </a:cubicBezTo>
                  <a:cubicBezTo>
                    <a:pt x="9626" y="1390"/>
                    <a:pt x="9603" y="1273"/>
                    <a:pt x="9581" y="1155"/>
                  </a:cubicBezTo>
                  <a:cubicBezTo>
                    <a:pt x="9568" y="1108"/>
                    <a:pt x="9559" y="1038"/>
                    <a:pt x="9546" y="991"/>
                  </a:cubicBezTo>
                  <a:cubicBezTo>
                    <a:pt x="9506" y="850"/>
                    <a:pt x="9506" y="850"/>
                    <a:pt x="9506" y="850"/>
                  </a:cubicBezTo>
                  <a:cubicBezTo>
                    <a:pt x="9403" y="450"/>
                    <a:pt x="9283" y="192"/>
                    <a:pt x="9154" y="121"/>
                  </a:cubicBezTo>
                  <a:cubicBezTo>
                    <a:pt x="9092" y="74"/>
                    <a:pt x="9025" y="74"/>
                    <a:pt x="8963" y="98"/>
                  </a:cubicBezTo>
                  <a:cubicBezTo>
                    <a:pt x="8941" y="121"/>
                    <a:pt x="8941" y="121"/>
                    <a:pt x="8941" y="121"/>
                  </a:cubicBezTo>
                  <a:cubicBezTo>
                    <a:pt x="8914" y="145"/>
                    <a:pt x="8914" y="145"/>
                    <a:pt x="8914" y="145"/>
                  </a:cubicBezTo>
                  <a:cubicBezTo>
                    <a:pt x="8901" y="145"/>
                    <a:pt x="8883" y="145"/>
                    <a:pt x="8870" y="168"/>
                  </a:cubicBezTo>
                  <a:cubicBezTo>
                    <a:pt x="8838" y="215"/>
                    <a:pt x="8807" y="239"/>
                    <a:pt x="8776" y="286"/>
                  </a:cubicBezTo>
                  <a:cubicBezTo>
                    <a:pt x="8714" y="356"/>
                    <a:pt x="8652" y="474"/>
                    <a:pt x="8594" y="591"/>
                  </a:cubicBezTo>
                  <a:cubicBezTo>
                    <a:pt x="8563" y="662"/>
                    <a:pt x="8531" y="732"/>
                    <a:pt x="8505" y="803"/>
                  </a:cubicBezTo>
                  <a:cubicBezTo>
                    <a:pt x="8474" y="873"/>
                    <a:pt x="8447" y="944"/>
                    <a:pt x="8416" y="1038"/>
                  </a:cubicBezTo>
                  <a:cubicBezTo>
                    <a:pt x="8305" y="1343"/>
                    <a:pt x="8193" y="1719"/>
                    <a:pt x="8091" y="2119"/>
                  </a:cubicBezTo>
                  <a:cubicBezTo>
                    <a:pt x="7886" y="2941"/>
                    <a:pt x="7709" y="3929"/>
                    <a:pt x="7535" y="4939"/>
                  </a:cubicBezTo>
                  <a:cubicBezTo>
                    <a:pt x="7451" y="5456"/>
                    <a:pt x="7371" y="5973"/>
                    <a:pt x="7286" y="6491"/>
                  </a:cubicBezTo>
                  <a:cubicBezTo>
                    <a:pt x="7032" y="8042"/>
                    <a:pt x="7032" y="8042"/>
                    <a:pt x="7032" y="8042"/>
                  </a:cubicBezTo>
                  <a:cubicBezTo>
                    <a:pt x="6694" y="10087"/>
                    <a:pt x="6303" y="11896"/>
                    <a:pt x="5880" y="13471"/>
                  </a:cubicBezTo>
                  <a:cubicBezTo>
                    <a:pt x="5462" y="15046"/>
                    <a:pt x="5009" y="16386"/>
                    <a:pt x="4537" y="17490"/>
                  </a:cubicBezTo>
                  <a:cubicBezTo>
                    <a:pt x="4066" y="18595"/>
                    <a:pt x="3572" y="19465"/>
                    <a:pt x="3074" y="20076"/>
                  </a:cubicBezTo>
                  <a:cubicBezTo>
                    <a:pt x="2068" y="21321"/>
                    <a:pt x="1019" y="21580"/>
                    <a:pt x="0" y="206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36"/>
            <p:cNvSpPr/>
            <p:nvPr/>
          </p:nvSpPr>
          <p:spPr>
            <a:xfrm>
              <a:off x="66944" y="591612"/>
              <a:ext cx="16496455" cy="28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0" y="20692"/>
                  </a:moveTo>
                  <a:cubicBezTo>
                    <a:pt x="1005" y="21585"/>
                    <a:pt x="2038" y="21253"/>
                    <a:pt x="3030" y="19978"/>
                  </a:cubicBezTo>
                  <a:cubicBezTo>
                    <a:pt x="3524" y="19341"/>
                    <a:pt x="4013" y="18448"/>
                    <a:pt x="4480" y="17326"/>
                  </a:cubicBezTo>
                  <a:cubicBezTo>
                    <a:pt x="4952" y="16204"/>
                    <a:pt x="5401" y="14827"/>
                    <a:pt x="5824" y="13220"/>
                  </a:cubicBezTo>
                  <a:cubicBezTo>
                    <a:pt x="6246" y="11614"/>
                    <a:pt x="6642" y="9752"/>
                    <a:pt x="6989" y="7610"/>
                  </a:cubicBezTo>
                  <a:cubicBezTo>
                    <a:pt x="7247" y="6003"/>
                    <a:pt x="7247" y="6003"/>
                    <a:pt x="7247" y="6003"/>
                  </a:cubicBezTo>
                  <a:cubicBezTo>
                    <a:pt x="7336" y="5468"/>
                    <a:pt x="7421" y="4958"/>
                    <a:pt x="7514" y="4422"/>
                  </a:cubicBezTo>
                  <a:cubicBezTo>
                    <a:pt x="7692" y="3402"/>
                    <a:pt x="7884" y="2433"/>
                    <a:pt x="8102" y="1643"/>
                  </a:cubicBezTo>
                  <a:cubicBezTo>
                    <a:pt x="8208" y="1260"/>
                    <a:pt x="8324" y="903"/>
                    <a:pt x="8440" y="623"/>
                  </a:cubicBezTo>
                  <a:cubicBezTo>
                    <a:pt x="8560" y="368"/>
                    <a:pt x="8680" y="138"/>
                    <a:pt x="8809" y="62"/>
                  </a:cubicBezTo>
                  <a:cubicBezTo>
                    <a:pt x="8871" y="11"/>
                    <a:pt x="8938" y="-15"/>
                    <a:pt x="9000" y="11"/>
                  </a:cubicBezTo>
                  <a:cubicBezTo>
                    <a:pt x="9063" y="36"/>
                    <a:pt x="9129" y="113"/>
                    <a:pt x="9192" y="215"/>
                  </a:cubicBezTo>
                  <a:cubicBezTo>
                    <a:pt x="9214" y="240"/>
                    <a:pt x="9214" y="240"/>
                    <a:pt x="9214" y="240"/>
                  </a:cubicBezTo>
                  <a:cubicBezTo>
                    <a:pt x="9236" y="291"/>
                    <a:pt x="9236" y="291"/>
                    <a:pt x="9236" y="291"/>
                  </a:cubicBezTo>
                  <a:cubicBezTo>
                    <a:pt x="9250" y="342"/>
                    <a:pt x="9267" y="368"/>
                    <a:pt x="9281" y="393"/>
                  </a:cubicBezTo>
                  <a:cubicBezTo>
                    <a:pt x="9325" y="521"/>
                    <a:pt x="9325" y="521"/>
                    <a:pt x="9325" y="521"/>
                  </a:cubicBezTo>
                  <a:cubicBezTo>
                    <a:pt x="9338" y="572"/>
                    <a:pt x="9352" y="623"/>
                    <a:pt x="9365" y="648"/>
                  </a:cubicBezTo>
                  <a:cubicBezTo>
                    <a:pt x="9392" y="750"/>
                    <a:pt x="9419" y="852"/>
                    <a:pt x="9445" y="980"/>
                  </a:cubicBezTo>
                  <a:cubicBezTo>
                    <a:pt x="9481" y="1158"/>
                    <a:pt x="9481" y="1158"/>
                    <a:pt x="9481" y="1158"/>
                  </a:cubicBezTo>
                  <a:cubicBezTo>
                    <a:pt x="9499" y="1235"/>
                    <a:pt x="9499" y="1235"/>
                    <a:pt x="9499" y="1235"/>
                  </a:cubicBezTo>
                  <a:cubicBezTo>
                    <a:pt x="9516" y="1337"/>
                    <a:pt x="9516" y="1337"/>
                    <a:pt x="9516" y="1337"/>
                  </a:cubicBezTo>
                  <a:cubicBezTo>
                    <a:pt x="9610" y="1847"/>
                    <a:pt x="9686" y="2459"/>
                    <a:pt x="9752" y="3071"/>
                  </a:cubicBezTo>
                  <a:cubicBezTo>
                    <a:pt x="9819" y="3683"/>
                    <a:pt x="9877" y="4346"/>
                    <a:pt x="9939" y="4983"/>
                  </a:cubicBezTo>
                  <a:cubicBezTo>
                    <a:pt x="10059" y="6258"/>
                    <a:pt x="10170" y="7559"/>
                    <a:pt x="10299" y="8834"/>
                  </a:cubicBezTo>
                  <a:cubicBezTo>
                    <a:pt x="10424" y="10084"/>
                    <a:pt x="10562" y="11333"/>
                    <a:pt x="10735" y="12379"/>
                  </a:cubicBezTo>
                  <a:cubicBezTo>
                    <a:pt x="10909" y="13450"/>
                    <a:pt x="11123" y="14266"/>
                    <a:pt x="11354" y="14904"/>
                  </a:cubicBezTo>
                  <a:cubicBezTo>
                    <a:pt x="11394" y="15006"/>
                    <a:pt x="11394" y="15006"/>
                    <a:pt x="11394" y="15006"/>
                  </a:cubicBezTo>
                  <a:cubicBezTo>
                    <a:pt x="11407" y="15057"/>
                    <a:pt x="11425" y="15082"/>
                    <a:pt x="11438" y="15108"/>
                  </a:cubicBezTo>
                  <a:cubicBezTo>
                    <a:pt x="11527" y="15337"/>
                    <a:pt x="11527" y="15337"/>
                    <a:pt x="11527" y="15337"/>
                  </a:cubicBezTo>
                  <a:cubicBezTo>
                    <a:pt x="11550" y="15388"/>
                    <a:pt x="11550" y="15388"/>
                    <a:pt x="11550" y="15388"/>
                  </a:cubicBezTo>
                  <a:cubicBezTo>
                    <a:pt x="11572" y="15414"/>
                    <a:pt x="11572" y="15414"/>
                    <a:pt x="11572" y="15414"/>
                  </a:cubicBezTo>
                  <a:cubicBezTo>
                    <a:pt x="11616" y="15516"/>
                    <a:pt x="11616" y="15516"/>
                    <a:pt x="11616" y="15516"/>
                  </a:cubicBezTo>
                  <a:cubicBezTo>
                    <a:pt x="11648" y="15567"/>
                    <a:pt x="11674" y="15618"/>
                    <a:pt x="11705" y="15669"/>
                  </a:cubicBezTo>
                  <a:cubicBezTo>
                    <a:pt x="11830" y="15873"/>
                    <a:pt x="11950" y="16051"/>
                    <a:pt x="12079" y="16128"/>
                  </a:cubicBezTo>
                  <a:cubicBezTo>
                    <a:pt x="12328" y="16332"/>
                    <a:pt x="12586" y="16357"/>
                    <a:pt x="12835" y="16179"/>
                  </a:cubicBezTo>
                  <a:cubicBezTo>
                    <a:pt x="13089" y="15975"/>
                    <a:pt x="13334" y="15618"/>
                    <a:pt x="13574" y="15108"/>
                  </a:cubicBezTo>
                  <a:cubicBezTo>
                    <a:pt x="13694" y="14878"/>
                    <a:pt x="13810" y="14572"/>
                    <a:pt x="13925" y="14266"/>
                  </a:cubicBezTo>
                  <a:cubicBezTo>
                    <a:pt x="14041" y="13960"/>
                    <a:pt x="14152" y="13628"/>
                    <a:pt x="14259" y="13246"/>
                  </a:cubicBezTo>
                  <a:cubicBezTo>
                    <a:pt x="14477" y="12481"/>
                    <a:pt x="14682" y="11614"/>
                    <a:pt x="14904" y="10900"/>
                  </a:cubicBezTo>
                  <a:cubicBezTo>
                    <a:pt x="15020" y="10568"/>
                    <a:pt x="15136" y="10262"/>
                    <a:pt x="15256" y="10033"/>
                  </a:cubicBezTo>
                  <a:cubicBezTo>
                    <a:pt x="15273" y="10007"/>
                    <a:pt x="15287" y="9982"/>
                    <a:pt x="15305" y="9956"/>
                  </a:cubicBezTo>
                  <a:cubicBezTo>
                    <a:pt x="15349" y="9905"/>
                    <a:pt x="15349" y="9905"/>
                    <a:pt x="15349" y="9905"/>
                  </a:cubicBezTo>
                  <a:cubicBezTo>
                    <a:pt x="15380" y="9854"/>
                    <a:pt x="15411" y="9829"/>
                    <a:pt x="15443" y="9803"/>
                  </a:cubicBezTo>
                  <a:cubicBezTo>
                    <a:pt x="15505" y="9727"/>
                    <a:pt x="15572" y="9701"/>
                    <a:pt x="15634" y="9676"/>
                  </a:cubicBezTo>
                  <a:cubicBezTo>
                    <a:pt x="15763" y="9650"/>
                    <a:pt x="15887" y="9701"/>
                    <a:pt x="16016" y="9803"/>
                  </a:cubicBezTo>
                  <a:cubicBezTo>
                    <a:pt x="16141" y="9931"/>
                    <a:pt x="16266" y="10084"/>
                    <a:pt x="16390" y="10262"/>
                  </a:cubicBezTo>
                  <a:cubicBezTo>
                    <a:pt x="16635" y="10645"/>
                    <a:pt x="16875" y="11104"/>
                    <a:pt x="17120" y="11512"/>
                  </a:cubicBezTo>
                  <a:cubicBezTo>
                    <a:pt x="17365" y="11920"/>
                    <a:pt x="17605" y="12379"/>
                    <a:pt x="17845" y="12863"/>
                  </a:cubicBezTo>
                  <a:cubicBezTo>
                    <a:pt x="18085" y="13348"/>
                    <a:pt x="18330" y="13807"/>
                    <a:pt x="18575" y="14164"/>
                  </a:cubicBezTo>
                  <a:cubicBezTo>
                    <a:pt x="18699" y="14342"/>
                    <a:pt x="18824" y="14496"/>
                    <a:pt x="18948" y="14649"/>
                  </a:cubicBezTo>
                  <a:cubicBezTo>
                    <a:pt x="19073" y="14776"/>
                    <a:pt x="19198" y="14929"/>
                    <a:pt x="19322" y="15031"/>
                  </a:cubicBezTo>
                  <a:cubicBezTo>
                    <a:pt x="19571" y="15286"/>
                    <a:pt x="19825" y="15465"/>
                    <a:pt x="20078" y="15592"/>
                  </a:cubicBezTo>
                  <a:cubicBezTo>
                    <a:pt x="20586" y="15847"/>
                    <a:pt x="21097" y="15873"/>
                    <a:pt x="21600" y="15618"/>
                  </a:cubicBezTo>
                  <a:cubicBezTo>
                    <a:pt x="21097" y="15873"/>
                    <a:pt x="20586" y="15847"/>
                    <a:pt x="20078" y="15618"/>
                  </a:cubicBezTo>
                  <a:cubicBezTo>
                    <a:pt x="19825" y="15490"/>
                    <a:pt x="19571" y="15312"/>
                    <a:pt x="19322" y="15082"/>
                  </a:cubicBezTo>
                  <a:cubicBezTo>
                    <a:pt x="19193" y="14955"/>
                    <a:pt x="19069" y="14827"/>
                    <a:pt x="18944" y="14674"/>
                  </a:cubicBezTo>
                  <a:cubicBezTo>
                    <a:pt x="18819" y="14547"/>
                    <a:pt x="18695" y="14394"/>
                    <a:pt x="18570" y="14215"/>
                  </a:cubicBezTo>
                  <a:cubicBezTo>
                    <a:pt x="18326" y="13858"/>
                    <a:pt x="18081" y="13399"/>
                    <a:pt x="17841" y="12914"/>
                  </a:cubicBezTo>
                  <a:cubicBezTo>
                    <a:pt x="17605" y="12430"/>
                    <a:pt x="17360" y="11971"/>
                    <a:pt x="17120" y="11563"/>
                  </a:cubicBezTo>
                  <a:cubicBezTo>
                    <a:pt x="16871" y="11180"/>
                    <a:pt x="16630" y="10721"/>
                    <a:pt x="16386" y="10339"/>
                  </a:cubicBezTo>
                  <a:cubicBezTo>
                    <a:pt x="16261" y="10160"/>
                    <a:pt x="16141" y="9982"/>
                    <a:pt x="16012" y="9880"/>
                  </a:cubicBezTo>
                  <a:cubicBezTo>
                    <a:pt x="15887" y="9778"/>
                    <a:pt x="15763" y="9727"/>
                    <a:pt x="15634" y="9752"/>
                  </a:cubicBezTo>
                  <a:cubicBezTo>
                    <a:pt x="15572" y="9778"/>
                    <a:pt x="15509" y="9803"/>
                    <a:pt x="15447" y="9854"/>
                  </a:cubicBezTo>
                  <a:cubicBezTo>
                    <a:pt x="15416" y="9880"/>
                    <a:pt x="15385" y="9931"/>
                    <a:pt x="15354" y="9982"/>
                  </a:cubicBezTo>
                  <a:cubicBezTo>
                    <a:pt x="15305" y="10033"/>
                    <a:pt x="15305" y="10033"/>
                    <a:pt x="15305" y="10033"/>
                  </a:cubicBezTo>
                  <a:cubicBezTo>
                    <a:pt x="15291" y="10058"/>
                    <a:pt x="15273" y="10084"/>
                    <a:pt x="15260" y="10109"/>
                  </a:cubicBezTo>
                  <a:cubicBezTo>
                    <a:pt x="15140" y="10313"/>
                    <a:pt x="15024" y="10619"/>
                    <a:pt x="14913" y="10976"/>
                  </a:cubicBezTo>
                  <a:cubicBezTo>
                    <a:pt x="14691" y="11665"/>
                    <a:pt x="14486" y="12532"/>
                    <a:pt x="14268" y="13297"/>
                  </a:cubicBezTo>
                  <a:cubicBezTo>
                    <a:pt x="14157" y="13679"/>
                    <a:pt x="14046" y="14036"/>
                    <a:pt x="13930" y="14342"/>
                  </a:cubicBezTo>
                  <a:cubicBezTo>
                    <a:pt x="13814" y="14649"/>
                    <a:pt x="13699" y="14955"/>
                    <a:pt x="13578" y="15184"/>
                  </a:cubicBezTo>
                  <a:cubicBezTo>
                    <a:pt x="13338" y="15694"/>
                    <a:pt x="13093" y="16077"/>
                    <a:pt x="12840" y="16255"/>
                  </a:cubicBezTo>
                  <a:cubicBezTo>
                    <a:pt x="12586" y="16434"/>
                    <a:pt x="12328" y="16434"/>
                    <a:pt x="12075" y="16230"/>
                  </a:cubicBezTo>
                  <a:cubicBezTo>
                    <a:pt x="11950" y="16128"/>
                    <a:pt x="11825" y="15949"/>
                    <a:pt x="11701" y="15771"/>
                  </a:cubicBezTo>
                  <a:cubicBezTo>
                    <a:pt x="11670" y="15720"/>
                    <a:pt x="11643" y="15643"/>
                    <a:pt x="11612" y="15592"/>
                  </a:cubicBezTo>
                  <a:cubicBezTo>
                    <a:pt x="11567" y="15516"/>
                    <a:pt x="11567" y="15516"/>
                    <a:pt x="11567" y="15516"/>
                  </a:cubicBezTo>
                  <a:cubicBezTo>
                    <a:pt x="11541" y="15465"/>
                    <a:pt x="11541" y="15465"/>
                    <a:pt x="11541" y="15465"/>
                  </a:cubicBezTo>
                  <a:cubicBezTo>
                    <a:pt x="11519" y="15414"/>
                    <a:pt x="11519" y="15414"/>
                    <a:pt x="11519" y="15414"/>
                  </a:cubicBezTo>
                  <a:cubicBezTo>
                    <a:pt x="11434" y="15210"/>
                    <a:pt x="11434" y="15210"/>
                    <a:pt x="11434" y="15210"/>
                  </a:cubicBezTo>
                  <a:cubicBezTo>
                    <a:pt x="11416" y="15159"/>
                    <a:pt x="11403" y="15133"/>
                    <a:pt x="11389" y="15108"/>
                  </a:cubicBezTo>
                  <a:cubicBezTo>
                    <a:pt x="11345" y="14980"/>
                    <a:pt x="11345" y="14980"/>
                    <a:pt x="11345" y="14980"/>
                  </a:cubicBezTo>
                  <a:cubicBezTo>
                    <a:pt x="11114" y="14342"/>
                    <a:pt x="10900" y="13526"/>
                    <a:pt x="10722" y="12455"/>
                  </a:cubicBezTo>
                  <a:cubicBezTo>
                    <a:pt x="10544" y="11410"/>
                    <a:pt x="10411" y="10160"/>
                    <a:pt x="10282" y="8885"/>
                  </a:cubicBezTo>
                  <a:cubicBezTo>
                    <a:pt x="10157" y="7610"/>
                    <a:pt x="10041" y="6309"/>
                    <a:pt x="9921" y="5034"/>
                  </a:cubicBezTo>
                  <a:cubicBezTo>
                    <a:pt x="9863" y="4371"/>
                    <a:pt x="9801" y="3734"/>
                    <a:pt x="9739" y="3122"/>
                  </a:cubicBezTo>
                  <a:cubicBezTo>
                    <a:pt x="9672" y="2510"/>
                    <a:pt x="9597" y="1898"/>
                    <a:pt x="9508" y="1413"/>
                  </a:cubicBezTo>
                  <a:cubicBezTo>
                    <a:pt x="9490" y="1311"/>
                    <a:pt x="9490" y="1311"/>
                    <a:pt x="9490" y="1311"/>
                  </a:cubicBezTo>
                  <a:cubicBezTo>
                    <a:pt x="9472" y="1209"/>
                    <a:pt x="9472" y="1209"/>
                    <a:pt x="9472" y="1209"/>
                  </a:cubicBezTo>
                  <a:cubicBezTo>
                    <a:pt x="9436" y="1056"/>
                    <a:pt x="9436" y="1056"/>
                    <a:pt x="9436" y="1056"/>
                  </a:cubicBezTo>
                  <a:cubicBezTo>
                    <a:pt x="9410" y="929"/>
                    <a:pt x="9383" y="827"/>
                    <a:pt x="9356" y="750"/>
                  </a:cubicBezTo>
                  <a:cubicBezTo>
                    <a:pt x="9343" y="699"/>
                    <a:pt x="9330" y="648"/>
                    <a:pt x="9316" y="597"/>
                  </a:cubicBezTo>
                  <a:cubicBezTo>
                    <a:pt x="9272" y="495"/>
                    <a:pt x="9272" y="495"/>
                    <a:pt x="9272" y="495"/>
                  </a:cubicBezTo>
                  <a:cubicBezTo>
                    <a:pt x="9258" y="444"/>
                    <a:pt x="9245" y="419"/>
                    <a:pt x="9232" y="393"/>
                  </a:cubicBezTo>
                  <a:cubicBezTo>
                    <a:pt x="9209" y="342"/>
                    <a:pt x="9209" y="342"/>
                    <a:pt x="9209" y="342"/>
                  </a:cubicBezTo>
                  <a:cubicBezTo>
                    <a:pt x="9187" y="291"/>
                    <a:pt x="9187" y="291"/>
                    <a:pt x="9187" y="291"/>
                  </a:cubicBezTo>
                  <a:cubicBezTo>
                    <a:pt x="9125" y="189"/>
                    <a:pt x="9063" y="138"/>
                    <a:pt x="9000" y="113"/>
                  </a:cubicBezTo>
                  <a:cubicBezTo>
                    <a:pt x="8938" y="87"/>
                    <a:pt x="8871" y="113"/>
                    <a:pt x="8809" y="138"/>
                  </a:cubicBezTo>
                  <a:cubicBezTo>
                    <a:pt x="8684" y="240"/>
                    <a:pt x="8564" y="444"/>
                    <a:pt x="8444" y="725"/>
                  </a:cubicBezTo>
                  <a:cubicBezTo>
                    <a:pt x="8329" y="980"/>
                    <a:pt x="8217" y="1337"/>
                    <a:pt x="8111" y="1719"/>
                  </a:cubicBezTo>
                  <a:cubicBezTo>
                    <a:pt x="7893" y="2484"/>
                    <a:pt x="7701" y="3453"/>
                    <a:pt x="7523" y="4499"/>
                  </a:cubicBezTo>
                  <a:cubicBezTo>
                    <a:pt x="7434" y="5009"/>
                    <a:pt x="7345" y="5544"/>
                    <a:pt x="7261" y="6080"/>
                  </a:cubicBezTo>
                  <a:cubicBezTo>
                    <a:pt x="6998" y="7661"/>
                    <a:pt x="6998" y="7661"/>
                    <a:pt x="6998" y="7661"/>
                  </a:cubicBezTo>
                  <a:cubicBezTo>
                    <a:pt x="6651" y="9803"/>
                    <a:pt x="6255" y="11665"/>
                    <a:pt x="5833" y="13297"/>
                  </a:cubicBezTo>
                  <a:cubicBezTo>
                    <a:pt x="5406" y="14904"/>
                    <a:pt x="4956" y="16255"/>
                    <a:pt x="4485" y="17377"/>
                  </a:cubicBezTo>
                  <a:cubicBezTo>
                    <a:pt x="4017" y="18499"/>
                    <a:pt x="3528" y="19392"/>
                    <a:pt x="3030" y="20029"/>
                  </a:cubicBezTo>
                  <a:cubicBezTo>
                    <a:pt x="2038" y="21304"/>
                    <a:pt x="1005" y="21585"/>
                    <a:pt x="0" y="2069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37"/>
            <p:cNvSpPr/>
            <p:nvPr/>
          </p:nvSpPr>
          <p:spPr>
            <a:xfrm>
              <a:off x="60465" y="790378"/>
              <a:ext cx="16500773" cy="2588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0" y="20708"/>
                  </a:moveTo>
                  <a:cubicBezTo>
                    <a:pt x="996" y="21572"/>
                    <a:pt x="2015" y="21210"/>
                    <a:pt x="2998" y="19900"/>
                  </a:cubicBezTo>
                  <a:cubicBezTo>
                    <a:pt x="3487" y="19231"/>
                    <a:pt x="3968" y="18311"/>
                    <a:pt x="4435" y="17169"/>
                  </a:cubicBezTo>
                  <a:cubicBezTo>
                    <a:pt x="4493" y="17029"/>
                    <a:pt x="4550" y="16890"/>
                    <a:pt x="4608" y="16723"/>
                  </a:cubicBezTo>
                  <a:cubicBezTo>
                    <a:pt x="4666" y="16583"/>
                    <a:pt x="4728" y="16416"/>
                    <a:pt x="4782" y="16277"/>
                  </a:cubicBezTo>
                  <a:cubicBezTo>
                    <a:pt x="4955" y="15775"/>
                    <a:pt x="4955" y="15775"/>
                    <a:pt x="4955" y="15775"/>
                  </a:cubicBezTo>
                  <a:cubicBezTo>
                    <a:pt x="5013" y="15608"/>
                    <a:pt x="5071" y="15441"/>
                    <a:pt x="5124" y="15273"/>
                  </a:cubicBezTo>
                  <a:cubicBezTo>
                    <a:pt x="5293" y="14716"/>
                    <a:pt x="5293" y="14716"/>
                    <a:pt x="5293" y="14716"/>
                  </a:cubicBezTo>
                  <a:cubicBezTo>
                    <a:pt x="5373" y="14465"/>
                    <a:pt x="5373" y="14465"/>
                    <a:pt x="5373" y="14465"/>
                  </a:cubicBezTo>
                  <a:cubicBezTo>
                    <a:pt x="5458" y="14186"/>
                    <a:pt x="5458" y="14186"/>
                    <a:pt x="5458" y="14186"/>
                  </a:cubicBezTo>
                  <a:cubicBezTo>
                    <a:pt x="5569" y="13796"/>
                    <a:pt x="5676" y="13406"/>
                    <a:pt x="5783" y="12988"/>
                  </a:cubicBezTo>
                  <a:cubicBezTo>
                    <a:pt x="6210" y="11316"/>
                    <a:pt x="6610" y="9393"/>
                    <a:pt x="6966" y="7163"/>
                  </a:cubicBezTo>
                  <a:cubicBezTo>
                    <a:pt x="7233" y="5518"/>
                    <a:pt x="7233" y="5518"/>
                    <a:pt x="7233" y="5518"/>
                  </a:cubicBezTo>
                  <a:cubicBezTo>
                    <a:pt x="7326" y="4989"/>
                    <a:pt x="7415" y="4431"/>
                    <a:pt x="7508" y="3930"/>
                  </a:cubicBezTo>
                  <a:cubicBezTo>
                    <a:pt x="7700" y="2871"/>
                    <a:pt x="7904" y="1923"/>
                    <a:pt x="8127" y="1226"/>
                  </a:cubicBezTo>
                  <a:cubicBezTo>
                    <a:pt x="8238" y="864"/>
                    <a:pt x="8358" y="557"/>
                    <a:pt x="8478" y="334"/>
                  </a:cubicBezTo>
                  <a:cubicBezTo>
                    <a:pt x="8536" y="223"/>
                    <a:pt x="8598" y="139"/>
                    <a:pt x="8660" y="84"/>
                  </a:cubicBezTo>
                  <a:cubicBezTo>
                    <a:pt x="8723" y="28"/>
                    <a:pt x="8789" y="0"/>
                    <a:pt x="8852" y="0"/>
                  </a:cubicBezTo>
                  <a:cubicBezTo>
                    <a:pt x="8914" y="0"/>
                    <a:pt x="8976" y="56"/>
                    <a:pt x="9039" y="139"/>
                  </a:cubicBezTo>
                  <a:cubicBezTo>
                    <a:pt x="9101" y="251"/>
                    <a:pt x="9163" y="362"/>
                    <a:pt x="9216" y="557"/>
                  </a:cubicBezTo>
                  <a:cubicBezTo>
                    <a:pt x="9274" y="725"/>
                    <a:pt x="9328" y="948"/>
                    <a:pt x="9377" y="1198"/>
                  </a:cubicBezTo>
                  <a:cubicBezTo>
                    <a:pt x="9426" y="1449"/>
                    <a:pt x="9470" y="1756"/>
                    <a:pt x="9510" y="2035"/>
                  </a:cubicBezTo>
                  <a:cubicBezTo>
                    <a:pt x="9595" y="2648"/>
                    <a:pt x="9661" y="3317"/>
                    <a:pt x="9728" y="3986"/>
                  </a:cubicBezTo>
                  <a:cubicBezTo>
                    <a:pt x="9795" y="4654"/>
                    <a:pt x="9861" y="5323"/>
                    <a:pt x="9924" y="5992"/>
                  </a:cubicBezTo>
                  <a:cubicBezTo>
                    <a:pt x="10053" y="7358"/>
                    <a:pt x="10177" y="8724"/>
                    <a:pt x="10320" y="10006"/>
                  </a:cubicBezTo>
                  <a:cubicBezTo>
                    <a:pt x="10462" y="11288"/>
                    <a:pt x="10627" y="12514"/>
                    <a:pt x="10827" y="13434"/>
                  </a:cubicBezTo>
                  <a:cubicBezTo>
                    <a:pt x="10902" y="13768"/>
                    <a:pt x="10902" y="13768"/>
                    <a:pt x="10902" y="13768"/>
                  </a:cubicBezTo>
                  <a:cubicBezTo>
                    <a:pt x="10925" y="13852"/>
                    <a:pt x="10925" y="13852"/>
                    <a:pt x="10925" y="13852"/>
                  </a:cubicBezTo>
                  <a:cubicBezTo>
                    <a:pt x="10942" y="13935"/>
                    <a:pt x="10942" y="13935"/>
                    <a:pt x="10942" y="13935"/>
                  </a:cubicBezTo>
                  <a:cubicBezTo>
                    <a:pt x="10982" y="14103"/>
                    <a:pt x="10982" y="14103"/>
                    <a:pt x="10982" y="14103"/>
                  </a:cubicBezTo>
                  <a:cubicBezTo>
                    <a:pt x="11009" y="14186"/>
                    <a:pt x="11036" y="14298"/>
                    <a:pt x="11062" y="14409"/>
                  </a:cubicBezTo>
                  <a:cubicBezTo>
                    <a:pt x="11147" y="14660"/>
                    <a:pt x="11147" y="14660"/>
                    <a:pt x="11147" y="14660"/>
                  </a:cubicBezTo>
                  <a:cubicBezTo>
                    <a:pt x="11160" y="14716"/>
                    <a:pt x="11174" y="14772"/>
                    <a:pt x="11187" y="14799"/>
                  </a:cubicBezTo>
                  <a:cubicBezTo>
                    <a:pt x="11231" y="14911"/>
                    <a:pt x="11231" y="14911"/>
                    <a:pt x="11231" y="14911"/>
                  </a:cubicBezTo>
                  <a:cubicBezTo>
                    <a:pt x="11316" y="15162"/>
                    <a:pt x="11316" y="15162"/>
                    <a:pt x="11316" y="15162"/>
                  </a:cubicBezTo>
                  <a:cubicBezTo>
                    <a:pt x="11347" y="15218"/>
                    <a:pt x="11374" y="15301"/>
                    <a:pt x="11405" y="15357"/>
                  </a:cubicBezTo>
                  <a:cubicBezTo>
                    <a:pt x="11436" y="15441"/>
                    <a:pt x="11463" y="15496"/>
                    <a:pt x="11494" y="15552"/>
                  </a:cubicBezTo>
                  <a:cubicBezTo>
                    <a:pt x="11734" y="16026"/>
                    <a:pt x="11983" y="16277"/>
                    <a:pt x="12232" y="16332"/>
                  </a:cubicBezTo>
                  <a:cubicBezTo>
                    <a:pt x="12357" y="16332"/>
                    <a:pt x="12481" y="16305"/>
                    <a:pt x="12606" y="16221"/>
                  </a:cubicBezTo>
                  <a:cubicBezTo>
                    <a:pt x="12699" y="16165"/>
                    <a:pt x="12699" y="16165"/>
                    <a:pt x="12699" y="16165"/>
                  </a:cubicBezTo>
                  <a:cubicBezTo>
                    <a:pt x="12730" y="16137"/>
                    <a:pt x="12762" y="16082"/>
                    <a:pt x="12793" y="16054"/>
                  </a:cubicBezTo>
                  <a:cubicBezTo>
                    <a:pt x="12855" y="15998"/>
                    <a:pt x="12917" y="15914"/>
                    <a:pt x="12975" y="15831"/>
                  </a:cubicBezTo>
                  <a:cubicBezTo>
                    <a:pt x="13220" y="15468"/>
                    <a:pt x="13456" y="14939"/>
                    <a:pt x="13687" y="14270"/>
                  </a:cubicBezTo>
                  <a:cubicBezTo>
                    <a:pt x="13798" y="13963"/>
                    <a:pt x="13914" y="13601"/>
                    <a:pt x="14020" y="13239"/>
                  </a:cubicBezTo>
                  <a:cubicBezTo>
                    <a:pt x="14132" y="12849"/>
                    <a:pt x="14238" y="12430"/>
                    <a:pt x="14345" y="12012"/>
                  </a:cubicBezTo>
                  <a:cubicBezTo>
                    <a:pt x="14554" y="11148"/>
                    <a:pt x="14763" y="10257"/>
                    <a:pt x="14995" y="9615"/>
                  </a:cubicBezTo>
                  <a:cubicBezTo>
                    <a:pt x="15110" y="9309"/>
                    <a:pt x="15230" y="9058"/>
                    <a:pt x="15355" y="8891"/>
                  </a:cubicBezTo>
                  <a:cubicBezTo>
                    <a:pt x="15475" y="8751"/>
                    <a:pt x="15604" y="8696"/>
                    <a:pt x="15729" y="8724"/>
                  </a:cubicBezTo>
                  <a:cubicBezTo>
                    <a:pt x="15853" y="8751"/>
                    <a:pt x="15982" y="8835"/>
                    <a:pt x="16102" y="8974"/>
                  </a:cubicBezTo>
                  <a:cubicBezTo>
                    <a:pt x="16227" y="9114"/>
                    <a:pt x="16351" y="9309"/>
                    <a:pt x="16471" y="9504"/>
                  </a:cubicBezTo>
                  <a:cubicBezTo>
                    <a:pt x="16591" y="9699"/>
                    <a:pt x="16716" y="9922"/>
                    <a:pt x="16836" y="10145"/>
                  </a:cubicBezTo>
                  <a:cubicBezTo>
                    <a:pt x="16956" y="10368"/>
                    <a:pt x="17076" y="10563"/>
                    <a:pt x="17196" y="10786"/>
                  </a:cubicBezTo>
                  <a:cubicBezTo>
                    <a:pt x="17316" y="11037"/>
                    <a:pt x="17437" y="11288"/>
                    <a:pt x="17552" y="11539"/>
                  </a:cubicBezTo>
                  <a:cubicBezTo>
                    <a:pt x="17672" y="11817"/>
                    <a:pt x="17788" y="12096"/>
                    <a:pt x="17908" y="12375"/>
                  </a:cubicBezTo>
                  <a:cubicBezTo>
                    <a:pt x="18139" y="12960"/>
                    <a:pt x="18380" y="13462"/>
                    <a:pt x="18620" y="13908"/>
                  </a:cubicBezTo>
                  <a:cubicBezTo>
                    <a:pt x="19105" y="14744"/>
                    <a:pt x="19594" y="15385"/>
                    <a:pt x="20097" y="15719"/>
                  </a:cubicBezTo>
                  <a:cubicBezTo>
                    <a:pt x="20595" y="16054"/>
                    <a:pt x="21097" y="16137"/>
                    <a:pt x="21600" y="15803"/>
                  </a:cubicBezTo>
                  <a:cubicBezTo>
                    <a:pt x="21097" y="16137"/>
                    <a:pt x="20595" y="16082"/>
                    <a:pt x="20097" y="15747"/>
                  </a:cubicBezTo>
                  <a:cubicBezTo>
                    <a:pt x="19594" y="15413"/>
                    <a:pt x="19100" y="14772"/>
                    <a:pt x="18615" y="13963"/>
                  </a:cubicBezTo>
                  <a:cubicBezTo>
                    <a:pt x="18375" y="13517"/>
                    <a:pt x="18139" y="13016"/>
                    <a:pt x="17904" y="12458"/>
                  </a:cubicBezTo>
                  <a:cubicBezTo>
                    <a:pt x="17784" y="12180"/>
                    <a:pt x="17668" y="11873"/>
                    <a:pt x="17552" y="11594"/>
                  </a:cubicBezTo>
                  <a:cubicBezTo>
                    <a:pt x="17432" y="11343"/>
                    <a:pt x="17312" y="11093"/>
                    <a:pt x="17192" y="10870"/>
                  </a:cubicBezTo>
                  <a:cubicBezTo>
                    <a:pt x="17072" y="10619"/>
                    <a:pt x="16952" y="10424"/>
                    <a:pt x="16832" y="10201"/>
                  </a:cubicBezTo>
                  <a:cubicBezTo>
                    <a:pt x="16712" y="9978"/>
                    <a:pt x="16591" y="9755"/>
                    <a:pt x="16471" y="9560"/>
                  </a:cubicBezTo>
                  <a:cubicBezTo>
                    <a:pt x="16347" y="9365"/>
                    <a:pt x="16227" y="9197"/>
                    <a:pt x="16102" y="9058"/>
                  </a:cubicBezTo>
                  <a:cubicBezTo>
                    <a:pt x="15978" y="8919"/>
                    <a:pt x="15853" y="8807"/>
                    <a:pt x="15729" y="8807"/>
                  </a:cubicBezTo>
                  <a:cubicBezTo>
                    <a:pt x="15604" y="8779"/>
                    <a:pt x="15479" y="8835"/>
                    <a:pt x="15355" y="8974"/>
                  </a:cubicBezTo>
                  <a:cubicBezTo>
                    <a:pt x="15235" y="9142"/>
                    <a:pt x="15115" y="9365"/>
                    <a:pt x="14999" y="9699"/>
                  </a:cubicBezTo>
                  <a:cubicBezTo>
                    <a:pt x="14768" y="10312"/>
                    <a:pt x="14563" y="11204"/>
                    <a:pt x="14350" y="12068"/>
                  </a:cubicBezTo>
                  <a:cubicBezTo>
                    <a:pt x="14247" y="12514"/>
                    <a:pt x="14141" y="12932"/>
                    <a:pt x="14029" y="13294"/>
                  </a:cubicBezTo>
                  <a:cubicBezTo>
                    <a:pt x="13918" y="13685"/>
                    <a:pt x="13807" y="14047"/>
                    <a:pt x="13691" y="14354"/>
                  </a:cubicBezTo>
                  <a:cubicBezTo>
                    <a:pt x="13464" y="15022"/>
                    <a:pt x="13224" y="15552"/>
                    <a:pt x="12980" y="15914"/>
                  </a:cubicBezTo>
                  <a:cubicBezTo>
                    <a:pt x="12917" y="15998"/>
                    <a:pt x="12859" y="16082"/>
                    <a:pt x="12797" y="16165"/>
                  </a:cubicBezTo>
                  <a:cubicBezTo>
                    <a:pt x="12766" y="16193"/>
                    <a:pt x="12735" y="16221"/>
                    <a:pt x="12704" y="16249"/>
                  </a:cubicBezTo>
                  <a:cubicBezTo>
                    <a:pt x="12610" y="16332"/>
                    <a:pt x="12610" y="16332"/>
                    <a:pt x="12610" y="16332"/>
                  </a:cubicBezTo>
                  <a:cubicBezTo>
                    <a:pt x="12481" y="16416"/>
                    <a:pt x="12357" y="16444"/>
                    <a:pt x="12232" y="16416"/>
                  </a:cubicBezTo>
                  <a:cubicBezTo>
                    <a:pt x="11979" y="16388"/>
                    <a:pt x="11730" y="16137"/>
                    <a:pt x="11489" y="15663"/>
                  </a:cubicBezTo>
                  <a:cubicBezTo>
                    <a:pt x="11458" y="15608"/>
                    <a:pt x="11427" y="15524"/>
                    <a:pt x="11400" y="15468"/>
                  </a:cubicBezTo>
                  <a:cubicBezTo>
                    <a:pt x="11369" y="15385"/>
                    <a:pt x="11338" y="15329"/>
                    <a:pt x="11312" y="15245"/>
                  </a:cubicBezTo>
                  <a:cubicBezTo>
                    <a:pt x="11223" y="15022"/>
                    <a:pt x="11223" y="15022"/>
                    <a:pt x="11223" y="15022"/>
                  </a:cubicBezTo>
                  <a:cubicBezTo>
                    <a:pt x="11183" y="14911"/>
                    <a:pt x="11183" y="14911"/>
                    <a:pt x="11183" y="14911"/>
                  </a:cubicBezTo>
                  <a:cubicBezTo>
                    <a:pt x="11165" y="14855"/>
                    <a:pt x="11151" y="14799"/>
                    <a:pt x="11138" y="14772"/>
                  </a:cubicBezTo>
                  <a:cubicBezTo>
                    <a:pt x="11054" y="14493"/>
                    <a:pt x="11054" y="14493"/>
                    <a:pt x="11054" y="14493"/>
                  </a:cubicBezTo>
                  <a:cubicBezTo>
                    <a:pt x="11027" y="14409"/>
                    <a:pt x="11000" y="14298"/>
                    <a:pt x="10973" y="14186"/>
                  </a:cubicBezTo>
                  <a:cubicBezTo>
                    <a:pt x="10933" y="14019"/>
                    <a:pt x="10933" y="14019"/>
                    <a:pt x="10933" y="14019"/>
                  </a:cubicBezTo>
                  <a:cubicBezTo>
                    <a:pt x="10916" y="13963"/>
                    <a:pt x="10916" y="13963"/>
                    <a:pt x="10916" y="13963"/>
                  </a:cubicBezTo>
                  <a:cubicBezTo>
                    <a:pt x="10893" y="13880"/>
                    <a:pt x="10893" y="13880"/>
                    <a:pt x="10893" y="13880"/>
                  </a:cubicBezTo>
                  <a:cubicBezTo>
                    <a:pt x="10818" y="13517"/>
                    <a:pt x="10818" y="13517"/>
                    <a:pt x="10818" y="13517"/>
                  </a:cubicBezTo>
                  <a:cubicBezTo>
                    <a:pt x="10791" y="13406"/>
                    <a:pt x="10769" y="13267"/>
                    <a:pt x="10742" y="13155"/>
                  </a:cubicBezTo>
                  <a:cubicBezTo>
                    <a:pt x="10720" y="13016"/>
                    <a:pt x="10693" y="12904"/>
                    <a:pt x="10671" y="12765"/>
                  </a:cubicBezTo>
                  <a:cubicBezTo>
                    <a:pt x="10604" y="12347"/>
                    <a:pt x="10604" y="12347"/>
                    <a:pt x="10604" y="12347"/>
                  </a:cubicBezTo>
                  <a:cubicBezTo>
                    <a:pt x="10569" y="12152"/>
                    <a:pt x="10569" y="12152"/>
                    <a:pt x="10569" y="12152"/>
                  </a:cubicBezTo>
                  <a:cubicBezTo>
                    <a:pt x="10538" y="11929"/>
                    <a:pt x="10538" y="11929"/>
                    <a:pt x="10538" y="11929"/>
                  </a:cubicBezTo>
                  <a:cubicBezTo>
                    <a:pt x="10475" y="11483"/>
                    <a:pt x="10475" y="11483"/>
                    <a:pt x="10475" y="11483"/>
                  </a:cubicBezTo>
                  <a:cubicBezTo>
                    <a:pt x="10457" y="11343"/>
                    <a:pt x="10435" y="11176"/>
                    <a:pt x="10417" y="11009"/>
                  </a:cubicBezTo>
                  <a:cubicBezTo>
                    <a:pt x="10360" y="10535"/>
                    <a:pt x="10360" y="10535"/>
                    <a:pt x="10360" y="10535"/>
                  </a:cubicBezTo>
                  <a:cubicBezTo>
                    <a:pt x="10306" y="10061"/>
                    <a:pt x="10306" y="10061"/>
                    <a:pt x="10306" y="10061"/>
                  </a:cubicBezTo>
                  <a:cubicBezTo>
                    <a:pt x="10164" y="8779"/>
                    <a:pt x="10035" y="7414"/>
                    <a:pt x="9910" y="6048"/>
                  </a:cubicBezTo>
                  <a:cubicBezTo>
                    <a:pt x="9844" y="5379"/>
                    <a:pt x="9781" y="4710"/>
                    <a:pt x="9715" y="4041"/>
                  </a:cubicBezTo>
                  <a:cubicBezTo>
                    <a:pt x="9648" y="3372"/>
                    <a:pt x="9577" y="2703"/>
                    <a:pt x="9497" y="2118"/>
                  </a:cubicBezTo>
                  <a:cubicBezTo>
                    <a:pt x="9457" y="1812"/>
                    <a:pt x="9412" y="1533"/>
                    <a:pt x="9363" y="1282"/>
                  </a:cubicBezTo>
                  <a:cubicBezTo>
                    <a:pt x="9319" y="1031"/>
                    <a:pt x="9265" y="808"/>
                    <a:pt x="9212" y="641"/>
                  </a:cubicBezTo>
                  <a:cubicBezTo>
                    <a:pt x="9154" y="474"/>
                    <a:pt x="9096" y="334"/>
                    <a:pt x="9034" y="251"/>
                  </a:cubicBezTo>
                  <a:cubicBezTo>
                    <a:pt x="8976" y="139"/>
                    <a:pt x="8914" y="111"/>
                    <a:pt x="8852" y="84"/>
                  </a:cubicBezTo>
                  <a:cubicBezTo>
                    <a:pt x="8789" y="84"/>
                    <a:pt x="8727" y="111"/>
                    <a:pt x="8665" y="167"/>
                  </a:cubicBezTo>
                  <a:cubicBezTo>
                    <a:pt x="8603" y="223"/>
                    <a:pt x="8540" y="307"/>
                    <a:pt x="8483" y="418"/>
                  </a:cubicBezTo>
                  <a:cubicBezTo>
                    <a:pt x="8362" y="641"/>
                    <a:pt x="8247" y="948"/>
                    <a:pt x="8136" y="1310"/>
                  </a:cubicBezTo>
                  <a:cubicBezTo>
                    <a:pt x="7909" y="2007"/>
                    <a:pt x="7709" y="2954"/>
                    <a:pt x="7517" y="3986"/>
                  </a:cubicBezTo>
                  <a:cubicBezTo>
                    <a:pt x="7424" y="4515"/>
                    <a:pt x="7335" y="5045"/>
                    <a:pt x="7246" y="5602"/>
                  </a:cubicBezTo>
                  <a:cubicBezTo>
                    <a:pt x="6975" y="7246"/>
                    <a:pt x="6975" y="7246"/>
                    <a:pt x="6975" y="7246"/>
                  </a:cubicBezTo>
                  <a:cubicBezTo>
                    <a:pt x="6619" y="9476"/>
                    <a:pt x="6218" y="11399"/>
                    <a:pt x="5787" y="13044"/>
                  </a:cubicBezTo>
                  <a:cubicBezTo>
                    <a:pt x="5680" y="13462"/>
                    <a:pt x="5573" y="13852"/>
                    <a:pt x="5462" y="14242"/>
                  </a:cubicBezTo>
                  <a:cubicBezTo>
                    <a:pt x="5382" y="14521"/>
                    <a:pt x="5382" y="14521"/>
                    <a:pt x="5382" y="14521"/>
                  </a:cubicBezTo>
                  <a:cubicBezTo>
                    <a:pt x="5298" y="14799"/>
                    <a:pt x="5298" y="14799"/>
                    <a:pt x="5298" y="14799"/>
                  </a:cubicBezTo>
                  <a:cubicBezTo>
                    <a:pt x="5129" y="15329"/>
                    <a:pt x="5129" y="15329"/>
                    <a:pt x="5129" y="15329"/>
                  </a:cubicBezTo>
                  <a:cubicBezTo>
                    <a:pt x="5075" y="15524"/>
                    <a:pt x="5017" y="15663"/>
                    <a:pt x="4960" y="15831"/>
                  </a:cubicBezTo>
                  <a:cubicBezTo>
                    <a:pt x="4786" y="16332"/>
                    <a:pt x="4786" y="16332"/>
                    <a:pt x="4786" y="16332"/>
                  </a:cubicBezTo>
                  <a:cubicBezTo>
                    <a:pt x="4733" y="16500"/>
                    <a:pt x="4671" y="16639"/>
                    <a:pt x="4613" y="16778"/>
                  </a:cubicBezTo>
                  <a:cubicBezTo>
                    <a:pt x="4555" y="16946"/>
                    <a:pt x="4497" y="17085"/>
                    <a:pt x="4439" y="17252"/>
                  </a:cubicBezTo>
                  <a:cubicBezTo>
                    <a:pt x="3972" y="18395"/>
                    <a:pt x="3487" y="19287"/>
                    <a:pt x="2998" y="19956"/>
                  </a:cubicBezTo>
                  <a:cubicBezTo>
                    <a:pt x="2015" y="21266"/>
                    <a:pt x="996" y="21600"/>
                    <a:pt x="0" y="207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38"/>
            <p:cNvSpPr/>
            <p:nvPr/>
          </p:nvSpPr>
          <p:spPr>
            <a:xfrm>
              <a:off x="58306" y="986894"/>
              <a:ext cx="16496455" cy="234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21039"/>
                  </a:moveTo>
                  <a:cubicBezTo>
                    <a:pt x="494" y="21475"/>
                    <a:pt x="992" y="21569"/>
                    <a:pt x="1486" y="21413"/>
                  </a:cubicBezTo>
                  <a:cubicBezTo>
                    <a:pt x="1984" y="21226"/>
                    <a:pt x="2474" y="20790"/>
                    <a:pt x="2963" y="20073"/>
                  </a:cubicBezTo>
                  <a:cubicBezTo>
                    <a:pt x="3448" y="19387"/>
                    <a:pt x="3928" y="18452"/>
                    <a:pt x="4391" y="17268"/>
                  </a:cubicBezTo>
                  <a:cubicBezTo>
                    <a:pt x="4565" y="16800"/>
                    <a:pt x="4565" y="16800"/>
                    <a:pt x="4565" y="16800"/>
                  </a:cubicBezTo>
                  <a:cubicBezTo>
                    <a:pt x="4623" y="16644"/>
                    <a:pt x="4680" y="16488"/>
                    <a:pt x="4738" y="16301"/>
                  </a:cubicBezTo>
                  <a:cubicBezTo>
                    <a:pt x="4912" y="15803"/>
                    <a:pt x="4912" y="15803"/>
                    <a:pt x="4912" y="15803"/>
                  </a:cubicBezTo>
                  <a:cubicBezTo>
                    <a:pt x="4938" y="15709"/>
                    <a:pt x="4970" y="15647"/>
                    <a:pt x="4996" y="15553"/>
                  </a:cubicBezTo>
                  <a:cubicBezTo>
                    <a:pt x="5081" y="15273"/>
                    <a:pt x="5081" y="15273"/>
                    <a:pt x="5081" y="15273"/>
                  </a:cubicBezTo>
                  <a:cubicBezTo>
                    <a:pt x="5308" y="14556"/>
                    <a:pt x="5530" y="13777"/>
                    <a:pt x="5744" y="12904"/>
                  </a:cubicBezTo>
                  <a:cubicBezTo>
                    <a:pt x="6175" y="11190"/>
                    <a:pt x="6580" y="9164"/>
                    <a:pt x="6945" y="6795"/>
                  </a:cubicBezTo>
                  <a:cubicBezTo>
                    <a:pt x="7132" y="5673"/>
                    <a:pt x="7319" y="4488"/>
                    <a:pt x="7514" y="3429"/>
                  </a:cubicBezTo>
                  <a:cubicBezTo>
                    <a:pt x="7715" y="2400"/>
                    <a:pt x="7928" y="1465"/>
                    <a:pt x="8160" y="842"/>
                  </a:cubicBezTo>
                  <a:cubicBezTo>
                    <a:pt x="8275" y="530"/>
                    <a:pt x="8395" y="249"/>
                    <a:pt x="8520" y="125"/>
                  </a:cubicBezTo>
                  <a:cubicBezTo>
                    <a:pt x="8582" y="31"/>
                    <a:pt x="8644" y="0"/>
                    <a:pt x="8707" y="0"/>
                  </a:cubicBezTo>
                  <a:cubicBezTo>
                    <a:pt x="8769" y="0"/>
                    <a:pt x="8831" y="31"/>
                    <a:pt x="8894" y="94"/>
                  </a:cubicBezTo>
                  <a:cubicBezTo>
                    <a:pt x="8956" y="187"/>
                    <a:pt x="9014" y="312"/>
                    <a:pt x="9072" y="468"/>
                  </a:cubicBezTo>
                  <a:cubicBezTo>
                    <a:pt x="9085" y="530"/>
                    <a:pt x="9103" y="561"/>
                    <a:pt x="9116" y="623"/>
                  </a:cubicBezTo>
                  <a:cubicBezTo>
                    <a:pt x="9156" y="779"/>
                    <a:pt x="9156" y="779"/>
                    <a:pt x="9156" y="779"/>
                  </a:cubicBezTo>
                  <a:cubicBezTo>
                    <a:pt x="9169" y="810"/>
                    <a:pt x="9183" y="873"/>
                    <a:pt x="9196" y="935"/>
                  </a:cubicBezTo>
                  <a:cubicBezTo>
                    <a:pt x="9214" y="1029"/>
                    <a:pt x="9214" y="1029"/>
                    <a:pt x="9214" y="1029"/>
                  </a:cubicBezTo>
                  <a:cubicBezTo>
                    <a:pt x="9236" y="1122"/>
                    <a:pt x="9236" y="1122"/>
                    <a:pt x="9236" y="1122"/>
                  </a:cubicBezTo>
                  <a:cubicBezTo>
                    <a:pt x="9334" y="1652"/>
                    <a:pt x="9423" y="2306"/>
                    <a:pt x="9499" y="2961"/>
                  </a:cubicBezTo>
                  <a:cubicBezTo>
                    <a:pt x="9574" y="3647"/>
                    <a:pt x="9645" y="4364"/>
                    <a:pt x="9717" y="5112"/>
                  </a:cubicBezTo>
                  <a:cubicBezTo>
                    <a:pt x="9926" y="7262"/>
                    <a:pt x="9926" y="7262"/>
                    <a:pt x="9926" y="7262"/>
                  </a:cubicBezTo>
                  <a:cubicBezTo>
                    <a:pt x="10064" y="8696"/>
                    <a:pt x="10206" y="10130"/>
                    <a:pt x="10366" y="11439"/>
                  </a:cubicBezTo>
                  <a:cubicBezTo>
                    <a:pt x="10526" y="12748"/>
                    <a:pt x="10727" y="13839"/>
                    <a:pt x="10945" y="14649"/>
                  </a:cubicBezTo>
                  <a:cubicBezTo>
                    <a:pt x="10971" y="14743"/>
                    <a:pt x="10998" y="14836"/>
                    <a:pt x="11029" y="14930"/>
                  </a:cubicBezTo>
                  <a:cubicBezTo>
                    <a:pt x="11056" y="15023"/>
                    <a:pt x="11083" y="15117"/>
                    <a:pt x="11114" y="15210"/>
                  </a:cubicBezTo>
                  <a:cubicBezTo>
                    <a:pt x="11198" y="15460"/>
                    <a:pt x="11198" y="15460"/>
                    <a:pt x="11198" y="15460"/>
                  </a:cubicBezTo>
                  <a:cubicBezTo>
                    <a:pt x="11212" y="15491"/>
                    <a:pt x="11225" y="15522"/>
                    <a:pt x="11243" y="15584"/>
                  </a:cubicBezTo>
                  <a:cubicBezTo>
                    <a:pt x="11287" y="15678"/>
                    <a:pt x="11287" y="15678"/>
                    <a:pt x="11287" y="15678"/>
                  </a:cubicBezTo>
                  <a:cubicBezTo>
                    <a:pt x="11372" y="15865"/>
                    <a:pt x="11372" y="15865"/>
                    <a:pt x="11372" y="15865"/>
                  </a:cubicBezTo>
                  <a:cubicBezTo>
                    <a:pt x="11403" y="15927"/>
                    <a:pt x="11434" y="15990"/>
                    <a:pt x="11461" y="16052"/>
                  </a:cubicBezTo>
                  <a:cubicBezTo>
                    <a:pt x="11523" y="16177"/>
                    <a:pt x="11585" y="16239"/>
                    <a:pt x="11643" y="16332"/>
                  </a:cubicBezTo>
                  <a:cubicBezTo>
                    <a:pt x="11674" y="16364"/>
                    <a:pt x="11705" y="16395"/>
                    <a:pt x="11737" y="16426"/>
                  </a:cubicBezTo>
                  <a:cubicBezTo>
                    <a:pt x="11768" y="16457"/>
                    <a:pt x="11799" y="16488"/>
                    <a:pt x="11825" y="16519"/>
                  </a:cubicBezTo>
                  <a:cubicBezTo>
                    <a:pt x="11919" y="16582"/>
                    <a:pt x="11919" y="16582"/>
                    <a:pt x="11919" y="16582"/>
                  </a:cubicBezTo>
                  <a:cubicBezTo>
                    <a:pt x="11968" y="16613"/>
                    <a:pt x="11968" y="16613"/>
                    <a:pt x="11968" y="16613"/>
                  </a:cubicBezTo>
                  <a:cubicBezTo>
                    <a:pt x="11981" y="16613"/>
                    <a:pt x="11999" y="16613"/>
                    <a:pt x="12012" y="16613"/>
                  </a:cubicBezTo>
                  <a:cubicBezTo>
                    <a:pt x="12106" y="16613"/>
                    <a:pt x="12106" y="16613"/>
                    <a:pt x="12106" y="16613"/>
                  </a:cubicBezTo>
                  <a:cubicBezTo>
                    <a:pt x="12137" y="16644"/>
                    <a:pt x="12168" y="16613"/>
                    <a:pt x="12199" y="16613"/>
                  </a:cubicBezTo>
                  <a:cubicBezTo>
                    <a:pt x="12230" y="16613"/>
                    <a:pt x="12262" y="16613"/>
                    <a:pt x="12293" y="16582"/>
                  </a:cubicBezTo>
                  <a:cubicBezTo>
                    <a:pt x="12382" y="16551"/>
                    <a:pt x="12382" y="16551"/>
                    <a:pt x="12382" y="16551"/>
                  </a:cubicBezTo>
                  <a:cubicBezTo>
                    <a:pt x="12631" y="16395"/>
                    <a:pt x="12871" y="15990"/>
                    <a:pt x="13107" y="15429"/>
                  </a:cubicBezTo>
                  <a:cubicBezTo>
                    <a:pt x="13343" y="14868"/>
                    <a:pt x="13570" y="14182"/>
                    <a:pt x="13788" y="13371"/>
                  </a:cubicBezTo>
                  <a:cubicBezTo>
                    <a:pt x="13899" y="12966"/>
                    <a:pt x="14006" y="12530"/>
                    <a:pt x="14112" y="12094"/>
                  </a:cubicBezTo>
                  <a:cubicBezTo>
                    <a:pt x="14219" y="11626"/>
                    <a:pt x="14321" y="11158"/>
                    <a:pt x="14424" y="10691"/>
                  </a:cubicBezTo>
                  <a:cubicBezTo>
                    <a:pt x="14633" y="9756"/>
                    <a:pt x="14851" y="8852"/>
                    <a:pt x="15087" y="8291"/>
                  </a:cubicBezTo>
                  <a:cubicBezTo>
                    <a:pt x="15322" y="7761"/>
                    <a:pt x="15576" y="7605"/>
                    <a:pt x="15825" y="7730"/>
                  </a:cubicBezTo>
                  <a:cubicBezTo>
                    <a:pt x="15950" y="7792"/>
                    <a:pt x="16074" y="7917"/>
                    <a:pt x="16194" y="8104"/>
                  </a:cubicBezTo>
                  <a:cubicBezTo>
                    <a:pt x="16315" y="8260"/>
                    <a:pt x="16439" y="8447"/>
                    <a:pt x="16559" y="8665"/>
                  </a:cubicBezTo>
                  <a:cubicBezTo>
                    <a:pt x="16679" y="8883"/>
                    <a:pt x="16800" y="9132"/>
                    <a:pt x="16915" y="9351"/>
                  </a:cubicBezTo>
                  <a:cubicBezTo>
                    <a:pt x="17035" y="9600"/>
                    <a:pt x="17155" y="9849"/>
                    <a:pt x="17276" y="10130"/>
                  </a:cubicBezTo>
                  <a:cubicBezTo>
                    <a:pt x="17391" y="10379"/>
                    <a:pt x="17507" y="10691"/>
                    <a:pt x="17623" y="11034"/>
                  </a:cubicBezTo>
                  <a:cubicBezTo>
                    <a:pt x="17965" y="12031"/>
                    <a:pt x="17965" y="12031"/>
                    <a:pt x="17965" y="12031"/>
                  </a:cubicBezTo>
                  <a:cubicBezTo>
                    <a:pt x="18196" y="12686"/>
                    <a:pt x="18428" y="13309"/>
                    <a:pt x="18664" y="13839"/>
                  </a:cubicBezTo>
                  <a:cubicBezTo>
                    <a:pt x="19140" y="14868"/>
                    <a:pt x="19620" y="15678"/>
                    <a:pt x="20114" y="16145"/>
                  </a:cubicBezTo>
                  <a:cubicBezTo>
                    <a:pt x="20608" y="16582"/>
                    <a:pt x="21106" y="16706"/>
                    <a:pt x="21600" y="16301"/>
                  </a:cubicBezTo>
                  <a:cubicBezTo>
                    <a:pt x="21106" y="16706"/>
                    <a:pt x="20608" y="16613"/>
                    <a:pt x="20114" y="16177"/>
                  </a:cubicBezTo>
                  <a:cubicBezTo>
                    <a:pt x="19620" y="15740"/>
                    <a:pt x="19135" y="14930"/>
                    <a:pt x="18664" y="13901"/>
                  </a:cubicBezTo>
                  <a:cubicBezTo>
                    <a:pt x="18423" y="13371"/>
                    <a:pt x="18192" y="12748"/>
                    <a:pt x="17965" y="12094"/>
                  </a:cubicBezTo>
                  <a:cubicBezTo>
                    <a:pt x="17618" y="11096"/>
                    <a:pt x="17618" y="11096"/>
                    <a:pt x="17618" y="11096"/>
                  </a:cubicBezTo>
                  <a:cubicBezTo>
                    <a:pt x="17502" y="10753"/>
                    <a:pt x="17387" y="10473"/>
                    <a:pt x="17271" y="10192"/>
                  </a:cubicBezTo>
                  <a:cubicBezTo>
                    <a:pt x="17151" y="9912"/>
                    <a:pt x="17035" y="9662"/>
                    <a:pt x="16915" y="9444"/>
                  </a:cubicBezTo>
                  <a:cubicBezTo>
                    <a:pt x="16795" y="9195"/>
                    <a:pt x="16675" y="8977"/>
                    <a:pt x="16555" y="8758"/>
                  </a:cubicBezTo>
                  <a:cubicBezTo>
                    <a:pt x="16435" y="8540"/>
                    <a:pt x="16315" y="8322"/>
                    <a:pt x="16194" y="8166"/>
                  </a:cubicBezTo>
                  <a:cubicBezTo>
                    <a:pt x="16070" y="8010"/>
                    <a:pt x="15950" y="7886"/>
                    <a:pt x="15825" y="7823"/>
                  </a:cubicBezTo>
                  <a:cubicBezTo>
                    <a:pt x="15576" y="7699"/>
                    <a:pt x="15327" y="7823"/>
                    <a:pt x="15091" y="8384"/>
                  </a:cubicBezTo>
                  <a:cubicBezTo>
                    <a:pt x="14855" y="8945"/>
                    <a:pt x="14642" y="9818"/>
                    <a:pt x="14433" y="10753"/>
                  </a:cubicBezTo>
                  <a:cubicBezTo>
                    <a:pt x="14330" y="11221"/>
                    <a:pt x="14224" y="11719"/>
                    <a:pt x="14121" y="12156"/>
                  </a:cubicBezTo>
                  <a:cubicBezTo>
                    <a:pt x="14014" y="12623"/>
                    <a:pt x="13908" y="13060"/>
                    <a:pt x="13796" y="13465"/>
                  </a:cubicBezTo>
                  <a:cubicBezTo>
                    <a:pt x="13574" y="14275"/>
                    <a:pt x="13347" y="14992"/>
                    <a:pt x="13111" y="15522"/>
                  </a:cubicBezTo>
                  <a:cubicBezTo>
                    <a:pt x="12875" y="16083"/>
                    <a:pt x="12631" y="16488"/>
                    <a:pt x="12386" y="16644"/>
                  </a:cubicBezTo>
                  <a:cubicBezTo>
                    <a:pt x="12293" y="16706"/>
                    <a:pt x="12293" y="16706"/>
                    <a:pt x="12293" y="16706"/>
                  </a:cubicBezTo>
                  <a:cubicBezTo>
                    <a:pt x="12262" y="16738"/>
                    <a:pt x="12230" y="16738"/>
                    <a:pt x="12199" y="16738"/>
                  </a:cubicBezTo>
                  <a:cubicBezTo>
                    <a:pt x="12168" y="16738"/>
                    <a:pt x="12137" y="16738"/>
                    <a:pt x="12106" y="16738"/>
                  </a:cubicBezTo>
                  <a:cubicBezTo>
                    <a:pt x="12012" y="16738"/>
                    <a:pt x="12012" y="16738"/>
                    <a:pt x="12012" y="16738"/>
                  </a:cubicBezTo>
                  <a:cubicBezTo>
                    <a:pt x="11995" y="16706"/>
                    <a:pt x="11981" y="16706"/>
                    <a:pt x="11963" y="16706"/>
                  </a:cubicBezTo>
                  <a:cubicBezTo>
                    <a:pt x="11919" y="16675"/>
                    <a:pt x="11919" y="16675"/>
                    <a:pt x="11919" y="16675"/>
                  </a:cubicBezTo>
                  <a:cubicBezTo>
                    <a:pt x="11825" y="16644"/>
                    <a:pt x="11825" y="16644"/>
                    <a:pt x="11825" y="16644"/>
                  </a:cubicBezTo>
                  <a:cubicBezTo>
                    <a:pt x="11794" y="16613"/>
                    <a:pt x="11763" y="16582"/>
                    <a:pt x="11732" y="16551"/>
                  </a:cubicBezTo>
                  <a:cubicBezTo>
                    <a:pt x="11701" y="16519"/>
                    <a:pt x="11670" y="16488"/>
                    <a:pt x="11643" y="16426"/>
                  </a:cubicBezTo>
                  <a:cubicBezTo>
                    <a:pt x="11581" y="16364"/>
                    <a:pt x="11519" y="16270"/>
                    <a:pt x="11461" y="16145"/>
                  </a:cubicBezTo>
                  <a:cubicBezTo>
                    <a:pt x="11430" y="16114"/>
                    <a:pt x="11398" y="16052"/>
                    <a:pt x="11367" y="15990"/>
                  </a:cubicBezTo>
                  <a:cubicBezTo>
                    <a:pt x="11278" y="15771"/>
                    <a:pt x="11278" y="15771"/>
                    <a:pt x="11278" y="15771"/>
                  </a:cubicBezTo>
                  <a:cubicBezTo>
                    <a:pt x="11234" y="15678"/>
                    <a:pt x="11234" y="15678"/>
                    <a:pt x="11234" y="15678"/>
                  </a:cubicBezTo>
                  <a:cubicBezTo>
                    <a:pt x="11220" y="15647"/>
                    <a:pt x="11207" y="15616"/>
                    <a:pt x="11194" y="15553"/>
                  </a:cubicBezTo>
                  <a:cubicBezTo>
                    <a:pt x="11105" y="15335"/>
                    <a:pt x="11105" y="15335"/>
                    <a:pt x="11105" y="15335"/>
                  </a:cubicBezTo>
                  <a:cubicBezTo>
                    <a:pt x="11078" y="15242"/>
                    <a:pt x="11047" y="15148"/>
                    <a:pt x="11020" y="15055"/>
                  </a:cubicBezTo>
                  <a:cubicBezTo>
                    <a:pt x="10994" y="14961"/>
                    <a:pt x="10962" y="14868"/>
                    <a:pt x="10936" y="14743"/>
                  </a:cubicBezTo>
                  <a:cubicBezTo>
                    <a:pt x="10718" y="13932"/>
                    <a:pt x="10517" y="12842"/>
                    <a:pt x="10353" y="11532"/>
                  </a:cubicBezTo>
                  <a:cubicBezTo>
                    <a:pt x="10024" y="8883"/>
                    <a:pt x="9788" y="5797"/>
                    <a:pt x="9485" y="3055"/>
                  </a:cubicBezTo>
                  <a:cubicBezTo>
                    <a:pt x="9410" y="2369"/>
                    <a:pt x="9325" y="1714"/>
                    <a:pt x="9227" y="1216"/>
                  </a:cubicBezTo>
                  <a:cubicBezTo>
                    <a:pt x="9205" y="1122"/>
                    <a:pt x="9205" y="1122"/>
                    <a:pt x="9205" y="1122"/>
                  </a:cubicBezTo>
                  <a:cubicBezTo>
                    <a:pt x="9187" y="1029"/>
                    <a:pt x="9187" y="1029"/>
                    <a:pt x="9187" y="1029"/>
                  </a:cubicBezTo>
                  <a:cubicBezTo>
                    <a:pt x="9174" y="966"/>
                    <a:pt x="9161" y="904"/>
                    <a:pt x="9147" y="873"/>
                  </a:cubicBezTo>
                  <a:cubicBezTo>
                    <a:pt x="9107" y="717"/>
                    <a:pt x="9107" y="717"/>
                    <a:pt x="9107" y="717"/>
                  </a:cubicBezTo>
                  <a:cubicBezTo>
                    <a:pt x="9094" y="655"/>
                    <a:pt x="9080" y="623"/>
                    <a:pt x="9067" y="592"/>
                  </a:cubicBezTo>
                  <a:cubicBezTo>
                    <a:pt x="9009" y="405"/>
                    <a:pt x="8951" y="281"/>
                    <a:pt x="8889" y="218"/>
                  </a:cubicBezTo>
                  <a:cubicBezTo>
                    <a:pt x="8827" y="125"/>
                    <a:pt x="8769" y="94"/>
                    <a:pt x="8707" y="94"/>
                  </a:cubicBezTo>
                  <a:cubicBezTo>
                    <a:pt x="8644" y="94"/>
                    <a:pt x="8582" y="156"/>
                    <a:pt x="8520" y="218"/>
                  </a:cubicBezTo>
                  <a:cubicBezTo>
                    <a:pt x="8400" y="343"/>
                    <a:pt x="8280" y="623"/>
                    <a:pt x="8168" y="935"/>
                  </a:cubicBezTo>
                  <a:cubicBezTo>
                    <a:pt x="7937" y="1558"/>
                    <a:pt x="7724" y="2494"/>
                    <a:pt x="7523" y="3522"/>
                  </a:cubicBezTo>
                  <a:cubicBezTo>
                    <a:pt x="7328" y="4551"/>
                    <a:pt x="7141" y="5735"/>
                    <a:pt x="6954" y="6888"/>
                  </a:cubicBezTo>
                  <a:cubicBezTo>
                    <a:pt x="6816" y="7730"/>
                    <a:pt x="6816" y="7730"/>
                    <a:pt x="6816" y="7730"/>
                  </a:cubicBezTo>
                  <a:cubicBezTo>
                    <a:pt x="6745" y="8166"/>
                    <a:pt x="6745" y="8166"/>
                    <a:pt x="6745" y="8166"/>
                  </a:cubicBezTo>
                  <a:cubicBezTo>
                    <a:pt x="6722" y="8291"/>
                    <a:pt x="6696" y="8447"/>
                    <a:pt x="6674" y="8571"/>
                  </a:cubicBezTo>
                  <a:cubicBezTo>
                    <a:pt x="6576" y="9132"/>
                    <a:pt x="6478" y="9662"/>
                    <a:pt x="6375" y="10161"/>
                  </a:cubicBezTo>
                  <a:cubicBezTo>
                    <a:pt x="6175" y="11190"/>
                    <a:pt x="5966" y="12125"/>
                    <a:pt x="5748" y="12966"/>
                  </a:cubicBezTo>
                  <a:cubicBezTo>
                    <a:pt x="5535" y="13839"/>
                    <a:pt x="5312" y="14618"/>
                    <a:pt x="5085" y="15335"/>
                  </a:cubicBezTo>
                  <a:cubicBezTo>
                    <a:pt x="5001" y="15616"/>
                    <a:pt x="5001" y="15616"/>
                    <a:pt x="5001" y="15616"/>
                  </a:cubicBezTo>
                  <a:cubicBezTo>
                    <a:pt x="4974" y="15709"/>
                    <a:pt x="4943" y="15771"/>
                    <a:pt x="4916" y="15865"/>
                  </a:cubicBezTo>
                  <a:cubicBezTo>
                    <a:pt x="4743" y="16364"/>
                    <a:pt x="4743" y="16364"/>
                    <a:pt x="4743" y="16364"/>
                  </a:cubicBezTo>
                  <a:cubicBezTo>
                    <a:pt x="4685" y="16551"/>
                    <a:pt x="4627" y="16706"/>
                    <a:pt x="4569" y="16862"/>
                  </a:cubicBezTo>
                  <a:cubicBezTo>
                    <a:pt x="4396" y="17330"/>
                    <a:pt x="4396" y="17330"/>
                    <a:pt x="4396" y="17330"/>
                  </a:cubicBezTo>
                  <a:cubicBezTo>
                    <a:pt x="3928" y="18514"/>
                    <a:pt x="3448" y="19449"/>
                    <a:pt x="2963" y="20135"/>
                  </a:cubicBezTo>
                  <a:cubicBezTo>
                    <a:pt x="2478" y="20821"/>
                    <a:pt x="1984" y="21257"/>
                    <a:pt x="1486" y="21444"/>
                  </a:cubicBezTo>
                  <a:cubicBezTo>
                    <a:pt x="992" y="21600"/>
                    <a:pt x="494" y="21475"/>
                    <a:pt x="0" y="21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39"/>
            <p:cNvSpPr/>
            <p:nvPr/>
          </p:nvSpPr>
          <p:spPr>
            <a:xfrm>
              <a:off x="53987" y="1185568"/>
              <a:ext cx="16494294" cy="21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21114"/>
                  </a:moveTo>
                  <a:cubicBezTo>
                    <a:pt x="485" y="21496"/>
                    <a:pt x="979" y="21565"/>
                    <a:pt x="1468" y="21357"/>
                  </a:cubicBezTo>
                  <a:cubicBezTo>
                    <a:pt x="1958" y="21183"/>
                    <a:pt x="2447" y="20697"/>
                    <a:pt x="2928" y="19968"/>
                  </a:cubicBezTo>
                  <a:cubicBezTo>
                    <a:pt x="3413" y="19239"/>
                    <a:pt x="3889" y="18266"/>
                    <a:pt x="4352" y="17051"/>
                  </a:cubicBezTo>
                  <a:cubicBezTo>
                    <a:pt x="4526" y="16565"/>
                    <a:pt x="4526" y="16565"/>
                    <a:pt x="4526" y="16565"/>
                  </a:cubicBezTo>
                  <a:cubicBezTo>
                    <a:pt x="4557" y="16495"/>
                    <a:pt x="4583" y="16426"/>
                    <a:pt x="4615" y="16322"/>
                  </a:cubicBezTo>
                  <a:cubicBezTo>
                    <a:pt x="4699" y="16078"/>
                    <a:pt x="4699" y="16078"/>
                    <a:pt x="4699" y="16078"/>
                  </a:cubicBezTo>
                  <a:cubicBezTo>
                    <a:pt x="4873" y="15558"/>
                    <a:pt x="4873" y="15558"/>
                    <a:pt x="4873" y="15558"/>
                  </a:cubicBezTo>
                  <a:cubicBezTo>
                    <a:pt x="4931" y="15384"/>
                    <a:pt x="4984" y="15210"/>
                    <a:pt x="5042" y="15002"/>
                  </a:cubicBezTo>
                  <a:cubicBezTo>
                    <a:pt x="5269" y="14307"/>
                    <a:pt x="5491" y="13474"/>
                    <a:pt x="5709" y="12606"/>
                  </a:cubicBezTo>
                  <a:cubicBezTo>
                    <a:pt x="5927" y="11703"/>
                    <a:pt x="6141" y="10765"/>
                    <a:pt x="6346" y="9689"/>
                  </a:cubicBezTo>
                  <a:cubicBezTo>
                    <a:pt x="6448" y="9168"/>
                    <a:pt x="6546" y="8612"/>
                    <a:pt x="6644" y="8057"/>
                  </a:cubicBezTo>
                  <a:cubicBezTo>
                    <a:pt x="6937" y="6286"/>
                    <a:pt x="6937" y="6286"/>
                    <a:pt x="6937" y="6286"/>
                  </a:cubicBezTo>
                  <a:cubicBezTo>
                    <a:pt x="7031" y="5695"/>
                    <a:pt x="7129" y="5105"/>
                    <a:pt x="7227" y="4514"/>
                  </a:cubicBezTo>
                  <a:cubicBezTo>
                    <a:pt x="7325" y="3959"/>
                    <a:pt x="7427" y="3403"/>
                    <a:pt x="7529" y="2882"/>
                  </a:cubicBezTo>
                  <a:cubicBezTo>
                    <a:pt x="7738" y="1875"/>
                    <a:pt x="7961" y="1007"/>
                    <a:pt x="8201" y="486"/>
                  </a:cubicBezTo>
                  <a:cubicBezTo>
                    <a:pt x="8317" y="208"/>
                    <a:pt x="8442" y="35"/>
                    <a:pt x="8562" y="0"/>
                  </a:cubicBezTo>
                  <a:cubicBezTo>
                    <a:pt x="8624" y="0"/>
                    <a:pt x="8686" y="0"/>
                    <a:pt x="8749" y="69"/>
                  </a:cubicBezTo>
                  <a:cubicBezTo>
                    <a:pt x="8811" y="139"/>
                    <a:pt x="8869" y="243"/>
                    <a:pt x="8927" y="417"/>
                  </a:cubicBezTo>
                  <a:cubicBezTo>
                    <a:pt x="8984" y="590"/>
                    <a:pt x="9042" y="764"/>
                    <a:pt x="9096" y="1042"/>
                  </a:cubicBezTo>
                  <a:cubicBezTo>
                    <a:pt x="9109" y="1111"/>
                    <a:pt x="9122" y="1181"/>
                    <a:pt x="9136" y="1250"/>
                  </a:cubicBezTo>
                  <a:cubicBezTo>
                    <a:pt x="9145" y="1320"/>
                    <a:pt x="9158" y="1389"/>
                    <a:pt x="9171" y="1459"/>
                  </a:cubicBezTo>
                  <a:cubicBezTo>
                    <a:pt x="9194" y="1597"/>
                    <a:pt x="9220" y="1771"/>
                    <a:pt x="9243" y="1910"/>
                  </a:cubicBezTo>
                  <a:cubicBezTo>
                    <a:pt x="9336" y="2570"/>
                    <a:pt x="9416" y="3299"/>
                    <a:pt x="9492" y="4028"/>
                  </a:cubicBezTo>
                  <a:cubicBezTo>
                    <a:pt x="9647" y="5556"/>
                    <a:pt x="9790" y="7084"/>
                    <a:pt x="9941" y="8577"/>
                  </a:cubicBezTo>
                  <a:cubicBezTo>
                    <a:pt x="10021" y="9341"/>
                    <a:pt x="10097" y="10071"/>
                    <a:pt x="10181" y="10765"/>
                  </a:cubicBezTo>
                  <a:cubicBezTo>
                    <a:pt x="10222" y="11147"/>
                    <a:pt x="10262" y="11495"/>
                    <a:pt x="10306" y="11807"/>
                  </a:cubicBezTo>
                  <a:cubicBezTo>
                    <a:pt x="10328" y="11981"/>
                    <a:pt x="10351" y="12154"/>
                    <a:pt x="10373" y="12293"/>
                  </a:cubicBezTo>
                  <a:cubicBezTo>
                    <a:pt x="10408" y="12536"/>
                    <a:pt x="10408" y="12536"/>
                    <a:pt x="10408" y="12536"/>
                  </a:cubicBezTo>
                  <a:cubicBezTo>
                    <a:pt x="10426" y="12675"/>
                    <a:pt x="10426" y="12675"/>
                    <a:pt x="10426" y="12675"/>
                  </a:cubicBezTo>
                  <a:cubicBezTo>
                    <a:pt x="10444" y="12779"/>
                    <a:pt x="10444" y="12779"/>
                    <a:pt x="10444" y="12779"/>
                  </a:cubicBezTo>
                  <a:cubicBezTo>
                    <a:pt x="10515" y="13231"/>
                    <a:pt x="10515" y="13231"/>
                    <a:pt x="10515" y="13231"/>
                  </a:cubicBezTo>
                  <a:cubicBezTo>
                    <a:pt x="10533" y="13335"/>
                    <a:pt x="10533" y="13335"/>
                    <a:pt x="10533" y="13335"/>
                  </a:cubicBezTo>
                  <a:cubicBezTo>
                    <a:pt x="10551" y="13439"/>
                    <a:pt x="10551" y="13439"/>
                    <a:pt x="10551" y="13439"/>
                  </a:cubicBezTo>
                  <a:cubicBezTo>
                    <a:pt x="10591" y="13648"/>
                    <a:pt x="10591" y="13648"/>
                    <a:pt x="10591" y="13648"/>
                  </a:cubicBezTo>
                  <a:cubicBezTo>
                    <a:pt x="10626" y="13821"/>
                    <a:pt x="10626" y="13821"/>
                    <a:pt x="10626" y="13821"/>
                  </a:cubicBezTo>
                  <a:cubicBezTo>
                    <a:pt x="10644" y="13925"/>
                    <a:pt x="10644" y="13925"/>
                    <a:pt x="10644" y="13925"/>
                  </a:cubicBezTo>
                  <a:cubicBezTo>
                    <a:pt x="10667" y="14030"/>
                    <a:pt x="10667" y="14030"/>
                    <a:pt x="10667" y="14030"/>
                  </a:cubicBezTo>
                  <a:cubicBezTo>
                    <a:pt x="10747" y="14377"/>
                    <a:pt x="10747" y="14377"/>
                    <a:pt x="10747" y="14377"/>
                  </a:cubicBezTo>
                  <a:cubicBezTo>
                    <a:pt x="10764" y="14481"/>
                    <a:pt x="10764" y="14481"/>
                    <a:pt x="10764" y="14481"/>
                  </a:cubicBezTo>
                  <a:cubicBezTo>
                    <a:pt x="10787" y="14550"/>
                    <a:pt x="10787" y="14550"/>
                    <a:pt x="10787" y="14550"/>
                  </a:cubicBezTo>
                  <a:cubicBezTo>
                    <a:pt x="10827" y="14724"/>
                    <a:pt x="10827" y="14724"/>
                    <a:pt x="10827" y="14724"/>
                  </a:cubicBezTo>
                  <a:cubicBezTo>
                    <a:pt x="10867" y="14898"/>
                    <a:pt x="10867" y="14898"/>
                    <a:pt x="10867" y="14898"/>
                  </a:cubicBezTo>
                  <a:cubicBezTo>
                    <a:pt x="10880" y="14932"/>
                    <a:pt x="10893" y="15002"/>
                    <a:pt x="10907" y="15037"/>
                  </a:cubicBezTo>
                  <a:cubicBezTo>
                    <a:pt x="10965" y="15210"/>
                    <a:pt x="11022" y="15419"/>
                    <a:pt x="11080" y="15558"/>
                  </a:cubicBezTo>
                  <a:cubicBezTo>
                    <a:pt x="11107" y="15627"/>
                    <a:pt x="11138" y="15731"/>
                    <a:pt x="11165" y="15801"/>
                  </a:cubicBezTo>
                  <a:cubicBezTo>
                    <a:pt x="11254" y="16009"/>
                    <a:pt x="11254" y="16009"/>
                    <a:pt x="11254" y="16009"/>
                  </a:cubicBezTo>
                  <a:cubicBezTo>
                    <a:pt x="11267" y="16044"/>
                    <a:pt x="11285" y="16078"/>
                    <a:pt x="11298" y="16078"/>
                  </a:cubicBezTo>
                  <a:cubicBezTo>
                    <a:pt x="11343" y="16183"/>
                    <a:pt x="11343" y="16183"/>
                    <a:pt x="11343" y="16183"/>
                  </a:cubicBezTo>
                  <a:cubicBezTo>
                    <a:pt x="11432" y="16322"/>
                    <a:pt x="11432" y="16322"/>
                    <a:pt x="11432" y="16322"/>
                  </a:cubicBezTo>
                  <a:cubicBezTo>
                    <a:pt x="11552" y="16495"/>
                    <a:pt x="11672" y="16634"/>
                    <a:pt x="11797" y="16669"/>
                  </a:cubicBezTo>
                  <a:cubicBezTo>
                    <a:pt x="11828" y="16704"/>
                    <a:pt x="11859" y="16704"/>
                    <a:pt x="11886" y="16704"/>
                  </a:cubicBezTo>
                  <a:cubicBezTo>
                    <a:pt x="11979" y="16704"/>
                    <a:pt x="11979" y="16704"/>
                    <a:pt x="11979" y="16704"/>
                  </a:cubicBezTo>
                  <a:cubicBezTo>
                    <a:pt x="12024" y="16704"/>
                    <a:pt x="12024" y="16704"/>
                    <a:pt x="12024" y="16704"/>
                  </a:cubicBezTo>
                  <a:cubicBezTo>
                    <a:pt x="12073" y="16704"/>
                    <a:pt x="12073" y="16704"/>
                    <a:pt x="12073" y="16704"/>
                  </a:cubicBezTo>
                  <a:cubicBezTo>
                    <a:pt x="12162" y="16669"/>
                    <a:pt x="12162" y="16669"/>
                    <a:pt x="12162" y="16669"/>
                  </a:cubicBezTo>
                  <a:cubicBezTo>
                    <a:pt x="12193" y="16634"/>
                    <a:pt x="12224" y="16599"/>
                    <a:pt x="12255" y="16599"/>
                  </a:cubicBezTo>
                  <a:cubicBezTo>
                    <a:pt x="12300" y="16530"/>
                    <a:pt x="12300" y="16530"/>
                    <a:pt x="12300" y="16530"/>
                  </a:cubicBezTo>
                  <a:cubicBezTo>
                    <a:pt x="12317" y="16530"/>
                    <a:pt x="12331" y="16530"/>
                    <a:pt x="12344" y="16495"/>
                  </a:cubicBezTo>
                  <a:cubicBezTo>
                    <a:pt x="12406" y="16426"/>
                    <a:pt x="12469" y="16356"/>
                    <a:pt x="12527" y="16252"/>
                  </a:cubicBezTo>
                  <a:cubicBezTo>
                    <a:pt x="12767" y="15870"/>
                    <a:pt x="12998" y="15245"/>
                    <a:pt x="13225" y="14481"/>
                  </a:cubicBezTo>
                  <a:cubicBezTo>
                    <a:pt x="13452" y="13752"/>
                    <a:pt x="13670" y="12884"/>
                    <a:pt x="13884" y="11911"/>
                  </a:cubicBezTo>
                  <a:cubicBezTo>
                    <a:pt x="14093" y="10974"/>
                    <a:pt x="14298" y="9862"/>
                    <a:pt x="14507" y="8890"/>
                  </a:cubicBezTo>
                  <a:cubicBezTo>
                    <a:pt x="14614" y="8404"/>
                    <a:pt x="14720" y="7952"/>
                    <a:pt x="14836" y="7570"/>
                  </a:cubicBezTo>
                  <a:cubicBezTo>
                    <a:pt x="14947" y="7188"/>
                    <a:pt x="15063" y="6876"/>
                    <a:pt x="15183" y="6633"/>
                  </a:cubicBezTo>
                  <a:cubicBezTo>
                    <a:pt x="15423" y="6216"/>
                    <a:pt x="15677" y="6181"/>
                    <a:pt x="15917" y="6390"/>
                  </a:cubicBezTo>
                  <a:cubicBezTo>
                    <a:pt x="16162" y="6563"/>
                    <a:pt x="16402" y="7015"/>
                    <a:pt x="16643" y="7466"/>
                  </a:cubicBezTo>
                  <a:cubicBezTo>
                    <a:pt x="16763" y="7709"/>
                    <a:pt x="16879" y="7952"/>
                    <a:pt x="16999" y="8230"/>
                  </a:cubicBezTo>
                  <a:cubicBezTo>
                    <a:pt x="17114" y="8473"/>
                    <a:pt x="17235" y="8786"/>
                    <a:pt x="17350" y="9133"/>
                  </a:cubicBezTo>
                  <a:cubicBezTo>
                    <a:pt x="17582" y="9758"/>
                    <a:pt x="17800" y="10626"/>
                    <a:pt x="18027" y="11390"/>
                  </a:cubicBezTo>
                  <a:cubicBezTo>
                    <a:pt x="18249" y="12189"/>
                    <a:pt x="18476" y="12918"/>
                    <a:pt x="18708" y="13543"/>
                  </a:cubicBezTo>
                  <a:cubicBezTo>
                    <a:pt x="19170" y="14794"/>
                    <a:pt x="19646" y="15835"/>
                    <a:pt x="20132" y="16391"/>
                  </a:cubicBezTo>
                  <a:cubicBezTo>
                    <a:pt x="20617" y="16947"/>
                    <a:pt x="21115" y="17086"/>
                    <a:pt x="21600" y="16599"/>
                  </a:cubicBezTo>
                  <a:cubicBezTo>
                    <a:pt x="21115" y="17120"/>
                    <a:pt x="20617" y="16981"/>
                    <a:pt x="20132" y="16426"/>
                  </a:cubicBezTo>
                  <a:cubicBezTo>
                    <a:pt x="19646" y="15870"/>
                    <a:pt x="19170" y="14863"/>
                    <a:pt x="18703" y="13613"/>
                  </a:cubicBezTo>
                  <a:cubicBezTo>
                    <a:pt x="18472" y="12988"/>
                    <a:pt x="18245" y="12259"/>
                    <a:pt x="18022" y="11460"/>
                  </a:cubicBezTo>
                  <a:cubicBezTo>
                    <a:pt x="17795" y="10696"/>
                    <a:pt x="17577" y="9828"/>
                    <a:pt x="17346" y="9203"/>
                  </a:cubicBezTo>
                  <a:cubicBezTo>
                    <a:pt x="17230" y="8855"/>
                    <a:pt x="17114" y="8577"/>
                    <a:pt x="16994" y="8300"/>
                  </a:cubicBezTo>
                  <a:cubicBezTo>
                    <a:pt x="16879" y="8057"/>
                    <a:pt x="16758" y="7814"/>
                    <a:pt x="16638" y="7570"/>
                  </a:cubicBezTo>
                  <a:cubicBezTo>
                    <a:pt x="16402" y="7084"/>
                    <a:pt x="16162" y="6668"/>
                    <a:pt x="15917" y="6459"/>
                  </a:cubicBezTo>
                  <a:cubicBezTo>
                    <a:pt x="15673" y="6251"/>
                    <a:pt x="15428" y="6320"/>
                    <a:pt x="15188" y="6737"/>
                  </a:cubicBezTo>
                  <a:cubicBezTo>
                    <a:pt x="15067" y="6945"/>
                    <a:pt x="14952" y="7258"/>
                    <a:pt x="14841" y="7640"/>
                  </a:cubicBezTo>
                  <a:cubicBezTo>
                    <a:pt x="14729" y="8057"/>
                    <a:pt x="14622" y="8508"/>
                    <a:pt x="14516" y="8994"/>
                  </a:cubicBezTo>
                  <a:cubicBezTo>
                    <a:pt x="14302" y="9967"/>
                    <a:pt x="14102" y="11043"/>
                    <a:pt x="13888" y="12015"/>
                  </a:cubicBezTo>
                  <a:cubicBezTo>
                    <a:pt x="13675" y="12988"/>
                    <a:pt x="13457" y="13856"/>
                    <a:pt x="13230" y="14620"/>
                  </a:cubicBezTo>
                  <a:cubicBezTo>
                    <a:pt x="13003" y="15349"/>
                    <a:pt x="12771" y="15974"/>
                    <a:pt x="12531" y="16356"/>
                  </a:cubicBezTo>
                  <a:cubicBezTo>
                    <a:pt x="12469" y="16460"/>
                    <a:pt x="12406" y="16530"/>
                    <a:pt x="12349" y="16634"/>
                  </a:cubicBezTo>
                  <a:cubicBezTo>
                    <a:pt x="12331" y="16634"/>
                    <a:pt x="12317" y="16669"/>
                    <a:pt x="12304" y="16669"/>
                  </a:cubicBezTo>
                  <a:cubicBezTo>
                    <a:pt x="12255" y="16704"/>
                    <a:pt x="12255" y="16704"/>
                    <a:pt x="12255" y="16704"/>
                  </a:cubicBezTo>
                  <a:cubicBezTo>
                    <a:pt x="12224" y="16738"/>
                    <a:pt x="12193" y="16773"/>
                    <a:pt x="12166" y="16773"/>
                  </a:cubicBezTo>
                  <a:cubicBezTo>
                    <a:pt x="12073" y="16808"/>
                    <a:pt x="12073" y="16808"/>
                    <a:pt x="12073" y="16808"/>
                  </a:cubicBezTo>
                  <a:cubicBezTo>
                    <a:pt x="12028" y="16842"/>
                    <a:pt x="12028" y="16842"/>
                    <a:pt x="12028" y="16842"/>
                  </a:cubicBezTo>
                  <a:cubicBezTo>
                    <a:pt x="11979" y="16842"/>
                    <a:pt x="11979" y="16842"/>
                    <a:pt x="11979" y="16842"/>
                  </a:cubicBezTo>
                  <a:cubicBezTo>
                    <a:pt x="11886" y="16842"/>
                    <a:pt x="11886" y="16842"/>
                    <a:pt x="11886" y="16842"/>
                  </a:cubicBezTo>
                  <a:cubicBezTo>
                    <a:pt x="11855" y="16842"/>
                    <a:pt x="11828" y="16808"/>
                    <a:pt x="11797" y="16808"/>
                  </a:cubicBezTo>
                  <a:cubicBezTo>
                    <a:pt x="11672" y="16773"/>
                    <a:pt x="11552" y="16634"/>
                    <a:pt x="11427" y="16460"/>
                  </a:cubicBezTo>
                  <a:cubicBezTo>
                    <a:pt x="11338" y="16287"/>
                    <a:pt x="11338" y="16287"/>
                    <a:pt x="11338" y="16287"/>
                  </a:cubicBezTo>
                  <a:cubicBezTo>
                    <a:pt x="11294" y="16217"/>
                    <a:pt x="11294" y="16217"/>
                    <a:pt x="11294" y="16217"/>
                  </a:cubicBezTo>
                  <a:cubicBezTo>
                    <a:pt x="11281" y="16183"/>
                    <a:pt x="11263" y="16148"/>
                    <a:pt x="11249" y="16113"/>
                  </a:cubicBezTo>
                  <a:cubicBezTo>
                    <a:pt x="11160" y="15940"/>
                    <a:pt x="11160" y="15940"/>
                    <a:pt x="11160" y="15940"/>
                  </a:cubicBezTo>
                  <a:cubicBezTo>
                    <a:pt x="11129" y="15870"/>
                    <a:pt x="11103" y="15766"/>
                    <a:pt x="11071" y="15696"/>
                  </a:cubicBezTo>
                  <a:cubicBezTo>
                    <a:pt x="11014" y="15558"/>
                    <a:pt x="10960" y="15349"/>
                    <a:pt x="10902" y="15141"/>
                  </a:cubicBezTo>
                  <a:cubicBezTo>
                    <a:pt x="10889" y="15106"/>
                    <a:pt x="10871" y="15071"/>
                    <a:pt x="10858" y="15002"/>
                  </a:cubicBezTo>
                  <a:cubicBezTo>
                    <a:pt x="10818" y="14828"/>
                    <a:pt x="10818" y="14828"/>
                    <a:pt x="10818" y="14828"/>
                  </a:cubicBezTo>
                  <a:cubicBezTo>
                    <a:pt x="10778" y="14689"/>
                    <a:pt x="10778" y="14689"/>
                    <a:pt x="10778" y="14689"/>
                  </a:cubicBezTo>
                  <a:cubicBezTo>
                    <a:pt x="10756" y="14585"/>
                    <a:pt x="10756" y="14585"/>
                    <a:pt x="10756" y="14585"/>
                  </a:cubicBezTo>
                  <a:cubicBezTo>
                    <a:pt x="10738" y="14516"/>
                    <a:pt x="10738" y="14516"/>
                    <a:pt x="10738" y="14516"/>
                  </a:cubicBezTo>
                  <a:cubicBezTo>
                    <a:pt x="10658" y="14134"/>
                    <a:pt x="10658" y="14134"/>
                    <a:pt x="10658" y="14134"/>
                  </a:cubicBezTo>
                  <a:cubicBezTo>
                    <a:pt x="10635" y="14064"/>
                    <a:pt x="10635" y="14064"/>
                    <a:pt x="10635" y="14064"/>
                  </a:cubicBezTo>
                  <a:cubicBezTo>
                    <a:pt x="10618" y="13960"/>
                    <a:pt x="10618" y="13960"/>
                    <a:pt x="10618" y="13960"/>
                  </a:cubicBezTo>
                  <a:cubicBezTo>
                    <a:pt x="10578" y="13752"/>
                    <a:pt x="10578" y="13752"/>
                    <a:pt x="10578" y="13752"/>
                  </a:cubicBezTo>
                  <a:cubicBezTo>
                    <a:pt x="10542" y="13543"/>
                    <a:pt x="10542" y="13543"/>
                    <a:pt x="10542" y="13543"/>
                  </a:cubicBezTo>
                  <a:cubicBezTo>
                    <a:pt x="10520" y="13439"/>
                    <a:pt x="10520" y="13439"/>
                    <a:pt x="10520" y="13439"/>
                  </a:cubicBezTo>
                  <a:cubicBezTo>
                    <a:pt x="10502" y="13335"/>
                    <a:pt x="10502" y="13335"/>
                    <a:pt x="10502" y="13335"/>
                  </a:cubicBezTo>
                  <a:cubicBezTo>
                    <a:pt x="10431" y="12884"/>
                    <a:pt x="10431" y="12884"/>
                    <a:pt x="10431" y="12884"/>
                  </a:cubicBezTo>
                  <a:cubicBezTo>
                    <a:pt x="10413" y="12779"/>
                    <a:pt x="10413" y="12779"/>
                    <a:pt x="10413" y="12779"/>
                  </a:cubicBezTo>
                  <a:cubicBezTo>
                    <a:pt x="10395" y="12641"/>
                    <a:pt x="10395" y="12641"/>
                    <a:pt x="10395" y="12641"/>
                  </a:cubicBezTo>
                  <a:cubicBezTo>
                    <a:pt x="10359" y="12397"/>
                    <a:pt x="10359" y="12397"/>
                    <a:pt x="10359" y="12397"/>
                  </a:cubicBezTo>
                  <a:cubicBezTo>
                    <a:pt x="10337" y="12259"/>
                    <a:pt x="10315" y="12085"/>
                    <a:pt x="10293" y="11911"/>
                  </a:cubicBezTo>
                  <a:cubicBezTo>
                    <a:pt x="10248" y="11564"/>
                    <a:pt x="10208" y="11217"/>
                    <a:pt x="10168" y="10869"/>
                  </a:cubicBezTo>
                  <a:cubicBezTo>
                    <a:pt x="10084" y="10175"/>
                    <a:pt x="10003" y="9411"/>
                    <a:pt x="9928" y="8682"/>
                  </a:cubicBezTo>
                  <a:cubicBezTo>
                    <a:pt x="9777" y="7154"/>
                    <a:pt x="9634" y="5626"/>
                    <a:pt x="9478" y="4132"/>
                  </a:cubicBezTo>
                  <a:cubicBezTo>
                    <a:pt x="9403" y="3368"/>
                    <a:pt x="9323" y="2639"/>
                    <a:pt x="9234" y="2014"/>
                  </a:cubicBezTo>
                  <a:cubicBezTo>
                    <a:pt x="9207" y="1841"/>
                    <a:pt x="9185" y="1702"/>
                    <a:pt x="9162" y="1563"/>
                  </a:cubicBezTo>
                  <a:cubicBezTo>
                    <a:pt x="9149" y="1493"/>
                    <a:pt x="9136" y="1424"/>
                    <a:pt x="9127" y="1354"/>
                  </a:cubicBezTo>
                  <a:cubicBezTo>
                    <a:pt x="9113" y="1285"/>
                    <a:pt x="9100" y="1215"/>
                    <a:pt x="9087" y="1146"/>
                  </a:cubicBezTo>
                  <a:cubicBezTo>
                    <a:pt x="9033" y="903"/>
                    <a:pt x="8980" y="695"/>
                    <a:pt x="8922" y="521"/>
                  </a:cubicBezTo>
                  <a:cubicBezTo>
                    <a:pt x="8864" y="347"/>
                    <a:pt x="8806" y="243"/>
                    <a:pt x="8744" y="174"/>
                  </a:cubicBezTo>
                  <a:cubicBezTo>
                    <a:pt x="8686" y="104"/>
                    <a:pt x="8624" y="104"/>
                    <a:pt x="8562" y="104"/>
                  </a:cubicBezTo>
                  <a:cubicBezTo>
                    <a:pt x="8442" y="139"/>
                    <a:pt x="8321" y="313"/>
                    <a:pt x="8206" y="590"/>
                  </a:cubicBezTo>
                  <a:cubicBezTo>
                    <a:pt x="7970" y="1146"/>
                    <a:pt x="7747" y="1979"/>
                    <a:pt x="7538" y="2986"/>
                  </a:cubicBezTo>
                  <a:cubicBezTo>
                    <a:pt x="7436" y="3507"/>
                    <a:pt x="7333" y="4063"/>
                    <a:pt x="7236" y="4619"/>
                  </a:cubicBezTo>
                  <a:cubicBezTo>
                    <a:pt x="7138" y="5174"/>
                    <a:pt x="7040" y="5799"/>
                    <a:pt x="6946" y="6355"/>
                  </a:cubicBezTo>
                  <a:cubicBezTo>
                    <a:pt x="6653" y="8126"/>
                    <a:pt x="6653" y="8126"/>
                    <a:pt x="6653" y="8126"/>
                  </a:cubicBezTo>
                  <a:cubicBezTo>
                    <a:pt x="6555" y="8716"/>
                    <a:pt x="6452" y="9272"/>
                    <a:pt x="6350" y="9793"/>
                  </a:cubicBezTo>
                  <a:cubicBezTo>
                    <a:pt x="6145" y="10835"/>
                    <a:pt x="5932" y="11807"/>
                    <a:pt x="5714" y="12675"/>
                  </a:cubicBezTo>
                  <a:cubicBezTo>
                    <a:pt x="5496" y="13578"/>
                    <a:pt x="5273" y="14377"/>
                    <a:pt x="5046" y="15106"/>
                  </a:cubicBezTo>
                  <a:cubicBezTo>
                    <a:pt x="4988" y="15280"/>
                    <a:pt x="4935" y="15488"/>
                    <a:pt x="4877" y="15662"/>
                  </a:cubicBezTo>
                  <a:cubicBezTo>
                    <a:pt x="4704" y="16148"/>
                    <a:pt x="4704" y="16148"/>
                    <a:pt x="4704" y="16148"/>
                  </a:cubicBezTo>
                  <a:cubicBezTo>
                    <a:pt x="4619" y="16426"/>
                    <a:pt x="4619" y="16426"/>
                    <a:pt x="4619" y="16426"/>
                  </a:cubicBezTo>
                  <a:cubicBezTo>
                    <a:pt x="4588" y="16495"/>
                    <a:pt x="4561" y="16565"/>
                    <a:pt x="4530" y="16634"/>
                  </a:cubicBezTo>
                  <a:cubicBezTo>
                    <a:pt x="4356" y="17120"/>
                    <a:pt x="4356" y="17120"/>
                    <a:pt x="4356" y="17120"/>
                  </a:cubicBezTo>
                  <a:cubicBezTo>
                    <a:pt x="3889" y="18336"/>
                    <a:pt x="3413" y="19308"/>
                    <a:pt x="2933" y="20037"/>
                  </a:cubicBezTo>
                  <a:cubicBezTo>
                    <a:pt x="2447" y="20732"/>
                    <a:pt x="1962" y="21218"/>
                    <a:pt x="1468" y="21392"/>
                  </a:cubicBezTo>
                  <a:cubicBezTo>
                    <a:pt x="979" y="21600"/>
                    <a:pt x="485" y="21496"/>
                    <a:pt x="0" y="211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40"/>
            <p:cNvSpPr/>
            <p:nvPr/>
          </p:nvSpPr>
          <p:spPr>
            <a:xfrm>
              <a:off x="47507" y="1381014"/>
              <a:ext cx="16492136" cy="186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21108"/>
                  </a:moveTo>
                  <a:cubicBezTo>
                    <a:pt x="485" y="21460"/>
                    <a:pt x="975" y="21499"/>
                    <a:pt x="1460" y="21265"/>
                  </a:cubicBezTo>
                  <a:cubicBezTo>
                    <a:pt x="1945" y="21030"/>
                    <a:pt x="2430" y="20522"/>
                    <a:pt x="2906" y="19780"/>
                  </a:cubicBezTo>
                  <a:cubicBezTo>
                    <a:pt x="3386" y="18999"/>
                    <a:pt x="3858" y="17984"/>
                    <a:pt x="4321" y="16734"/>
                  </a:cubicBezTo>
                  <a:cubicBezTo>
                    <a:pt x="4494" y="16265"/>
                    <a:pt x="4494" y="16265"/>
                    <a:pt x="4494" y="16265"/>
                  </a:cubicBezTo>
                  <a:cubicBezTo>
                    <a:pt x="4552" y="16109"/>
                    <a:pt x="4610" y="15952"/>
                    <a:pt x="4668" y="15757"/>
                  </a:cubicBezTo>
                  <a:cubicBezTo>
                    <a:pt x="4726" y="15601"/>
                    <a:pt x="4784" y="15445"/>
                    <a:pt x="4842" y="15249"/>
                  </a:cubicBezTo>
                  <a:cubicBezTo>
                    <a:pt x="5011" y="14703"/>
                    <a:pt x="5011" y="14703"/>
                    <a:pt x="5011" y="14703"/>
                  </a:cubicBezTo>
                  <a:cubicBezTo>
                    <a:pt x="5242" y="13960"/>
                    <a:pt x="5465" y="13140"/>
                    <a:pt x="5687" y="12242"/>
                  </a:cubicBezTo>
                  <a:cubicBezTo>
                    <a:pt x="5905" y="11343"/>
                    <a:pt x="6119" y="10328"/>
                    <a:pt x="6328" y="9273"/>
                  </a:cubicBezTo>
                  <a:cubicBezTo>
                    <a:pt x="6435" y="8726"/>
                    <a:pt x="6537" y="8141"/>
                    <a:pt x="6635" y="7516"/>
                  </a:cubicBezTo>
                  <a:cubicBezTo>
                    <a:pt x="6937" y="5719"/>
                    <a:pt x="6937" y="5719"/>
                    <a:pt x="6937" y="5719"/>
                  </a:cubicBezTo>
                  <a:cubicBezTo>
                    <a:pt x="7138" y="4508"/>
                    <a:pt x="7342" y="3336"/>
                    <a:pt x="7556" y="2360"/>
                  </a:cubicBezTo>
                  <a:cubicBezTo>
                    <a:pt x="7774" y="1383"/>
                    <a:pt x="8005" y="602"/>
                    <a:pt x="8246" y="211"/>
                  </a:cubicBezTo>
                  <a:cubicBezTo>
                    <a:pt x="8366" y="16"/>
                    <a:pt x="8486" y="-62"/>
                    <a:pt x="8611" y="55"/>
                  </a:cubicBezTo>
                  <a:cubicBezTo>
                    <a:pt x="8668" y="94"/>
                    <a:pt x="8731" y="211"/>
                    <a:pt x="8789" y="368"/>
                  </a:cubicBezTo>
                  <a:cubicBezTo>
                    <a:pt x="8820" y="446"/>
                    <a:pt x="8846" y="524"/>
                    <a:pt x="8878" y="641"/>
                  </a:cubicBezTo>
                  <a:cubicBezTo>
                    <a:pt x="8904" y="758"/>
                    <a:pt x="8931" y="836"/>
                    <a:pt x="8958" y="993"/>
                  </a:cubicBezTo>
                  <a:cubicBezTo>
                    <a:pt x="9016" y="1227"/>
                    <a:pt x="9065" y="1539"/>
                    <a:pt x="9113" y="1891"/>
                  </a:cubicBezTo>
                  <a:cubicBezTo>
                    <a:pt x="9158" y="2203"/>
                    <a:pt x="9207" y="2555"/>
                    <a:pt x="9251" y="2946"/>
                  </a:cubicBezTo>
                  <a:cubicBezTo>
                    <a:pt x="9336" y="3688"/>
                    <a:pt x="9416" y="4508"/>
                    <a:pt x="9496" y="5289"/>
                  </a:cubicBezTo>
                  <a:cubicBezTo>
                    <a:pt x="9661" y="6891"/>
                    <a:pt x="9817" y="8531"/>
                    <a:pt x="9986" y="10054"/>
                  </a:cubicBezTo>
                  <a:cubicBezTo>
                    <a:pt x="10070" y="10797"/>
                    <a:pt x="10159" y="11539"/>
                    <a:pt x="10248" y="12242"/>
                  </a:cubicBezTo>
                  <a:cubicBezTo>
                    <a:pt x="10297" y="12554"/>
                    <a:pt x="10342" y="12906"/>
                    <a:pt x="10391" y="13218"/>
                  </a:cubicBezTo>
                  <a:cubicBezTo>
                    <a:pt x="10417" y="13375"/>
                    <a:pt x="10444" y="13531"/>
                    <a:pt x="10466" y="13648"/>
                  </a:cubicBezTo>
                  <a:cubicBezTo>
                    <a:pt x="10546" y="14078"/>
                    <a:pt x="10546" y="14078"/>
                    <a:pt x="10546" y="14078"/>
                  </a:cubicBezTo>
                  <a:cubicBezTo>
                    <a:pt x="10573" y="14234"/>
                    <a:pt x="10600" y="14312"/>
                    <a:pt x="10626" y="14468"/>
                  </a:cubicBezTo>
                  <a:cubicBezTo>
                    <a:pt x="10667" y="14624"/>
                    <a:pt x="10667" y="14624"/>
                    <a:pt x="10667" y="14624"/>
                  </a:cubicBezTo>
                  <a:cubicBezTo>
                    <a:pt x="10680" y="14703"/>
                    <a:pt x="10693" y="14742"/>
                    <a:pt x="10707" y="14820"/>
                  </a:cubicBezTo>
                  <a:cubicBezTo>
                    <a:pt x="10760" y="15015"/>
                    <a:pt x="10818" y="15249"/>
                    <a:pt x="10876" y="15406"/>
                  </a:cubicBezTo>
                  <a:cubicBezTo>
                    <a:pt x="10987" y="15796"/>
                    <a:pt x="11103" y="16070"/>
                    <a:pt x="11223" y="16304"/>
                  </a:cubicBezTo>
                  <a:cubicBezTo>
                    <a:pt x="11312" y="16460"/>
                    <a:pt x="11312" y="16460"/>
                    <a:pt x="11312" y="16460"/>
                  </a:cubicBezTo>
                  <a:cubicBezTo>
                    <a:pt x="11325" y="16460"/>
                    <a:pt x="11343" y="16499"/>
                    <a:pt x="11356" y="16538"/>
                  </a:cubicBezTo>
                  <a:cubicBezTo>
                    <a:pt x="11401" y="16577"/>
                    <a:pt x="11401" y="16577"/>
                    <a:pt x="11401" y="16577"/>
                  </a:cubicBezTo>
                  <a:cubicBezTo>
                    <a:pt x="11494" y="16695"/>
                    <a:pt x="11494" y="16695"/>
                    <a:pt x="11494" y="16695"/>
                  </a:cubicBezTo>
                  <a:cubicBezTo>
                    <a:pt x="11583" y="16734"/>
                    <a:pt x="11583" y="16734"/>
                    <a:pt x="11583" y="16734"/>
                  </a:cubicBezTo>
                  <a:cubicBezTo>
                    <a:pt x="11628" y="16773"/>
                    <a:pt x="11628" y="16773"/>
                    <a:pt x="11628" y="16773"/>
                  </a:cubicBezTo>
                  <a:cubicBezTo>
                    <a:pt x="11641" y="16773"/>
                    <a:pt x="11659" y="16773"/>
                    <a:pt x="11672" y="16773"/>
                  </a:cubicBezTo>
                  <a:cubicBezTo>
                    <a:pt x="11766" y="16812"/>
                    <a:pt x="11766" y="16812"/>
                    <a:pt x="11766" y="16812"/>
                  </a:cubicBezTo>
                  <a:cubicBezTo>
                    <a:pt x="11792" y="16812"/>
                    <a:pt x="11823" y="16812"/>
                    <a:pt x="11855" y="16773"/>
                  </a:cubicBezTo>
                  <a:cubicBezTo>
                    <a:pt x="11886" y="16773"/>
                    <a:pt x="11917" y="16773"/>
                    <a:pt x="11948" y="16773"/>
                  </a:cubicBezTo>
                  <a:cubicBezTo>
                    <a:pt x="12188" y="16616"/>
                    <a:pt x="12429" y="16187"/>
                    <a:pt x="12660" y="15562"/>
                  </a:cubicBezTo>
                  <a:cubicBezTo>
                    <a:pt x="12891" y="14937"/>
                    <a:pt x="13114" y="14078"/>
                    <a:pt x="13332" y="13140"/>
                  </a:cubicBezTo>
                  <a:cubicBezTo>
                    <a:pt x="13550" y="12203"/>
                    <a:pt x="13764" y="11187"/>
                    <a:pt x="13968" y="10015"/>
                  </a:cubicBezTo>
                  <a:cubicBezTo>
                    <a:pt x="14173" y="8922"/>
                    <a:pt x="14378" y="7711"/>
                    <a:pt x="14591" y="6734"/>
                  </a:cubicBezTo>
                  <a:cubicBezTo>
                    <a:pt x="14703" y="6227"/>
                    <a:pt x="14814" y="5797"/>
                    <a:pt x="14930" y="5445"/>
                  </a:cubicBezTo>
                  <a:cubicBezTo>
                    <a:pt x="15045" y="5094"/>
                    <a:pt x="15161" y="4820"/>
                    <a:pt x="15281" y="4664"/>
                  </a:cubicBezTo>
                  <a:cubicBezTo>
                    <a:pt x="15526" y="4352"/>
                    <a:pt x="15771" y="4391"/>
                    <a:pt x="16011" y="4664"/>
                  </a:cubicBezTo>
                  <a:cubicBezTo>
                    <a:pt x="16251" y="4938"/>
                    <a:pt x="16491" y="5406"/>
                    <a:pt x="16727" y="5914"/>
                  </a:cubicBezTo>
                  <a:cubicBezTo>
                    <a:pt x="16843" y="6188"/>
                    <a:pt x="16963" y="6461"/>
                    <a:pt x="17079" y="6773"/>
                  </a:cubicBezTo>
                  <a:cubicBezTo>
                    <a:pt x="17195" y="7125"/>
                    <a:pt x="17310" y="7477"/>
                    <a:pt x="17422" y="7906"/>
                  </a:cubicBezTo>
                  <a:cubicBezTo>
                    <a:pt x="17479" y="8101"/>
                    <a:pt x="17533" y="8297"/>
                    <a:pt x="17586" y="8531"/>
                  </a:cubicBezTo>
                  <a:cubicBezTo>
                    <a:pt x="17644" y="8765"/>
                    <a:pt x="17697" y="9000"/>
                    <a:pt x="17751" y="9234"/>
                  </a:cubicBezTo>
                  <a:cubicBezTo>
                    <a:pt x="17862" y="9703"/>
                    <a:pt x="17969" y="10172"/>
                    <a:pt x="18080" y="10640"/>
                  </a:cubicBezTo>
                  <a:cubicBezTo>
                    <a:pt x="18298" y="11539"/>
                    <a:pt x="18521" y="12437"/>
                    <a:pt x="18748" y="13179"/>
                  </a:cubicBezTo>
                  <a:cubicBezTo>
                    <a:pt x="18975" y="13960"/>
                    <a:pt x="19206" y="14663"/>
                    <a:pt x="19437" y="15249"/>
                  </a:cubicBezTo>
                  <a:cubicBezTo>
                    <a:pt x="19557" y="15523"/>
                    <a:pt x="19673" y="15796"/>
                    <a:pt x="19793" y="16031"/>
                  </a:cubicBezTo>
                  <a:cubicBezTo>
                    <a:pt x="19909" y="16265"/>
                    <a:pt x="20029" y="16499"/>
                    <a:pt x="20149" y="16656"/>
                  </a:cubicBezTo>
                  <a:cubicBezTo>
                    <a:pt x="20630" y="17359"/>
                    <a:pt x="21119" y="17554"/>
                    <a:pt x="21600" y="16968"/>
                  </a:cubicBezTo>
                  <a:cubicBezTo>
                    <a:pt x="21119" y="17554"/>
                    <a:pt x="20630" y="17398"/>
                    <a:pt x="20149" y="16695"/>
                  </a:cubicBezTo>
                  <a:cubicBezTo>
                    <a:pt x="20029" y="16538"/>
                    <a:pt x="19909" y="16343"/>
                    <a:pt x="19789" y="16109"/>
                  </a:cubicBezTo>
                  <a:cubicBezTo>
                    <a:pt x="19673" y="15874"/>
                    <a:pt x="19553" y="15601"/>
                    <a:pt x="19437" y="15288"/>
                  </a:cubicBezTo>
                  <a:cubicBezTo>
                    <a:pt x="19201" y="14703"/>
                    <a:pt x="18975" y="13999"/>
                    <a:pt x="18748" y="13257"/>
                  </a:cubicBezTo>
                  <a:cubicBezTo>
                    <a:pt x="18516" y="12515"/>
                    <a:pt x="18294" y="11617"/>
                    <a:pt x="18076" y="10718"/>
                  </a:cubicBezTo>
                  <a:cubicBezTo>
                    <a:pt x="17964" y="10250"/>
                    <a:pt x="17858" y="9781"/>
                    <a:pt x="17746" y="9312"/>
                  </a:cubicBezTo>
                  <a:cubicBezTo>
                    <a:pt x="17693" y="9078"/>
                    <a:pt x="17640" y="8844"/>
                    <a:pt x="17582" y="8609"/>
                  </a:cubicBezTo>
                  <a:cubicBezTo>
                    <a:pt x="17528" y="8375"/>
                    <a:pt x="17475" y="8180"/>
                    <a:pt x="17417" y="7984"/>
                  </a:cubicBezTo>
                  <a:cubicBezTo>
                    <a:pt x="17306" y="7555"/>
                    <a:pt x="17190" y="7203"/>
                    <a:pt x="17074" y="6891"/>
                  </a:cubicBezTo>
                  <a:cubicBezTo>
                    <a:pt x="16959" y="6578"/>
                    <a:pt x="16843" y="6305"/>
                    <a:pt x="16723" y="6031"/>
                  </a:cubicBezTo>
                  <a:cubicBezTo>
                    <a:pt x="16487" y="5484"/>
                    <a:pt x="16251" y="5016"/>
                    <a:pt x="16011" y="4781"/>
                  </a:cubicBezTo>
                  <a:cubicBezTo>
                    <a:pt x="15771" y="4508"/>
                    <a:pt x="15526" y="4469"/>
                    <a:pt x="15286" y="4781"/>
                  </a:cubicBezTo>
                  <a:cubicBezTo>
                    <a:pt x="15165" y="4938"/>
                    <a:pt x="15045" y="5211"/>
                    <a:pt x="14934" y="5563"/>
                  </a:cubicBezTo>
                  <a:cubicBezTo>
                    <a:pt x="14818" y="5914"/>
                    <a:pt x="14707" y="6344"/>
                    <a:pt x="14600" y="6852"/>
                  </a:cubicBezTo>
                  <a:cubicBezTo>
                    <a:pt x="14382" y="7828"/>
                    <a:pt x="14182" y="9000"/>
                    <a:pt x="13977" y="10133"/>
                  </a:cubicBezTo>
                  <a:cubicBezTo>
                    <a:pt x="13768" y="11265"/>
                    <a:pt x="13555" y="12320"/>
                    <a:pt x="13336" y="13257"/>
                  </a:cubicBezTo>
                  <a:cubicBezTo>
                    <a:pt x="13118" y="14195"/>
                    <a:pt x="12896" y="15054"/>
                    <a:pt x="12665" y="15679"/>
                  </a:cubicBezTo>
                  <a:cubicBezTo>
                    <a:pt x="12433" y="16343"/>
                    <a:pt x="12188" y="16773"/>
                    <a:pt x="11948" y="16890"/>
                  </a:cubicBezTo>
                  <a:cubicBezTo>
                    <a:pt x="11917" y="16929"/>
                    <a:pt x="11886" y="16929"/>
                    <a:pt x="11855" y="16929"/>
                  </a:cubicBezTo>
                  <a:cubicBezTo>
                    <a:pt x="11823" y="16929"/>
                    <a:pt x="11797" y="16968"/>
                    <a:pt x="11766" y="16968"/>
                  </a:cubicBezTo>
                  <a:cubicBezTo>
                    <a:pt x="11672" y="16929"/>
                    <a:pt x="11672" y="16929"/>
                    <a:pt x="11672" y="16929"/>
                  </a:cubicBezTo>
                  <a:cubicBezTo>
                    <a:pt x="11659" y="16929"/>
                    <a:pt x="11641" y="16929"/>
                    <a:pt x="11628" y="16929"/>
                  </a:cubicBezTo>
                  <a:cubicBezTo>
                    <a:pt x="11583" y="16890"/>
                    <a:pt x="11583" y="16890"/>
                    <a:pt x="11583" y="16890"/>
                  </a:cubicBezTo>
                  <a:cubicBezTo>
                    <a:pt x="11490" y="16812"/>
                    <a:pt x="11490" y="16812"/>
                    <a:pt x="11490" y="16812"/>
                  </a:cubicBezTo>
                  <a:cubicBezTo>
                    <a:pt x="11401" y="16734"/>
                    <a:pt x="11401" y="16734"/>
                    <a:pt x="11401" y="16734"/>
                  </a:cubicBezTo>
                  <a:cubicBezTo>
                    <a:pt x="11356" y="16656"/>
                    <a:pt x="11356" y="16656"/>
                    <a:pt x="11356" y="16656"/>
                  </a:cubicBezTo>
                  <a:cubicBezTo>
                    <a:pt x="11338" y="16656"/>
                    <a:pt x="11325" y="16616"/>
                    <a:pt x="11307" y="16616"/>
                  </a:cubicBezTo>
                  <a:cubicBezTo>
                    <a:pt x="11218" y="16460"/>
                    <a:pt x="11218" y="16460"/>
                    <a:pt x="11218" y="16460"/>
                  </a:cubicBezTo>
                  <a:cubicBezTo>
                    <a:pt x="11098" y="16226"/>
                    <a:pt x="10982" y="15952"/>
                    <a:pt x="10867" y="15562"/>
                  </a:cubicBezTo>
                  <a:cubicBezTo>
                    <a:pt x="10809" y="15406"/>
                    <a:pt x="10756" y="15171"/>
                    <a:pt x="10698" y="14937"/>
                  </a:cubicBezTo>
                  <a:cubicBezTo>
                    <a:pt x="10684" y="14898"/>
                    <a:pt x="10671" y="14820"/>
                    <a:pt x="10658" y="14781"/>
                  </a:cubicBezTo>
                  <a:cubicBezTo>
                    <a:pt x="10618" y="14585"/>
                    <a:pt x="10618" y="14585"/>
                    <a:pt x="10618" y="14585"/>
                  </a:cubicBezTo>
                  <a:cubicBezTo>
                    <a:pt x="10591" y="14468"/>
                    <a:pt x="10564" y="14351"/>
                    <a:pt x="10537" y="14195"/>
                  </a:cubicBezTo>
                  <a:cubicBezTo>
                    <a:pt x="10457" y="13804"/>
                    <a:pt x="10457" y="13804"/>
                    <a:pt x="10457" y="13804"/>
                  </a:cubicBezTo>
                  <a:cubicBezTo>
                    <a:pt x="10431" y="13648"/>
                    <a:pt x="10408" y="13492"/>
                    <a:pt x="10382" y="13335"/>
                  </a:cubicBezTo>
                  <a:cubicBezTo>
                    <a:pt x="10333" y="13062"/>
                    <a:pt x="10284" y="12711"/>
                    <a:pt x="10239" y="12359"/>
                  </a:cubicBezTo>
                  <a:cubicBezTo>
                    <a:pt x="10146" y="11656"/>
                    <a:pt x="10057" y="10914"/>
                    <a:pt x="9972" y="10133"/>
                  </a:cubicBezTo>
                  <a:cubicBezTo>
                    <a:pt x="9803" y="8609"/>
                    <a:pt x="9647" y="6969"/>
                    <a:pt x="9487" y="5367"/>
                  </a:cubicBezTo>
                  <a:cubicBezTo>
                    <a:pt x="9403" y="4586"/>
                    <a:pt x="9323" y="3766"/>
                    <a:pt x="9238" y="3024"/>
                  </a:cubicBezTo>
                  <a:cubicBezTo>
                    <a:pt x="9194" y="2672"/>
                    <a:pt x="9149" y="2321"/>
                    <a:pt x="9100" y="1969"/>
                  </a:cubicBezTo>
                  <a:cubicBezTo>
                    <a:pt x="9056" y="1657"/>
                    <a:pt x="9007" y="1344"/>
                    <a:pt x="8953" y="1110"/>
                  </a:cubicBezTo>
                  <a:cubicBezTo>
                    <a:pt x="8927" y="954"/>
                    <a:pt x="8900" y="875"/>
                    <a:pt x="8869" y="758"/>
                  </a:cubicBezTo>
                  <a:cubicBezTo>
                    <a:pt x="8842" y="680"/>
                    <a:pt x="8815" y="563"/>
                    <a:pt x="8784" y="485"/>
                  </a:cubicBezTo>
                  <a:cubicBezTo>
                    <a:pt x="8726" y="368"/>
                    <a:pt x="8668" y="250"/>
                    <a:pt x="8606" y="211"/>
                  </a:cubicBezTo>
                  <a:cubicBezTo>
                    <a:pt x="8486" y="94"/>
                    <a:pt x="8366" y="133"/>
                    <a:pt x="8246" y="329"/>
                  </a:cubicBezTo>
                  <a:cubicBezTo>
                    <a:pt x="8010" y="719"/>
                    <a:pt x="7778" y="1500"/>
                    <a:pt x="7565" y="2477"/>
                  </a:cubicBezTo>
                  <a:cubicBezTo>
                    <a:pt x="7347" y="3453"/>
                    <a:pt x="7147" y="4625"/>
                    <a:pt x="6946" y="5836"/>
                  </a:cubicBezTo>
                  <a:cubicBezTo>
                    <a:pt x="6644" y="7633"/>
                    <a:pt x="6644" y="7633"/>
                    <a:pt x="6644" y="7633"/>
                  </a:cubicBezTo>
                  <a:cubicBezTo>
                    <a:pt x="6546" y="8219"/>
                    <a:pt x="6439" y="8805"/>
                    <a:pt x="6337" y="9351"/>
                  </a:cubicBezTo>
                  <a:cubicBezTo>
                    <a:pt x="6128" y="10445"/>
                    <a:pt x="5910" y="11422"/>
                    <a:pt x="5691" y="12320"/>
                  </a:cubicBezTo>
                  <a:cubicBezTo>
                    <a:pt x="5469" y="13218"/>
                    <a:pt x="5246" y="14039"/>
                    <a:pt x="5015" y="14781"/>
                  </a:cubicBezTo>
                  <a:cubicBezTo>
                    <a:pt x="4846" y="15328"/>
                    <a:pt x="4846" y="15328"/>
                    <a:pt x="4846" y="15328"/>
                  </a:cubicBezTo>
                  <a:cubicBezTo>
                    <a:pt x="4788" y="15523"/>
                    <a:pt x="4730" y="15679"/>
                    <a:pt x="4672" y="15874"/>
                  </a:cubicBezTo>
                  <a:cubicBezTo>
                    <a:pt x="4615" y="16031"/>
                    <a:pt x="4557" y="16187"/>
                    <a:pt x="4499" y="16382"/>
                  </a:cubicBezTo>
                  <a:cubicBezTo>
                    <a:pt x="4325" y="16851"/>
                    <a:pt x="4325" y="16851"/>
                    <a:pt x="4325" y="16851"/>
                  </a:cubicBezTo>
                  <a:cubicBezTo>
                    <a:pt x="3858" y="18101"/>
                    <a:pt x="3386" y="19077"/>
                    <a:pt x="2906" y="19819"/>
                  </a:cubicBezTo>
                  <a:cubicBezTo>
                    <a:pt x="2430" y="20601"/>
                    <a:pt x="1945" y="21069"/>
                    <a:pt x="1460" y="21304"/>
                  </a:cubicBezTo>
                  <a:cubicBezTo>
                    <a:pt x="975" y="21538"/>
                    <a:pt x="485" y="21460"/>
                    <a:pt x="0" y="211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41"/>
            <p:cNvSpPr/>
            <p:nvPr/>
          </p:nvSpPr>
          <p:spPr>
            <a:xfrm>
              <a:off x="43189" y="1578720"/>
              <a:ext cx="16494294" cy="162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0" y="20906"/>
                  </a:moveTo>
                  <a:cubicBezTo>
                    <a:pt x="961" y="21570"/>
                    <a:pt x="1931" y="20906"/>
                    <a:pt x="2879" y="19313"/>
                  </a:cubicBezTo>
                  <a:cubicBezTo>
                    <a:pt x="3355" y="18516"/>
                    <a:pt x="3827" y="17498"/>
                    <a:pt x="4290" y="16214"/>
                  </a:cubicBezTo>
                  <a:cubicBezTo>
                    <a:pt x="4757" y="14975"/>
                    <a:pt x="5215" y="13514"/>
                    <a:pt x="5660" y="11700"/>
                  </a:cubicBezTo>
                  <a:cubicBezTo>
                    <a:pt x="5887" y="10814"/>
                    <a:pt x="6105" y="9796"/>
                    <a:pt x="6319" y="8690"/>
                  </a:cubicBezTo>
                  <a:cubicBezTo>
                    <a:pt x="6426" y="8114"/>
                    <a:pt x="6528" y="7495"/>
                    <a:pt x="6630" y="6919"/>
                  </a:cubicBezTo>
                  <a:cubicBezTo>
                    <a:pt x="6942" y="5060"/>
                    <a:pt x="6942" y="5060"/>
                    <a:pt x="6942" y="5060"/>
                  </a:cubicBezTo>
                  <a:cubicBezTo>
                    <a:pt x="7151" y="3865"/>
                    <a:pt x="7365" y="2714"/>
                    <a:pt x="7587" y="1785"/>
                  </a:cubicBezTo>
                  <a:cubicBezTo>
                    <a:pt x="7698" y="1342"/>
                    <a:pt x="7814" y="944"/>
                    <a:pt x="7930" y="634"/>
                  </a:cubicBezTo>
                  <a:cubicBezTo>
                    <a:pt x="8045" y="324"/>
                    <a:pt x="8166" y="103"/>
                    <a:pt x="8286" y="14"/>
                  </a:cubicBezTo>
                  <a:cubicBezTo>
                    <a:pt x="8406" y="-30"/>
                    <a:pt x="8531" y="14"/>
                    <a:pt x="8646" y="324"/>
                  </a:cubicBezTo>
                  <a:cubicBezTo>
                    <a:pt x="8709" y="457"/>
                    <a:pt x="8766" y="678"/>
                    <a:pt x="8820" y="900"/>
                  </a:cubicBezTo>
                  <a:cubicBezTo>
                    <a:pt x="8873" y="1165"/>
                    <a:pt x="8927" y="1475"/>
                    <a:pt x="8976" y="1829"/>
                  </a:cubicBezTo>
                  <a:cubicBezTo>
                    <a:pt x="9078" y="2493"/>
                    <a:pt x="9167" y="3290"/>
                    <a:pt x="9256" y="4131"/>
                  </a:cubicBezTo>
                  <a:cubicBezTo>
                    <a:pt x="9345" y="4972"/>
                    <a:pt x="9429" y="5813"/>
                    <a:pt x="9514" y="6654"/>
                  </a:cubicBezTo>
                  <a:cubicBezTo>
                    <a:pt x="9688" y="8336"/>
                    <a:pt x="9857" y="10018"/>
                    <a:pt x="10044" y="11522"/>
                  </a:cubicBezTo>
                  <a:cubicBezTo>
                    <a:pt x="10092" y="11877"/>
                    <a:pt x="10137" y="12275"/>
                    <a:pt x="10186" y="12585"/>
                  </a:cubicBezTo>
                  <a:cubicBezTo>
                    <a:pt x="10262" y="13116"/>
                    <a:pt x="10262" y="13116"/>
                    <a:pt x="10262" y="13116"/>
                  </a:cubicBezTo>
                  <a:cubicBezTo>
                    <a:pt x="10288" y="13293"/>
                    <a:pt x="10311" y="13426"/>
                    <a:pt x="10337" y="13603"/>
                  </a:cubicBezTo>
                  <a:cubicBezTo>
                    <a:pt x="10351" y="13647"/>
                    <a:pt x="10364" y="13736"/>
                    <a:pt x="10377" y="13824"/>
                  </a:cubicBezTo>
                  <a:cubicBezTo>
                    <a:pt x="10417" y="14001"/>
                    <a:pt x="10417" y="14001"/>
                    <a:pt x="10417" y="14001"/>
                  </a:cubicBezTo>
                  <a:cubicBezTo>
                    <a:pt x="10444" y="14134"/>
                    <a:pt x="10471" y="14311"/>
                    <a:pt x="10497" y="14444"/>
                  </a:cubicBezTo>
                  <a:cubicBezTo>
                    <a:pt x="10551" y="14665"/>
                    <a:pt x="10604" y="14931"/>
                    <a:pt x="10662" y="15108"/>
                  </a:cubicBezTo>
                  <a:cubicBezTo>
                    <a:pt x="10773" y="15550"/>
                    <a:pt x="10889" y="15904"/>
                    <a:pt x="11009" y="16170"/>
                  </a:cubicBezTo>
                  <a:cubicBezTo>
                    <a:pt x="11067" y="16259"/>
                    <a:pt x="11125" y="16391"/>
                    <a:pt x="11183" y="16480"/>
                  </a:cubicBezTo>
                  <a:cubicBezTo>
                    <a:pt x="11214" y="16524"/>
                    <a:pt x="11245" y="16568"/>
                    <a:pt x="11272" y="16613"/>
                  </a:cubicBezTo>
                  <a:cubicBezTo>
                    <a:pt x="11365" y="16701"/>
                    <a:pt x="11365" y="16701"/>
                    <a:pt x="11365" y="16701"/>
                  </a:cubicBezTo>
                  <a:cubicBezTo>
                    <a:pt x="11392" y="16701"/>
                    <a:pt x="11423" y="16745"/>
                    <a:pt x="11454" y="16745"/>
                  </a:cubicBezTo>
                  <a:cubicBezTo>
                    <a:pt x="11481" y="16745"/>
                    <a:pt x="11512" y="16745"/>
                    <a:pt x="11543" y="16790"/>
                  </a:cubicBezTo>
                  <a:cubicBezTo>
                    <a:pt x="11632" y="16790"/>
                    <a:pt x="11632" y="16790"/>
                    <a:pt x="11632" y="16790"/>
                  </a:cubicBezTo>
                  <a:cubicBezTo>
                    <a:pt x="11677" y="16745"/>
                    <a:pt x="11677" y="16745"/>
                    <a:pt x="11677" y="16745"/>
                  </a:cubicBezTo>
                  <a:cubicBezTo>
                    <a:pt x="11721" y="16745"/>
                    <a:pt x="11721" y="16745"/>
                    <a:pt x="11721" y="16745"/>
                  </a:cubicBezTo>
                  <a:cubicBezTo>
                    <a:pt x="11815" y="16701"/>
                    <a:pt x="11815" y="16701"/>
                    <a:pt x="11815" y="16701"/>
                  </a:cubicBezTo>
                  <a:cubicBezTo>
                    <a:pt x="11841" y="16657"/>
                    <a:pt x="11872" y="16613"/>
                    <a:pt x="11904" y="16613"/>
                  </a:cubicBezTo>
                  <a:cubicBezTo>
                    <a:pt x="11961" y="16524"/>
                    <a:pt x="12024" y="16436"/>
                    <a:pt x="12082" y="16347"/>
                  </a:cubicBezTo>
                  <a:cubicBezTo>
                    <a:pt x="12113" y="16303"/>
                    <a:pt x="12139" y="16214"/>
                    <a:pt x="12171" y="16170"/>
                  </a:cubicBezTo>
                  <a:cubicBezTo>
                    <a:pt x="12197" y="16081"/>
                    <a:pt x="12228" y="16037"/>
                    <a:pt x="12255" y="15949"/>
                  </a:cubicBezTo>
                  <a:cubicBezTo>
                    <a:pt x="12344" y="15727"/>
                    <a:pt x="12344" y="15727"/>
                    <a:pt x="12344" y="15727"/>
                  </a:cubicBezTo>
                  <a:cubicBezTo>
                    <a:pt x="12433" y="15506"/>
                    <a:pt x="12433" y="15506"/>
                    <a:pt x="12433" y="15506"/>
                  </a:cubicBezTo>
                  <a:cubicBezTo>
                    <a:pt x="12544" y="15152"/>
                    <a:pt x="12660" y="14754"/>
                    <a:pt x="12771" y="14311"/>
                  </a:cubicBezTo>
                  <a:cubicBezTo>
                    <a:pt x="12994" y="13381"/>
                    <a:pt x="13212" y="12319"/>
                    <a:pt x="13421" y="11168"/>
                  </a:cubicBezTo>
                  <a:cubicBezTo>
                    <a:pt x="13528" y="10637"/>
                    <a:pt x="13635" y="10018"/>
                    <a:pt x="13737" y="9398"/>
                  </a:cubicBezTo>
                  <a:cubicBezTo>
                    <a:pt x="13839" y="8822"/>
                    <a:pt x="13942" y="8159"/>
                    <a:pt x="14044" y="7539"/>
                  </a:cubicBezTo>
                  <a:cubicBezTo>
                    <a:pt x="14249" y="6255"/>
                    <a:pt x="14453" y="5016"/>
                    <a:pt x="14676" y="4042"/>
                  </a:cubicBezTo>
                  <a:cubicBezTo>
                    <a:pt x="14787" y="3555"/>
                    <a:pt x="14898" y="3113"/>
                    <a:pt x="15014" y="2803"/>
                  </a:cubicBezTo>
                  <a:cubicBezTo>
                    <a:pt x="15134" y="2493"/>
                    <a:pt x="15254" y="2316"/>
                    <a:pt x="15375" y="2183"/>
                  </a:cubicBezTo>
                  <a:cubicBezTo>
                    <a:pt x="15615" y="1962"/>
                    <a:pt x="15855" y="2095"/>
                    <a:pt x="16095" y="2404"/>
                  </a:cubicBezTo>
                  <a:cubicBezTo>
                    <a:pt x="16336" y="2759"/>
                    <a:pt x="16572" y="3290"/>
                    <a:pt x="16803" y="3865"/>
                  </a:cubicBezTo>
                  <a:cubicBezTo>
                    <a:pt x="17039" y="4485"/>
                    <a:pt x="17266" y="5281"/>
                    <a:pt x="17484" y="6300"/>
                  </a:cubicBezTo>
                  <a:cubicBezTo>
                    <a:pt x="17537" y="6565"/>
                    <a:pt x="17591" y="6831"/>
                    <a:pt x="17644" y="7096"/>
                  </a:cubicBezTo>
                  <a:cubicBezTo>
                    <a:pt x="17804" y="7937"/>
                    <a:pt x="17804" y="7937"/>
                    <a:pt x="17804" y="7937"/>
                  </a:cubicBezTo>
                  <a:cubicBezTo>
                    <a:pt x="17911" y="8513"/>
                    <a:pt x="18018" y="9044"/>
                    <a:pt x="18125" y="9575"/>
                  </a:cubicBezTo>
                  <a:cubicBezTo>
                    <a:pt x="18236" y="10150"/>
                    <a:pt x="18343" y="10681"/>
                    <a:pt x="18449" y="11168"/>
                  </a:cubicBezTo>
                  <a:cubicBezTo>
                    <a:pt x="18561" y="11700"/>
                    <a:pt x="18672" y="12186"/>
                    <a:pt x="18783" y="12629"/>
                  </a:cubicBezTo>
                  <a:cubicBezTo>
                    <a:pt x="19001" y="13559"/>
                    <a:pt x="19228" y="14400"/>
                    <a:pt x="19460" y="15152"/>
                  </a:cubicBezTo>
                  <a:cubicBezTo>
                    <a:pt x="19687" y="15860"/>
                    <a:pt x="19922" y="16436"/>
                    <a:pt x="20158" y="16878"/>
                  </a:cubicBezTo>
                  <a:cubicBezTo>
                    <a:pt x="20634" y="17719"/>
                    <a:pt x="21119" y="17985"/>
                    <a:pt x="21600" y="17232"/>
                  </a:cubicBezTo>
                  <a:cubicBezTo>
                    <a:pt x="21119" y="17985"/>
                    <a:pt x="20634" y="17763"/>
                    <a:pt x="20158" y="16922"/>
                  </a:cubicBezTo>
                  <a:cubicBezTo>
                    <a:pt x="19922" y="16480"/>
                    <a:pt x="19687" y="15904"/>
                    <a:pt x="19455" y="15196"/>
                  </a:cubicBezTo>
                  <a:cubicBezTo>
                    <a:pt x="19228" y="14488"/>
                    <a:pt x="19001" y="13647"/>
                    <a:pt x="18779" y="12718"/>
                  </a:cubicBezTo>
                  <a:cubicBezTo>
                    <a:pt x="18667" y="12231"/>
                    <a:pt x="18556" y="11788"/>
                    <a:pt x="18445" y="11257"/>
                  </a:cubicBezTo>
                  <a:cubicBezTo>
                    <a:pt x="18338" y="10770"/>
                    <a:pt x="18231" y="10239"/>
                    <a:pt x="18120" y="9663"/>
                  </a:cubicBezTo>
                  <a:cubicBezTo>
                    <a:pt x="18013" y="9132"/>
                    <a:pt x="17907" y="8601"/>
                    <a:pt x="17800" y="8026"/>
                  </a:cubicBezTo>
                  <a:cubicBezTo>
                    <a:pt x="17640" y="7185"/>
                    <a:pt x="17640" y="7185"/>
                    <a:pt x="17640" y="7185"/>
                  </a:cubicBezTo>
                  <a:cubicBezTo>
                    <a:pt x="17586" y="6919"/>
                    <a:pt x="17533" y="6654"/>
                    <a:pt x="17479" y="6388"/>
                  </a:cubicBezTo>
                  <a:cubicBezTo>
                    <a:pt x="17261" y="5370"/>
                    <a:pt x="17034" y="4573"/>
                    <a:pt x="16799" y="3998"/>
                  </a:cubicBezTo>
                  <a:cubicBezTo>
                    <a:pt x="16567" y="3378"/>
                    <a:pt x="16331" y="2847"/>
                    <a:pt x="16095" y="2537"/>
                  </a:cubicBezTo>
                  <a:cubicBezTo>
                    <a:pt x="15855" y="2183"/>
                    <a:pt x="15615" y="2095"/>
                    <a:pt x="15375" y="2316"/>
                  </a:cubicBezTo>
                  <a:cubicBezTo>
                    <a:pt x="15254" y="2449"/>
                    <a:pt x="15134" y="2626"/>
                    <a:pt x="15019" y="2936"/>
                  </a:cubicBezTo>
                  <a:cubicBezTo>
                    <a:pt x="14903" y="3245"/>
                    <a:pt x="14792" y="3644"/>
                    <a:pt x="14680" y="4131"/>
                  </a:cubicBezTo>
                  <a:cubicBezTo>
                    <a:pt x="14462" y="5104"/>
                    <a:pt x="14253" y="6388"/>
                    <a:pt x="14053" y="7627"/>
                  </a:cubicBezTo>
                  <a:cubicBezTo>
                    <a:pt x="13951" y="8291"/>
                    <a:pt x="13848" y="8911"/>
                    <a:pt x="13746" y="9531"/>
                  </a:cubicBezTo>
                  <a:cubicBezTo>
                    <a:pt x="13639" y="10150"/>
                    <a:pt x="13537" y="10770"/>
                    <a:pt x="13430" y="11301"/>
                  </a:cubicBezTo>
                  <a:cubicBezTo>
                    <a:pt x="13216" y="12452"/>
                    <a:pt x="13003" y="13559"/>
                    <a:pt x="12776" y="14444"/>
                  </a:cubicBezTo>
                  <a:cubicBezTo>
                    <a:pt x="12553" y="15329"/>
                    <a:pt x="12322" y="16081"/>
                    <a:pt x="12086" y="16480"/>
                  </a:cubicBezTo>
                  <a:cubicBezTo>
                    <a:pt x="12024" y="16613"/>
                    <a:pt x="11966" y="16701"/>
                    <a:pt x="11904" y="16745"/>
                  </a:cubicBezTo>
                  <a:cubicBezTo>
                    <a:pt x="11872" y="16790"/>
                    <a:pt x="11846" y="16834"/>
                    <a:pt x="11815" y="16834"/>
                  </a:cubicBezTo>
                  <a:cubicBezTo>
                    <a:pt x="11726" y="16922"/>
                    <a:pt x="11726" y="16922"/>
                    <a:pt x="11726" y="16922"/>
                  </a:cubicBezTo>
                  <a:cubicBezTo>
                    <a:pt x="11677" y="16922"/>
                    <a:pt x="11677" y="16922"/>
                    <a:pt x="11677" y="16922"/>
                  </a:cubicBezTo>
                  <a:cubicBezTo>
                    <a:pt x="11632" y="16922"/>
                    <a:pt x="11632" y="16922"/>
                    <a:pt x="11632" y="16922"/>
                  </a:cubicBezTo>
                  <a:cubicBezTo>
                    <a:pt x="11543" y="16967"/>
                    <a:pt x="11543" y="16967"/>
                    <a:pt x="11543" y="16967"/>
                  </a:cubicBezTo>
                  <a:cubicBezTo>
                    <a:pt x="11512" y="16922"/>
                    <a:pt x="11481" y="16922"/>
                    <a:pt x="11454" y="16922"/>
                  </a:cubicBezTo>
                  <a:cubicBezTo>
                    <a:pt x="11423" y="16878"/>
                    <a:pt x="11392" y="16878"/>
                    <a:pt x="11361" y="16834"/>
                  </a:cubicBezTo>
                  <a:cubicBezTo>
                    <a:pt x="11272" y="16790"/>
                    <a:pt x="11272" y="16790"/>
                    <a:pt x="11272" y="16790"/>
                  </a:cubicBezTo>
                  <a:cubicBezTo>
                    <a:pt x="11241" y="16745"/>
                    <a:pt x="11209" y="16701"/>
                    <a:pt x="11183" y="16657"/>
                  </a:cubicBezTo>
                  <a:cubicBezTo>
                    <a:pt x="11120" y="16568"/>
                    <a:pt x="11063" y="16436"/>
                    <a:pt x="11005" y="16347"/>
                  </a:cubicBezTo>
                  <a:cubicBezTo>
                    <a:pt x="10885" y="16037"/>
                    <a:pt x="10769" y="15727"/>
                    <a:pt x="10658" y="15285"/>
                  </a:cubicBezTo>
                  <a:cubicBezTo>
                    <a:pt x="10431" y="14444"/>
                    <a:pt x="10222" y="13160"/>
                    <a:pt x="10035" y="11655"/>
                  </a:cubicBezTo>
                  <a:cubicBezTo>
                    <a:pt x="9848" y="10106"/>
                    <a:pt x="9674" y="8424"/>
                    <a:pt x="9501" y="6742"/>
                  </a:cubicBezTo>
                  <a:cubicBezTo>
                    <a:pt x="9416" y="5901"/>
                    <a:pt x="9332" y="5060"/>
                    <a:pt x="9243" y="4263"/>
                  </a:cubicBezTo>
                  <a:cubicBezTo>
                    <a:pt x="9158" y="3422"/>
                    <a:pt x="9069" y="2626"/>
                    <a:pt x="8967" y="1962"/>
                  </a:cubicBezTo>
                  <a:cubicBezTo>
                    <a:pt x="8918" y="1608"/>
                    <a:pt x="8869" y="1298"/>
                    <a:pt x="8815" y="1032"/>
                  </a:cubicBezTo>
                  <a:cubicBezTo>
                    <a:pt x="8757" y="811"/>
                    <a:pt x="8704" y="590"/>
                    <a:pt x="8646" y="457"/>
                  </a:cubicBezTo>
                  <a:cubicBezTo>
                    <a:pt x="8531" y="191"/>
                    <a:pt x="8406" y="103"/>
                    <a:pt x="8286" y="191"/>
                  </a:cubicBezTo>
                  <a:cubicBezTo>
                    <a:pt x="8170" y="236"/>
                    <a:pt x="8050" y="457"/>
                    <a:pt x="7934" y="811"/>
                  </a:cubicBezTo>
                  <a:cubicBezTo>
                    <a:pt x="7819" y="1077"/>
                    <a:pt x="7703" y="1475"/>
                    <a:pt x="7592" y="1918"/>
                  </a:cubicBezTo>
                  <a:cubicBezTo>
                    <a:pt x="7369" y="2847"/>
                    <a:pt x="7156" y="3998"/>
                    <a:pt x="6951" y="5193"/>
                  </a:cubicBezTo>
                  <a:cubicBezTo>
                    <a:pt x="6639" y="7008"/>
                    <a:pt x="6639" y="7008"/>
                    <a:pt x="6639" y="7008"/>
                  </a:cubicBezTo>
                  <a:cubicBezTo>
                    <a:pt x="6533" y="7627"/>
                    <a:pt x="6430" y="8247"/>
                    <a:pt x="6323" y="8778"/>
                  </a:cubicBezTo>
                  <a:cubicBezTo>
                    <a:pt x="6110" y="9885"/>
                    <a:pt x="5892" y="10903"/>
                    <a:pt x="5665" y="11832"/>
                  </a:cubicBezTo>
                  <a:cubicBezTo>
                    <a:pt x="5220" y="13603"/>
                    <a:pt x="4761" y="15063"/>
                    <a:pt x="4294" y="16347"/>
                  </a:cubicBezTo>
                  <a:cubicBezTo>
                    <a:pt x="3827" y="17586"/>
                    <a:pt x="3360" y="18604"/>
                    <a:pt x="2884" y="19401"/>
                  </a:cubicBezTo>
                  <a:cubicBezTo>
                    <a:pt x="1931" y="20950"/>
                    <a:pt x="961" y="21570"/>
                    <a:pt x="0" y="209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42"/>
            <p:cNvSpPr/>
            <p:nvPr/>
          </p:nvSpPr>
          <p:spPr>
            <a:xfrm>
              <a:off x="41030" y="1704196"/>
              <a:ext cx="16489975" cy="146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21201"/>
                  </a:moveTo>
                  <a:cubicBezTo>
                    <a:pt x="476" y="21450"/>
                    <a:pt x="957" y="21400"/>
                    <a:pt x="1433" y="21101"/>
                  </a:cubicBezTo>
                  <a:cubicBezTo>
                    <a:pt x="1909" y="20752"/>
                    <a:pt x="2386" y="20153"/>
                    <a:pt x="2862" y="19355"/>
                  </a:cubicBezTo>
                  <a:cubicBezTo>
                    <a:pt x="3334" y="18557"/>
                    <a:pt x="3801" y="17509"/>
                    <a:pt x="4268" y="16262"/>
                  </a:cubicBezTo>
                  <a:cubicBezTo>
                    <a:pt x="4357" y="16063"/>
                    <a:pt x="4357" y="16063"/>
                    <a:pt x="4357" y="16063"/>
                  </a:cubicBezTo>
                  <a:cubicBezTo>
                    <a:pt x="4442" y="15813"/>
                    <a:pt x="4442" y="15813"/>
                    <a:pt x="4442" y="15813"/>
                  </a:cubicBezTo>
                  <a:cubicBezTo>
                    <a:pt x="4616" y="15314"/>
                    <a:pt x="4616" y="15314"/>
                    <a:pt x="4616" y="15314"/>
                  </a:cubicBezTo>
                  <a:cubicBezTo>
                    <a:pt x="4731" y="14965"/>
                    <a:pt x="4847" y="14616"/>
                    <a:pt x="4963" y="14267"/>
                  </a:cubicBezTo>
                  <a:cubicBezTo>
                    <a:pt x="5194" y="13518"/>
                    <a:pt x="5421" y="12770"/>
                    <a:pt x="5648" y="11872"/>
                  </a:cubicBezTo>
                  <a:cubicBezTo>
                    <a:pt x="5875" y="10974"/>
                    <a:pt x="6098" y="10027"/>
                    <a:pt x="6311" y="8879"/>
                  </a:cubicBezTo>
                  <a:cubicBezTo>
                    <a:pt x="6529" y="7732"/>
                    <a:pt x="6743" y="6535"/>
                    <a:pt x="6957" y="5337"/>
                  </a:cubicBezTo>
                  <a:cubicBezTo>
                    <a:pt x="7170" y="4140"/>
                    <a:pt x="7393" y="3093"/>
                    <a:pt x="7620" y="2294"/>
                  </a:cubicBezTo>
                  <a:cubicBezTo>
                    <a:pt x="7736" y="1895"/>
                    <a:pt x="7851" y="1546"/>
                    <a:pt x="7971" y="1297"/>
                  </a:cubicBezTo>
                  <a:cubicBezTo>
                    <a:pt x="8087" y="1097"/>
                    <a:pt x="8212" y="997"/>
                    <a:pt x="8332" y="1047"/>
                  </a:cubicBezTo>
                  <a:cubicBezTo>
                    <a:pt x="8390" y="1097"/>
                    <a:pt x="8452" y="1147"/>
                    <a:pt x="8510" y="1297"/>
                  </a:cubicBezTo>
                  <a:cubicBezTo>
                    <a:pt x="8568" y="1446"/>
                    <a:pt x="8626" y="1596"/>
                    <a:pt x="8684" y="1845"/>
                  </a:cubicBezTo>
                  <a:cubicBezTo>
                    <a:pt x="8737" y="2095"/>
                    <a:pt x="8795" y="2394"/>
                    <a:pt x="8844" y="2743"/>
                  </a:cubicBezTo>
                  <a:cubicBezTo>
                    <a:pt x="8897" y="3093"/>
                    <a:pt x="8946" y="3492"/>
                    <a:pt x="8995" y="3891"/>
                  </a:cubicBezTo>
                  <a:cubicBezTo>
                    <a:pt x="9093" y="4689"/>
                    <a:pt x="9182" y="5537"/>
                    <a:pt x="9276" y="6435"/>
                  </a:cubicBezTo>
                  <a:cubicBezTo>
                    <a:pt x="9365" y="7283"/>
                    <a:pt x="9458" y="8131"/>
                    <a:pt x="9547" y="8979"/>
                  </a:cubicBezTo>
                  <a:cubicBezTo>
                    <a:pt x="9734" y="10725"/>
                    <a:pt x="9921" y="12371"/>
                    <a:pt x="10126" y="13718"/>
                  </a:cubicBezTo>
                  <a:cubicBezTo>
                    <a:pt x="10166" y="14017"/>
                    <a:pt x="10166" y="14017"/>
                    <a:pt x="10166" y="14017"/>
                  </a:cubicBezTo>
                  <a:cubicBezTo>
                    <a:pt x="10179" y="14067"/>
                    <a:pt x="10188" y="14167"/>
                    <a:pt x="10201" y="14267"/>
                  </a:cubicBezTo>
                  <a:cubicBezTo>
                    <a:pt x="10281" y="14716"/>
                    <a:pt x="10281" y="14716"/>
                    <a:pt x="10281" y="14716"/>
                  </a:cubicBezTo>
                  <a:cubicBezTo>
                    <a:pt x="10308" y="14865"/>
                    <a:pt x="10335" y="14965"/>
                    <a:pt x="10366" y="15115"/>
                  </a:cubicBezTo>
                  <a:cubicBezTo>
                    <a:pt x="10406" y="15314"/>
                    <a:pt x="10406" y="15314"/>
                    <a:pt x="10406" y="15314"/>
                  </a:cubicBezTo>
                  <a:cubicBezTo>
                    <a:pt x="10419" y="15364"/>
                    <a:pt x="10433" y="15414"/>
                    <a:pt x="10446" y="15514"/>
                  </a:cubicBezTo>
                  <a:cubicBezTo>
                    <a:pt x="10531" y="15863"/>
                    <a:pt x="10531" y="15863"/>
                    <a:pt x="10531" y="15863"/>
                  </a:cubicBezTo>
                  <a:cubicBezTo>
                    <a:pt x="10615" y="16162"/>
                    <a:pt x="10615" y="16162"/>
                    <a:pt x="10615" y="16162"/>
                  </a:cubicBezTo>
                  <a:cubicBezTo>
                    <a:pt x="10642" y="16262"/>
                    <a:pt x="10673" y="16362"/>
                    <a:pt x="10700" y="16412"/>
                  </a:cubicBezTo>
                  <a:cubicBezTo>
                    <a:pt x="10731" y="16512"/>
                    <a:pt x="10758" y="16611"/>
                    <a:pt x="10789" y="16661"/>
                  </a:cubicBezTo>
                  <a:cubicBezTo>
                    <a:pt x="11020" y="17260"/>
                    <a:pt x="11261" y="17509"/>
                    <a:pt x="11497" y="17409"/>
                  </a:cubicBezTo>
                  <a:cubicBezTo>
                    <a:pt x="11528" y="17360"/>
                    <a:pt x="11559" y="17360"/>
                    <a:pt x="11590" y="17360"/>
                  </a:cubicBezTo>
                  <a:cubicBezTo>
                    <a:pt x="11679" y="17260"/>
                    <a:pt x="11679" y="17260"/>
                    <a:pt x="11679" y="17260"/>
                  </a:cubicBezTo>
                  <a:cubicBezTo>
                    <a:pt x="11724" y="17210"/>
                    <a:pt x="11724" y="17210"/>
                    <a:pt x="11724" y="17210"/>
                  </a:cubicBezTo>
                  <a:cubicBezTo>
                    <a:pt x="11768" y="17160"/>
                    <a:pt x="11768" y="17160"/>
                    <a:pt x="11768" y="17160"/>
                  </a:cubicBezTo>
                  <a:cubicBezTo>
                    <a:pt x="11853" y="17010"/>
                    <a:pt x="11853" y="17010"/>
                    <a:pt x="11853" y="17010"/>
                  </a:cubicBezTo>
                  <a:cubicBezTo>
                    <a:pt x="11884" y="16961"/>
                    <a:pt x="11915" y="16861"/>
                    <a:pt x="11942" y="16811"/>
                  </a:cubicBezTo>
                  <a:cubicBezTo>
                    <a:pt x="11973" y="16761"/>
                    <a:pt x="12000" y="16711"/>
                    <a:pt x="12031" y="16611"/>
                  </a:cubicBezTo>
                  <a:cubicBezTo>
                    <a:pt x="12115" y="16362"/>
                    <a:pt x="12115" y="16362"/>
                    <a:pt x="12115" y="16362"/>
                  </a:cubicBezTo>
                  <a:cubicBezTo>
                    <a:pt x="12146" y="16312"/>
                    <a:pt x="12173" y="16212"/>
                    <a:pt x="12204" y="16112"/>
                  </a:cubicBezTo>
                  <a:cubicBezTo>
                    <a:pt x="12431" y="15364"/>
                    <a:pt x="12654" y="14367"/>
                    <a:pt x="12872" y="13219"/>
                  </a:cubicBezTo>
                  <a:cubicBezTo>
                    <a:pt x="13086" y="12072"/>
                    <a:pt x="13295" y="10775"/>
                    <a:pt x="13504" y="9428"/>
                  </a:cubicBezTo>
                  <a:cubicBezTo>
                    <a:pt x="13713" y="8081"/>
                    <a:pt x="13913" y="6634"/>
                    <a:pt x="14118" y="5238"/>
                  </a:cubicBezTo>
                  <a:cubicBezTo>
                    <a:pt x="14323" y="3891"/>
                    <a:pt x="14532" y="2594"/>
                    <a:pt x="14759" y="1646"/>
                  </a:cubicBezTo>
                  <a:cubicBezTo>
                    <a:pt x="14986" y="698"/>
                    <a:pt x="15222" y="199"/>
                    <a:pt x="15462" y="50"/>
                  </a:cubicBezTo>
                  <a:cubicBezTo>
                    <a:pt x="15703" y="-100"/>
                    <a:pt x="15943" y="100"/>
                    <a:pt x="16179" y="499"/>
                  </a:cubicBezTo>
                  <a:cubicBezTo>
                    <a:pt x="16415" y="898"/>
                    <a:pt x="16651" y="1446"/>
                    <a:pt x="16882" y="2195"/>
                  </a:cubicBezTo>
                  <a:cubicBezTo>
                    <a:pt x="17109" y="2943"/>
                    <a:pt x="17336" y="3891"/>
                    <a:pt x="17545" y="5188"/>
                  </a:cubicBezTo>
                  <a:cubicBezTo>
                    <a:pt x="17754" y="6485"/>
                    <a:pt x="17964" y="7832"/>
                    <a:pt x="18173" y="9129"/>
                  </a:cubicBezTo>
                  <a:cubicBezTo>
                    <a:pt x="18280" y="9777"/>
                    <a:pt x="18382" y="10376"/>
                    <a:pt x="18489" y="10974"/>
                  </a:cubicBezTo>
                  <a:cubicBezTo>
                    <a:pt x="18596" y="11573"/>
                    <a:pt x="18707" y="12172"/>
                    <a:pt x="18814" y="12720"/>
                  </a:cubicBezTo>
                  <a:cubicBezTo>
                    <a:pt x="19032" y="13818"/>
                    <a:pt x="19254" y="14865"/>
                    <a:pt x="19477" y="15713"/>
                  </a:cubicBezTo>
                  <a:cubicBezTo>
                    <a:pt x="19704" y="16561"/>
                    <a:pt x="19935" y="17260"/>
                    <a:pt x="20171" y="17809"/>
                  </a:cubicBezTo>
                  <a:cubicBezTo>
                    <a:pt x="20639" y="18806"/>
                    <a:pt x="21124" y="19106"/>
                    <a:pt x="21600" y="18258"/>
                  </a:cubicBezTo>
                  <a:cubicBezTo>
                    <a:pt x="21128" y="19106"/>
                    <a:pt x="20639" y="18856"/>
                    <a:pt x="20171" y="17858"/>
                  </a:cubicBezTo>
                  <a:cubicBezTo>
                    <a:pt x="19935" y="17310"/>
                    <a:pt x="19704" y="16661"/>
                    <a:pt x="19477" y="15763"/>
                  </a:cubicBezTo>
                  <a:cubicBezTo>
                    <a:pt x="19250" y="14915"/>
                    <a:pt x="19027" y="13918"/>
                    <a:pt x="18809" y="12820"/>
                  </a:cubicBezTo>
                  <a:cubicBezTo>
                    <a:pt x="18702" y="12271"/>
                    <a:pt x="18591" y="11673"/>
                    <a:pt x="18484" y="11074"/>
                  </a:cubicBezTo>
                  <a:cubicBezTo>
                    <a:pt x="18378" y="10476"/>
                    <a:pt x="18271" y="9877"/>
                    <a:pt x="18168" y="9228"/>
                  </a:cubicBezTo>
                  <a:cubicBezTo>
                    <a:pt x="17959" y="7931"/>
                    <a:pt x="17750" y="6585"/>
                    <a:pt x="17541" y="5288"/>
                  </a:cubicBezTo>
                  <a:cubicBezTo>
                    <a:pt x="17332" y="4040"/>
                    <a:pt x="17105" y="3043"/>
                    <a:pt x="16878" y="2294"/>
                  </a:cubicBezTo>
                  <a:cubicBezTo>
                    <a:pt x="16646" y="1596"/>
                    <a:pt x="16415" y="997"/>
                    <a:pt x="16174" y="598"/>
                  </a:cubicBezTo>
                  <a:cubicBezTo>
                    <a:pt x="15939" y="249"/>
                    <a:pt x="15703" y="50"/>
                    <a:pt x="15462" y="199"/>
                  </a:cubicBezTo>
                  <a:cubicBezTo>
                    <a:pt x="15222" y="349"/>
                    <a:pt x="14986" y="848"/>
                    <a:pt x="14763" y="1796"/>
                  </a:cubicBezTo>
                  <a:cubicBezTo>
                    <a:pt x="14541" y="2743"/>
                    <a:pt x="14327" y="3991"/>
                    <a:pt x="14123" y="5387"/>
                  </a:cubicBezTo>
                  <a:cubicBezTo>
                    <a:pt x="13918" y="6784"/>
                    <a:pt x="13718" y="8231"/>
                    <a:pt x="13513" y="9578"/>
                  </a:cubicBezTo>
                  <a:cubicBezTo>
                    <a:pt x="13304" y="10924"/>
                    <a:pt x="13094" y="12221"/>
                    <a:pt x="12876" y="13369"/>
                  </a:cubicBezTo>
                  <a:cubicBezTo>
                    <a:pt x="12663" y="14516"/>
                    <a:pt x="12440" y="15514"/>
                    <a:pt x="12209" y="16312"/>
                  </a:cubicBezTo>
                  <a:cubicBezTo>
                    <a:pt x="12178" y="16362"/>
                    <a:pt x="12151" y="16462"/>
                    <a:pt x="12120" y="16561"/>
                  </a:cubicBezTo>
                  <a:cubicBezTo>
                    <a:pt x="12035" y="16811"/>
                    <a:pt x="12035" y="16811"/>
                    <a:pt x="12035" y="16811"/>
                  </a:cubicBezTo>
                  <a:cubicBezTo>
                    <a:pt x="12004" y="16861"/>
                    <a:pt x="11977" y="16961"/>
                    <a:pt x="11946" y="17010"/>
                  </a:cubicBezTo>
                  <a:cubicBezTo>
                    <a:pt x="11915" y="17060"/>
                    <a:pt x="11888" y="17110"/>
                    <a:pt x="11857" y="17210"/>
                  </a:cubicBezTo>
                  <a:cubicBezTo>
                    <a:pt x="11768" y="17310"/>
                    <a:pt x="11768" y="17310"/>
                    <a:pt x="11768" y="17310"/>
                  </a:cubicBezTo>
                  <a:cubicBezTo>
                    <a:pt x="11724" y="17409"/>
                    <a:pt x="11724" y="17409"/>
                    <a:pt x="11724" y="17409"/>
                  </a:cubicBezTo>
                  <a:cubicBezTo>
                    <a:pt x="11679" y="17459"/>
                    <a:pt x="11679" y="17459"/>
                    <a:pt x="11679" y="17459"/>
                  </a:cubicBezTo>
                  <a:cubicBezTo>
                    <a:pt x="11590" y="17559"/>
                    <a:pt x="11590" y="17559"/>
                    <a:pt x="11590" y="17559"/>
                  </a:cubicBezTo>
                  <a:cubicBezTo>
                    <a:pt x="11559" y="17559"/>
                    <a:pt x="11528" y="17559"/>
                    <a:pt x="11501" y="17609"/>
                  </a:cubicBezTo>
                  <a:cubicBezTo>
                    <a:pt x="11261" y="17709"/>
                    <a:pt x="11020" y="17459"/>
                    <a:pt x="10784" y="16861"/>
                  </a:cubicBezTo>
                  <a:cubicBezTo>
                    <a:pt x="10753" y="16811"/>
                    <a:pt x="10727" y="16711"/>
                    <a:pt x="10695" y="16611"/>
                  </a:cubicBezTo>
                  <a:cubicBezTo>
                    <a:pt x="10669" y="16512"/>
                    <a:pt x="10638" y="16462"/>
                    <a:pt x="10611" y="16362"/>
                  </a:cubicBezTo>
                  <a:cubicBezTo>
                    <a:pt x="10526" y="16013"/>
                    <a:pt x="10526" y="16013"/>
                    <a:pt x="10526" y="16013"/>
                  </a:cubicBezTo>
                  <a:cubicBezTo>
                    <a:pt x="10442" y="15664"/>
                    <a:pt x="10442" y="15664"/>
                    <a:pt x="10442" y="15664"/>
                  </a:cubicBezTo>
                  <a:cubicBezTo>
                    <a:pt x="10424" y="15614"/>
                    <a:pt x="10411" y="15564"/>
                    <a:pt x="10397" y="15514"/>
                  </a:cubicBezTo>
                  <a:cubicBezTo>
                    <a:pt x="10357" y="15314"/>
                    <a:pt x="10357" y="15314"/>
                    <a:pt x="10357" y="15314"/>
                  </a:cubicBezTo>
                  <a:cubicBezTo>
                    <a:pt x="10330" y="15165"/>
                    <a:pt x="10304" y="15015"/>
                    <a:pt x="10277" y="14865"/>
                  </a:cubicBezTo>
                  <a:cubicBezTo>
                    <a:pt x="10197" y="14416"/>
                    <a:pt x="10197" y="14416"/>
                    <a:pt x="10197" y="14416"/>
                  </a:cubicBezTo>
                  <a:cubicBezTo>
                    <a:pt x="10184" y="14317"/>
                    <a:pt x="10170" y="14267"/>
                    <a:pt x="10157" y="14167"/>
                  </a:cubicBezTo>
                  <a:cubicBezTo>
                    <a:pt x="10117" y="13918"/>
                    <a:pt x="10117" y="13918"/>
                    <a:pt x="10117" y="13918"/>
                  </a:cubicBezTo>
                  <a:cubicBezTo>
                    <a:pt x="9912" y="12521"/>
                    <a:pt x="9721" y="10825"/>
                    <a:pt x="9538" y="9129"/>
                  </a:cubicBezTo>
                  <a:cubicBezTo>
                    <a:pt x="9445" y="8281"/>
                    <a:pt x="9356" y="7433"/>
                    <a:pt x="9262" y="6535"/>
                  </a:cubicBezTo>
                  <a:cubicBezTo>
                    <a:pt x="9173" y="5687"/>
                    <a:pt x="9080" y="4839"/>
                    <a:pt x="8986" y="4040"/>
                  </a:cubicBezTo>
                  <a:cubicBezTo>
                    <a:pt x="8937" y="3641"/>
                    <a:pt x="8888" y="3242"/>
                    <a:pt x="8835" y="2893"/>
                  </a:cubicBezTo>
                  <a:cubicBezTo>
                    <a:pt x="8786" y="2544"/>
                    <a:pt x="8733" y="2245"/>
                    <a:pt x="8675" y="2045"/>
                  </a:cubicBezTo>
                  <a:cubicBezTo>
                    <a:pt x="8621" y="1796"/>
                    <a:pt x="8563" y="1596"/>
                    <a:pt x="8506" y="1446"/>
                  </a:cubicBezTo>
                  <a:cubicBezTo>
                    <a:pt x="8448" y="1347"/>
                    <a:pt x="8390" y="1247"/>
                    <a:pt x="8328" y="1197"/>
                  </a:cubicBezTo>
                  <a:cubicBezTo>
                    <a:pt x="8212" y="1147"/>
                    <a:pt x="8092" y="1247"/>
                    <a:pt x="7971" y="1496"/>
                  </a:cubicBezTo>
                  <a:cubicBezTo>
                    <a:pt x="7856" y="1696"/>
                    <a:pt x="7740" y="2045"/>
                    <a:pt x="7624" y="2444"/>
                  </a:cubicBezTo>
                  <a:cubicBezTo>
                    <a:pt x="7397" y="3242"/>
                    <a:pt x="7179" y="4290"/>
                    <a:pt x="6961" y="5487"/>
                  </a:cubicBezTo>
                  <a:cubicBezTo>
                    <a:pt x="6747" y="6634"/>
                    <a:pt x="6534" y="7832"/>
                    <a:pt x="6320" y="9029"/>
                  </a:cubicBezTo>
                  <a:cubicBezTo>
                    <a:pt x="6102" y="10126"/>
                    <a:pt x="5880" y="11124"/>
                    <a:pt x="5653" y="11972"/>
                  </a:cubicBezTo>
                  <a:cubicBezTo>
                    <a:pt x="5426" y="12870"/>
                    <a:pt x="5194" y="13668"/>
                    <a:pt x="4967" y="14367"/>
                  </a:cubicBezTo>
                  <a:cubicBezTo>
                    <a:pt x="4851" y="14716"/>
                    <a:pt x="4736" y="15065"/>
                    <a:pt x="4620" y="15414"/>
                  </a:cubicBezTo>
                  <a:cubicBezTo>
                    <a:pt x="4446" y="15913"/>
                    <a:pt x="4446" y="15913"/>
                    <a:pt x="4446" y="15913"/>
                  </a:cubicBezTo>
                  <a:cubicBezTo>
                    <a:pt x="4357" y="16162"/>
                    <a:pt x="4357" y="16162"/>
                    <a:pt x="4357" y="16162"/>
                  </a:cubicBezTo>
                  <a:cubicBezTo>
                    <a:pt x="4268" y="16362"/>
                    <a:pt x="4268" y="16362"/>
                    <a:pt x="4268" y="16362"/>
                  </a:cubicBezTo>
                  <a:cubicBezTo>
                    <a:pt x="3805" y="17609"/>
                    <a:pt x="3334" y="18657"/>
                    <a:pt x="2862" y="19455"/>
                  </a:cubicBezTo>
                  <a:cubicBezTo>
                    <a:pt x="2386" y="20253"/>
                    <a:pt x="1909" y="20802"/>
                    <a:pt x="1433" y="21151"/>
                  </a:cubicBezTo>
                  <a:cubicBezTo>
                    <a:pt x="957" y="21450"/>
                    <a:pt x="476" y="21500"/>
                    <a:pt x="0" y="21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43"/>
            <p:cNvSpPr/>
            <p:nvPr/>
          </p:nvSpPr>
          <p:spPr>
            <a:xfrm>
              <a:off x="34551" y="1670110"/>
              <a:ext cx="16489975" cy="145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21355"/>
                  </a:moveTo>
                  <a:cubicBezTo>
                    <a:pt x="476" y="21506"/>
                    <a:pt x="952" y="21405"/>
                    <a:pt x="1429" y="21054"/>
                  </a:cubicBezTo>
                  <a:cubicBezTo>
                    <a:pt x="1901" y="20702"/>
                    <a:pt x="2377" y="20149"/>
                    <a:pt x="2849" y="19446"/>
                  </a:cubicBezTo>
                  <a:cubicBezTo>
                    <a:pt x="3316" y="18693"/>
                    <a:pt x="3788" y="17789"/>
                    <a:pt x="4255" y="16784"/>
                  </a:cubicBezTo>
                  <a:cubicBezTo>
                    <a:pt x="4718" y="15679"/>
                    <a:pt x="5185" y="14574"/>
                    <a:pt x="5644" y="13117"/>
                  </a:cubicBezTo>
                  <a:cubicBezTo>
                    <a:pt x="5755" y="12765"/>
                    <a:pt x="5871" y="12363"/>
                    <a:pt x="5982" y="11911"/>
                  </a:cubicBezTo>
                  <a:cubicBezTo>
                    <a:pt x="6040" y="11710"/>
                    <a:pt x="6098" y="11509"/>
                    <a:pt x="6151" y="11258"/>
                  </a:cubicBezTo>
                  <a:cubicBezTo>
                    <a:pt x="6236" y="10957"/>
                    <a:pt x="6236" y="10957"/>
                    <a:pt x="6236" y="10957"/>
                  </a:cubicBezTo>
                  <a:cubicBezTo>
                    <a:pt x="6262" y="10806"/>
                    <a:pt x="6289" y="10706"/>
                    <a:pt x="6320" y="10555"/>
                  </a:cubicBezTo>
                  <a:cubicBezTo>
                    <a:pt x="6650" y="9098"/>
                    <a:pt x="6650" y="9098"/>
                    <a:pt x="6650" y="9098"/>
                  </a:cubicBezTo>
                  <a:cubicBezTo>
                    <a:pt x="6761" y="8546"/>
                    <a:pt x="6872" y="8043"/>
                    <a:pt x="6979" y="7541"/>
                  </a:cubicBezTo>
                  <a:cubicBezTo>
                    <a:pt x="7201" y="6587"/>
                    <a:pt x="7428" y="5733"/>
                    <a:pt x="7660" y="5130"/>
                  </a:cubicBezTo>
                  <a:cubicBezTo>
                    <a:pt x="7780" y="4829"/>
                    <a:pt x="7896" y="4628"/>
                    <a:pt x="8016" y="4527"/>
                  </a:cubicBezTo>
                  <a:cubicBezTo>
                    <a:pt x="8132" y="4427"/>
                    <a:pt x="8256" y="4427"/>
                    <a:pt x="8372" y="4678"/>
                  </a:cubicBezTo>
                  <a:cubicBezTo>
                    <a:pt x="8430" y="4778"/>
                    <a:pt x="8488" y="4929"/>
                    <a:pt x="8546" y="5130"/>
                  </a:cubicBezTo>
                  <a:cubicBezTo>
                    <a:pt x="8604" y="5331"/>
                    <a:pt x="8657" y="5632"/>
                    <a:pt x="8710" y="5934"/>
                  </a:cubicBezTo>
                  <a:cubicBezTo>
                    <a:pt x="8817" y="6536"/>
                    <a:pt x="8920" y="7240"/>
                    <a:pt x="9017" y="8043"/>
                  </a:cubicBezTo>
                  <a:cubicBezTo>
                    <a:pt x="9213" y="9550"/>
                    <a:pt x="9405" y="11158"/>
                    <a:pt x="9600" y="12665"/>
                  </a:cubicBezTo>
                  <a:cubicBezTo>
                    <a:pt x="9698" y="13368"/>
                    <a:pt x="9801" y="14071"/>
                    <a:pt x="9903" y="14775"/>
                  </a:cubicBezTo>
                  <a:cubicBezTo>
                    <a:pt x="10006" y="15428"/>
                    <a:pt x="10112" y="15980"/>
                    <a:pt x="10224" y="16483"/>
                  </a:cubicBezTo>
                  <a:cubicBezTo>
                    <a:pt x="10335" y="16985"/>
                    <a:pt x="10446" y="17387"/>
                    <a:pt x="10562" y="17688"/>
                  </a:cubicBezTo>
                  <a:cubicBezTo>
                    <a:pt x="10593" y="17738"/>
                    <a:pt x="10620" y="17789"/>
                    <a:pt x="10651" y="17889"/>
                  </a:cubicBezTo>
                  <a:cubicBezTo>
                    <a:pt x="10695" y="17989"/>
                    <a:pt x="10695" y="17989"/>
                    <a:pt x="10695" y="17989"/>
                  </a:cubicBezTo>
                  <a:cubicBezTo>
                    <a:pt x="10740" y="18040"/>
                    <a:pt x="10740" y="18040"/>
                    <a:pt x="10740" y="18040"/>
                  </a:cubicBezTo>
                  <a:cubicBezTo>
                    <a:pt x="10824" y="18190"/>
                    <a:pt x="10824" y="18190"/>
                    <a:pt x="10824" y="18190"/>
                  </a:cubicBezTo>
                  <a:cubicBezTo>
                    <a:pt x="10913" y="18291"/>
                    <a:pt x="10913" y="18291"/>
                    <a:pt x="10913" y="18291"/>
                  </a:cubicBezTo>
                  <a:cubicBezTo>
                    <a:pt x="10927" y="18341"/>
                    <a:pt x="10945" y="18341"/>
                    <a:pt x="10958" y="18341"/>
                  </a:cubicBezTo>
                  <a:cubicBezTo>
                    <a:pt x="11003" y="18391"/>
                    <a:pt x="11003" y="18391"/>
                    <a:pt x="11003" y="18391"/>
                  </a:cubicBezTo>
                  <a:cubicBezTo>
                    <a:pt x="11034" y="18391"/>
                    <a:pt x="11060" y="18442"/>
                    <a:pt x="11092" y="18442"/>
                  </a:cubicBezTo>
                  <a:cubicBezTo>
                    <a:pt x="11149" y="18442"/>
                    <a:pt x="11212" y="18492"/>
                    <a:pt x="11270" y="18442"/>
                  </a:cubicBezTo>
                  <a:cubicBezTo>
                    <a:pt x="11301" y="18442"/>
                    <a:pt x="11327" y="18442"/>
                    <a:pt x="11359" y="18442"/>
                  </a:cubicBezTo>
                  <a:cubicBezTo>
                    <a:pt x="11448" y="18341"/>
                    <a:pt x="11448" y="18341"/>
                    <a:pt x="11448" y="18341"/>
                  </a:cubicBezTo>
                  <a:cubicBezTo>
                    <a:pt x="11461" y="18341"/>
                    <a:pt x="11479" y="18341"/>
                    <a:pt x="11492" y="18291"/>
                  </a:cubicBezTo>
                  <a:cubicBezTo>
                    <a:pt x="11537" y="18241"/>
                    <a:pt x="11537" y="18241"/>
                    <a:pt x="11537" y="18241"/>
                  </a:cubicBezTo>
                  <a:cubicBezTo>
                    <a:pt x="11626" y="18090"/>
                    <a:pt x="11626" y="18090"/>
                    <a:pt x="11626" y="18090"/>
                  </a:cubicBezTo>
                  <a:cubicBezTo>
                    <a:pt x="11857" y="17738"/>
                    <a:pt x="12089" y="16985"/>
                    <a:pt x="12311" y="16030"/>
                  </a:cubicBezTo>
                  <a:cubicBezTo>
                    <a:pt x="12529" y="15076"/>
                    <a:pt x="12747" y="13921"/>
                    <a:pt x="12956" y="12665"/>
                  </a:cubicBezTo>
                  <a:cubicBezTo>
                    <a:pt x="13059" y="12012"/>
                    <a:pt x="13166" y="11359"/>
                    <a:pt x="13268" y="10706"/>
                  </a:cubicBezTo>
                  <a:cubicBezTo>
                    <a:pt x="13370" y="10053"/>
                    <a:pt x="13473" y="9400"/>
                    <a:pt x="13575" y="8696"/>
                  </a:cubicBezTo>
                  <a:cubicBezTo>
                    <a:pt x="13780" y="7290"/>
                    <a:pt x="13980" y="5833"/>
                    <a:pt x="14185" y="4527"/>
                  </a:cubicBezTo>
                  <a:cubicBezTo>
                    <a:pt x="14292" y="3874"/>
                    <a:pt x="14399" y="3221"/>
                    <a:pt x="14505" y="2719"/>
                  </a:cubicBezTo>
                  <a:cubicBezTo>
                    <a:pt x="14612" y="2116"/>
                    <a:pt x="14728" y="1664"/>
                    <a:pt x="14839" y="1262"/>
                  </a:cubicBezTo>
                  <a:cubicBezTo>
                    <a:pt x="15071" y="509"/>
                    <a:pt x="15306" y="107"/>
                    <a:pt x="15547" y="6"/>
                  </a:cubicBezTo>
                  <a:cubicBezTo>
                    <a:pt x="15783" y="-44"/>
                    <a:pt x="16023" y="207"/>
                    <a:pt x="16259" y="609"/>
                  </a:cubicBezTo>
                  <a:cubicBezTo>
                    <a:pt x="16375" y="810"/>
                    <a:pt x="16490" y="1061"/>
                    <a:pt x="16606" y="1363"/>
                  </a:cubicBezTo>
                  <a:cubicBezTo>
                    <a:pt x="16722" y="1664"/>
                    <a:pt x="16838" y="2016"/>
                    <a:pt x="16953" y="2417"/>
                  </a:cubicBezTo>
                  <a:cubicBezTo>
                    <a:pt x="17180" y="3271"/>
                    <a:pt x="17398" y="4376"/>
                    <a:pt x="17599" y="5783"/>
                  </a:cubicBezTo>
                  <a:cubicBezTo>
                    <a:pt x="17803" y="7139"/>
                    <a:pt x="18008" y="8546"/>
                    <a:pt x="18213" y="9902"/>
                  </a:cubicBezTo>
                  <a:cubicBezTo>
                    <a:pt x="18418" y="11258"/>
                    <a:pt x="18627" y="12514"/>
                    <a:pt x="18840" y="13720"/>
                  </a:cubicBezTo>
                  <a:cubicBezTo>
                    <a:pt x="19054" y="14875"/>
                    <a:pt x="19272" y="15980"/>
                    <a:pt x="19499" y="16884"/>
                  </a:cubicBezTo>
                  <a:cubicBezTo>
                    <a:pt x="19610" y="17336"/>
                    <a:pt x="19722" y="17738"/>
                    <a:pt x="19837" y="18090"/>
                  </a:cubicBezTo>
                  <a:cubicBezTo>
                    <a:pt x="19949" y="18492"/>
                    <a:pt x="20064" y="18793"/>
                    <a:pt x="20180" y="19095"/>
                  </a:cubicBezTo>
                  <a:cubicBezTo>
                    <a:pt x="20269" y="19296"/>
                    <a:pt x="20269" y="19296"/>
                    <a:pt x="20269" y="19296"/>
                  </a:cubicBezTo>
                  <a:cubicBezTo>
                    <a:pt x="20300" y="19346"/>
                    <a:pt x="20327" y="19396"/>
                    <a:pt x="20358" y="19446"/>
                  </a:cubicBezTo>
                  <a:cubicBezTo>
                    <a:pt x="20416" y="19597"/>
                    <a:pt x="20474" y="19647"/>
                    <a:pt x="20532" y="19748"/>
                  </a:cubicBezTo>
                  <a:cubicBezTo>
                    <a:pt x="20652" y="19898"/>
                    <a:pt x="20772" y="20049"/>
                    <a:pt x="20888" y="20099"/>
                  </a:cubicBezTo>
                  <a:cubicBezTo>
                    <a:pt x="21128" y="20200"/>
                    <a:pt x="21364" y="19999"/>
                    <a:pt x="21600" y="19547"/>
                  </a:cubicBezTo>
                  <a:cubicBezTo>
                    <a:pt x="21364" y="19999"/>
                    <a:pt x="21128" y="20200"/>
                    <a:pt x="20888" y="20099"/>
                  </a:cubicBezTo>
                  <a:cubicBezTo>
                    <a:pt x="20772" y="20049"/>
                    <a:pt x="20652" y="19949"/>
                    <a:pt x="20532" y="19798"/>
                  </a:cubicBezTo>
                  <a:cubicBezTo>
                    <a:pt x="20474" y="19697"/>
                    <a:pt x="20416" y="19597"/>
                    <a:pt x="20358" y="19496"/>
                  </a:cubicBezTo>
                  <a:cubicBezTo>
                    <a:pt x="20327" y="19446"/>
                    <a:pt x="20296" y="19396"/>
                    <a:pt x="20269" y="19346"/>
                  </a:cubicBezTo>
                  <a:cubicBezTo>
                    <a:pt x="20180" y="19145"/>
                    <a:pt x="20180" y="19145"/>
                    <a:pt x="20180" y="19145"/>
                  </a:cubicBezTo>
                  <a:cubicBezTo>
                    <a:pt x="20064" y="18843"/>
                    <a:pt x="19949" y="18542"/>
                    <a:pt x="19833" y="18190"/>
                  </a:cubicBezTo>
                  <a:cubicBezTo>
                    <a:pt x="19722" y="17789"/>
                    <a:pt x="19606" y="17387"/>
                    <a:pt x="19495" y="16935"/>
                  </a:cubicBezTo>
                  <a:cubicBezTo>
                    <a:pt x="19272" y="16030"/>
                    <a:pt x="19054" y="14976"/>
                    <a:pt x="18840" y="13770"/>
                  </a:cubicBezTo>
                  <a:cubicBezTo>
                    <a:pt x="18622" y="12615"/>
                    <a:pt x="18413" y="11359"/>
                    <a:pt x="18208" y="10003"/>
                  </a:cubicBezTo>
                  <a:cubicBezTo>
                    <a:pt x="18004" y="8646"/>
                    <a:pt x="17799" y="7240"/>
                    <a:pt x="17594" y="5883"/>
                  </a:cubicBezTo>
                  <a:cubicBezTo>
                    <a:pt x="17394" y="4477"/>
                    <a:pt x="17176" y="3372"/>
                    <a:pt x="16949" y="2568"/>
                  </a:cubicBezTo>
                  <a:cubicBezTo>
                    <a:pt x="16838" y="2116"/>
                    <a:pt x="16722" y="1815"/>
                    <a:pt x="16606" y="1513"/>
                  </a:cubicBezTo>
                  <a:cubicBezTo>
                    <a:pt x="16490" y="1212"/>
                    <a:pt x="16370" y="961"/>
                    <a:pt x="16255" y="760"/>
                  </a:cubicBezTo>
                  <a:cubicBezTo>
                    <a:pt x="16019" y="308"/>
                    <a:pt x="15783" y="107"/>
                    <a:pt x="15547" y="157"/>
                  </a:cubicBezTo>
                  <a:cubicBezTo>
                    <a:pt x="15306" y="257"/>
                    <a:pt x="15071" y="659"/>
                    <a:pt x="14844" y="1413"/>
                  </a:cubicBezTo>
                  <a:cubicBezTo>
                    <a:pt x="14732" y="1815"/>
                    <a:pt x="14621" y="2267"/>
                    <a:pt x="14510" y="2819"/>
                  </a:cubicBezTo>
                  <a:cubicBezTo>
                    <a:pt x="14403" y="3372"/>
                    <a:pt x="14296" y="4025"/>
                    <a:pt x="14194" y="4678"/>
                  </a:cubicBezTo>
                  <a:cubicBezTo>
                    <a:pt x="13985" y="5984"/>
                    <a:pt x="13789" y="7441"/>
                    <a:pt x="13584" y="8847"/>
                  </a:cubicBezTo>
                  <a:cubicBezTo>
                    <a:pt x="13482" y="9550"/>
                    <a:pt x="13379" y="10203"/>
                    <a:pt x="13277" y="10856"/>
                  </a:cubicBezTo>
                  <a:cubicBezTo>
                    <a:pt x="13175" y="11509"/>
                    <a:pt x="13068" y="12163"/>
                    <a:pt x="12965" y="12816"/>
                  </a:cubicBezTo>
                  <a:cubicBezTo>
                    <a:pt x="12752" y="14071"/>
                    <a:pt x="12538" y="15227"/>
                    <a:pt x="12316" y="16181"/>
                  </a:cubicBezTo>
                  <a:cubicBezTo>
                    <a:pt x="12093" y="17186"/>
                    <a:pt x="11862" y="17889"/>
                    <a:pt x="11626" y="18291"/>
                  </a:cubicBezTo>
                  <a:cubicBezTo>
                    <a:pt x="11537" y="18442"/>
                    <a:pt x="11537" y="18442"/>
                    <a:pt x="11537" y="18442"/>
                  </a:cubicBezTo>
                  <a:cubicBezTo>
                    <a:pt x="11492" y="18492"/>
                    <a:pt x="11492" y="18492"/>
                    <a:pt x="11492" y="18492"/>
                  </a:cubicBezTo>
                  <a:cubicBezTo>
                    <a:pt x="11479" y="18492"/>
                    <a:pt x="11465" y="18542"/>
                    <a:pt x="11448" y="18542"/>
                  </a:cubicBezTo>
                  <a:cubicBezTo>
                    <a:pt x="11359" y="18592"/>
                    <a:pt x="11359" y="18592"/>
                    <a:pt x="11359" y="18592"/>
                  </a:cubicBezTo>
                  <a:cubicBezTo>
                    <a:pt x="11327" y="18643"/>
                    <a:pt x="11301" y="18643"/>
                    <a:pt x="11270" y="18643"/>
                  </a:cubicBezTo>
                  <a:cubicBezTo>
                    <a:pt x="11212" y="18693"/>
                    <a:pt x="11149" y="18643"/>
                    <a:pt x="11092" y="18643"/>
                  </a:cubicBezTo>
                  <a:cubicBezTo>
                    <a:pt x="11060" y="18643"/>
                    <a:pt x="11034" y="18592"/>
                    <a:pt x="11003" y="18592"/>
                  </a:cubicBezTo>
                  <a:cubicBezTo>
                    <a:pt x="10958" y="18542"/>
                    <a:pt x="10958" y="18542"/>
                    <a:pt x="10958" y="18542"/>
                  </a:cubicBezTo>
                  <a:cubicBezTo>
                    <a:pt x="10940" y="18542"/>
                    <a:pt x="10927" y="18542"/>
                    <a:pt x="10913" y="18492"/>
                  </a:cubicBezTo>
                  <a:cubicBezTo>
                    <a:pt x="10824" y="18391"/>
                    <a:pt x="10824" y="18391"/>
                    <a:pt x="10824" y="18391"/>
                  </a:cubicBezTo>
                  <a:cubicBezTo>
                    <a:pt x="10735" y="18241"/>
                    <a:pt x="10735" y="18241"/>
                    <a:pt x="10735" y="18241"/>
                  </a:cubicBezTo>
                  <a:cubicBezTo>
                    <a:pt x="10691" y="18190"/>
                    <a:pt x="10691" y="18190"/>
                    <a:pt x="10691" y="18190"/>
                  </a:cubicBezTo>
                  <a:cubicBezTo>
                    <a:pt x="10646" y="18090"/>
                    <a:pt x="10646" y="18090"/>
                    <a:pt x="10646" y="18090"/>
                  </a:cubicBezTo>
                  <a:cubicBezTo>
                    <a:pt x="10620" y="17989"/>
                    <a:pt x="10589" y="17939"/>
                    <a:pt x="10557" y="17889"/>
                  </a:cubicBezTo>
                  <a:cubicBezTo>
                    <a:pt x="10442" y="17537"/>
                    <a:pt x="10330" y="17186"/>
                    <a:pt x="10219" y="16683"/>
                  </a:cubicBezTo>
                  <a:cubicBezTo>
                    <a:pt x="10108" y="16181"/>
                    <a:pt x="10001" y="15578"/>
                    <a:pt x="9894" y="14925"/>
                  </a:cubicBezTo>
                  <a:cubicBezTo>
                    <a:pt x="9792" y="14272"/>
                    <a:pt x="9690" y="13519"/>
                    <a:pt x="9592" y="12816"/>
                  </a:cubicBezTo>
                  <a:cubicBezTo>
                    <a:pt x="9391" y="11309"/>
                    <a:pt x="9200" y="9701"/>
                    <a:pt x="9009" y="8194"/>
                  </a:cubicBezTo>
                  <a:cubicBezTo>
                    <a:pt x="8911" y="7390"/>
                    <a:pt x="8808" y="6687"/>
                    <a:pt x="8706" y="6084"/>
                  </a:cubicBezTo>
                  <a:cubicBezTo>
                    <a:pt x="8652" y="5783"/>
                    <a:pt x="8599" y="5482"/>
                    <a:pt x="8541" y="5281"/>
                  </a:cubicBezTo>
                  <a:cubicBezTo>
                    <a:pt x="8488" y="5080"/>
                    <a:pt x="8430" y="4929"/>
                    <a:pt x="8372" y="4829"/>
                  </a:cubicBezTo>
                  <a:cubicBezTo>
                    <a:pt x="8252" y="4628"/>
                    <a:pt x="8136" y="4577"/>
                    <a:pt x="8016" y="4678"/>
                  </a:cubicBezTo>
                  <a:cubicBezTo>
                    <a:pt x="7896" y="4778"/>
                    <a:pt x="7780" y="5029"/>
                    <a:pt x="7664" y="5281"/>
                  </a:cubicBezTo>
                  <a:cubicBezTo>
                    <a:pt x="7433" y="5883"/>
                    <a:pt x="7206" y="6737"/>
                    <a:pt x="6988" y="7692"/>
                  </a:cubicBezTo>
                  <a:cubicBezTo>
                    <a:pt x="6877" y="8194"/>
                    <a:pt x="6765" y="8696"/>
                    <a:pt x="6654" y="9199"/>
                  </a:cubicBezTo>
                  <a:cubicBezTo>
                    <a:pt x="6325" y="10706"/>
                    <a:pt x="6325" y="10706"/>
                    <a:pt x="6325" y="10706"/>
                  </a:cubicBezTo>
                  <a:cubicBezTo>
                    <a:pt x="6294" y="10806"/>
                    <a:pt x="6267" y="10957"/>
                    <a:pt x="6240" y="11057"/>
                  </a:cubicBezTo>
                  <a:cubicBezTo>
                    <a:pt x="6156" y="11409"/>
                    <a:pt x="6156" y="11409"/>
                    <a:pt x="6156" y="11409"/>
                  </a:cubicBezTo>
                  <a:cubicBezTo>
                    <a:pt x="6102" y="11660"/>
                    <a:pt x="6044" y="11861"/>
                    <a:pt x="5986" y="12062"/>
                  </a:cubicBezTo>
                  <a:cubicBezTo>
                    <a:pt x="5875" y="12464"/>
                    <a:pt x="5759" y="12866"/>
                    <a:pt x="5648" y="13217"/>
                  </a:cubicBezTo>
                  <a:cubicBezTo>
                    <a:pt x="5190" y="14724"/>
                    <a:pt x="4722" y="15829"/>
                    <a:pt x="4255" y="16884"/>
                  </a:cubicBezTo>
                  <a:cubicBezTo>
                    <a:pt x="3788" y="17889"/>
                    <a:pt x="3320" y="18793"/>
                    <a:pt x="2849" y="19547"/>
                  </a:cubicBezTo>
                  <a:cubicBezTo>
                    <a:pt x="2377" y="20250"/>
                    <a:pt x="1905" y="20803"/>
                    <a:pt x="1429" y="21104"/>
                  </a:cubicBezTo>
                  <a:cubicBezTo>
                    <a:pt x="952" y="21456"/>
                    <a:pt x="476" y="21556"/>
                    <a:pt x="0" y="2135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44"/>
            <p:cNvSpPr/>
            <p:nvPr/>
          </p:nvSpPr>
          <p:spPr>
            <a:xfrm>
              <a:off x="30233" y="1636903"/>
              <a:ext cx="16485655" cy="1448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21250"/>
                  </a:moveTo>
                  <a:cubicBezTo>
                    <a:pt x="472" y="21300"/>
                    <a:pt x="948" y="21150"/>
                    <a:pt x="1420" y="20800"/>
                  </a:cubicBezTo>
                  <a:cubicBezTo>
                    <a:pt x="1892" y="20450"/>
                    <a:pt x="2364" y="19950"/>
                    <a:pt x="2836" y="19300"/>
                  </a:cubicBezTo>
                  <a:cubicBezTo>
                    <a:pt x="3303" y="18650"/>
                    <a:pt x="3775" y="17900"/>
                    <a:pt x="4243" y="17100"/>
                  </a:cubicBezTo>
                  <a:cubicBezTo>
                    <a:pt x="4710" y="16250"/>
                    <a:pt x="5177" y="15450"/>
                    <a:pt x="5640" y="14300"/>
                  </a:cubicBezTo>
                  <a:cubicBezTo>
                    <a:pt x="5872" y="13750"/>
                    <a:pt x="6103" y="13100"/>
                    <a:pt x="6326" y="12300"/>
                  </a:cubicBezTo>
                  <a:cubicBezTo>
                    <a:pt x="6442" y="11900"/>
                    <a:pt x="6553" y="11500"/>
                    <a:pt x="6664" y="11100"/>
                  </a:cubicBezTo>
                  <a:cubicBezTo>
                    <a:pt x="6780" y="10700"/>
                    <a:pt x="6891" y="10300"/>
                    <a:pt x="7007" y="9900"/>
                  </a:cubicBezTo>
                  <a:cubicBezTo>
                    <a:pt x="7234" y="9150"/>
                    <a:pt x="7466" y="8500"/>
                    <a:pt x="7697" y="8100"/>
                  </a:cubicBezTo>
                  <a:cubicBezTo>
                    <a:pt x="7933" y="7700"/>
                    <a:pt x="8173" y="7650"/>
                    <a:pt x="8405" y="8350"/>
                  </a:cubicBezTo>
                  <a:cubicBezTo>
                    <a:pt x="8463" y="8500"/>
                    <a:pt x="8521" y="8750"/>
                    <a:pt x="8574" y="9000"/>
                  </a:cubicBezTo>
                  <a:cubicBezTo>
                    <a:pt x="8632" y="9250"/>
                    <a:pt x="8685" y="9550"/>
                    <a:pt x="8734" y="9900"/>
                  </a:cubicBezTo>
                  <a:cubicBezTo>
                    <a:pt x="8841" y="10500"/>
                    <a:pt x="8944" y="11200"/>
                    <a:pt x="9046" y="11850"/>
                  </a:cubicBezTo>
                  <a:cubicBezTo>
                    <a:pt x="9246" y="13200"/>
                    <a:pt x="9451" y="14550"/>
                    <a:pt x="9665" y="15750"/>
                  </a:cubicBezTo>
                  <a:cubicBezTo>
                    <a:pt x="9718" y="16050"/>
                    <a:pt x="9772" y="16350"/>
                    <a:pt x="9825" y="16600"/>
                  </a:cubicBezTo>
                  <a:cubicBezTo>
                    <a:pt x="9878" y="16900"/>
                    <a:pt x="9932" y="17150"/>
                    <a:pt x="9985" y="17400"/>
                  </a:cubicBezTo>
                  <a:cubicBezTo>
                    <a:pt x="10097" y="17850"/>
                    <a:pt x="10212" y="18250"/>
                    <a:pt x="10324" y="18550"/>
                  </a:cubicBezTo>
                  <a:cubicBezTo>
                    <a:pt x="10368" y="18650"/>
                    <a:pt x="10368" y="18650"/>
                    <a:pt x="10368" y="18650"/>
                  </a:cubicBezTo>
                  <a:cubicBezTo>
                    <a:pt x="10413" y="18750"/>
                    <a:pt x="10413" y="18750"/>
                    <a:pt x="10413" y="18750"/>
                  </a:cubicBezTo>
                  <a:cubicBezTo>
                    <a:pt x="10439" y="18800"/>
                    <a:pt x="10471" y="18850"/>
                    <a:pt x="10497" y="18950"/>
                  </a:cubicBezTo>
                  <a:cubicBezTo>
                    <a:pt x="10560" y="19000"/>
                    <a:pt x="10617" y="19150"/>
                    <a:pt x="10675" y="19200"/>
                  </a:cubicBezTo>
                  <a:cubicBezTo>
                    <a:pt x="10733" y="19250"/>
                    <a:pt x="10791" y="19300"/>
                    <a:pt x="10853" y="19300"/>
                  </a:cubicBezTo>
                  <a:cubicBezTo>
                    <a:pt x="10880" y="19350"/>
                    <a:pt x="10911" y="19350"/>
                    <a:pt x="10938" y="19350"/>
                  </a:cubicBezTo>
                  <a:cubicBezTo>
                    <a:pt x="10969" y="19350"/>
                    <a:pt x="11000" y="19350"/>
                    <a:pt x="11027" y="19350"/>
                  </a:cubicBezTo>
                  <a:cubicBezTo>
                    <a:pt x="11116" y="19300"/>
                    <a:pt x="11116" y="19300"/>
                    <a:pt x="11116" y="19300"/>
                  </a:cubicBezTo>
                  <a:cubicBezTo>
                    <a:pt x="11147" y="19300"/>
                    <a:pt x="11174" y="19250"/>
                    <a:pt x="11205" y="19250"/>
                  </a:cubicBezTo>
                  <a:cubicBezTo>
                    <a:pt x="11263" y="19200"/>
                    <a:pt x="11325" y="19100"/>
                    <a:pt x="11383" y="19050"/>
                  </a:cubicBezTo>
                  <a:cubicBezTo>
                    <a:pt x="11499" y="18850"/>
                    <a:pt x="11615" y="18600"/>
                    <a:pt x="11730" y="18300"/>
                  </a:cubicBezTo>
                  <a:cubicBezTo>
                    <a:pt x="11842" y="17950"/>
                    <a:pt x="11957" y="17550"/>
                    <a:pt x="12069" y="17100"/>
                  </a:cubicBezTo>
                  <a:cubicBezTo>
                    <a:pt x="12180" y="16650"/>
                    <a:pt x="12287" y="16100"/>
                    <a:pt x="12394" y="15550"/>
                  </a:cubicBezTo>
                  <a:cubicBezTo>
                    <a:pt x="12612" y="14450"/>
                    <a:pt x="12821" y="13200"/>
                    <a:pt x="13026" y="11900"/>
                  </a:cubicBezTo>
                  <a:cubicBezTo>
                    <a:pt x="13231" y="10600"/>
                    <a:pt x="13435" y="9250"/>
                    <a:pt x="13636" y="7850"/>
                  </a:cubicBezTo>
                  <a:cubicBezTo>
                    <a:pt x="13836" y="6450"/>
                    <a:pt x="14041" y="5050"/>
                    <a:pt x="14250" y="3850"/>
                  </a:cubicBezTo>
                  <a:cubicBezTo>
                    <a:pt x="14357" y="3250"/>
                    <a:pt x="14464" y="2650"/>
                    <a:pt x="14575" y="2200"/>
                  </a:cubicBezTo>
                  <a:cubicBezTo>
                    <a:pt x="14602" y="2050"/>
                    <a:pt x="14633" y="1950"/>
                    <a:pt x="14660" y="1850"/>
                  </a:cubicBezTo>
                  <a:cubicBezTo>
                    <a:pt x="14686" y="1750"/>
                    <a:pt x="14718" y="1650"/>
                    <a:pt x="14744" y="1550"/>
                  </a:cubicBezTo>
                  <a:cubicBezTo>
                    <a:pt x="14802" y="1300"/>
                    <a:pt x="14856" y="1150"/>
                    <a:pt x="14913" y="1000"/>
                  </a:cubicBezTo>
                  <a:cubicBezTo>
                    <a:pt x="15145" y="350"/>
                    <a:pt x="15381" y="50"/>
                    <a:pt x="15621" y="0"/>
                  </a:cubicBezTo>
                  <a:cubicBezTo>
                    <a:pt x="15857" y="0"/>
                    <a:pt x="16093" y="250"/>
                    <a:pt x="16329" y="700"/>
                  </a:cubicBezTo>
                  <a:cubicBezTo>
                    <a:pt x="16445" y="900"/>
                    <a:pt x="16561" y="1150"/>
                    <a:pt x="16676" y="1500"/>
                  </a:cubicBezTo>
                  <a:cubicBezTo>
                    <a:pt x="16792" y="1800"/>
                    <a:pt x="16908" y="2200"/>
                    <a:pt x="17019" y="2650"/>
                  </a:cubicBezTo>
                  <a:cubicBezTo>
                    <a:pt x="17130" y="3100"/>
                    <a:pt x="17237" y="3650"/>
                    <a:pt x="17344" y="4250"/>
                  </a:cubicBezTo>
                  <a:cubicBezTo>
                    <a:pt x="17451" y="4850"/>
                    <a:pt x="17549" y="5600"/>
                    <a:pt x="17647" y="6300"/>
                  </a:cubicBezTo>
                  <a:cubicBezTo>
                    <a:pt x="17847" y="7700"/>
                    <a:pt x="18047" y="9150"/>
                    <a:pt x="18248" y="10550"/>
                  </a:cubicBezTo>
                  <a:cubicBezTo>
                    <a:pt x="18448" y="11950"/>
                    <a:pt x="18657" y="13300"/>
                    <a:pt x="18867" y="14500"/>
                  </a:cubicBezTo>
                  <a:cubicBezTo>
                    <a:pt x="19076" y="15750"/>
                    <a:pt x="19290" y="16900"/>
                    <a:pt x="19512" y="17850"/>
                  </a:cubicBezTo>
                  <a:cubicBezTo>
                    <a:pt x="19730" y="18800"/>
                    <a:pt x="19957" y="19550"/>
                    <a:pt x="20189" y="20150"/>
                  </a:cubicBezTo>
                  <a:cubicBezTo>
                    <a:pt x="20652" y="21300"/>
                    <a:pt x="21133" y="21600"/>
                    <a:pt x="21600" y="20600"/>
                  </a:cubicBezTo>
                  <a:cubicBezTo>
                    <a:pt x="21133" y="21600"/>
                    <a:pt x="20652" y="21350"/>
                    <a:pt x="20189" y="20200"/>
                  </a:cubicBezTo>
                  <a:cubicBezTo>
                    <a:pt x="19957" y="19650"/>
                    <a:pt x="19730" y="18850"/>
                    <a:pt x="19508" y="17900"/>
                  </a:cubicBezTo>
                  <a:cubicBezTo>
                    <a:pt x="19285" y="16950"/>
                    <a:pt x="19071" y="15850"/>
                    <a:pt x="18862" y="14600"/>
                  </a:cubicBezTo>
                  <a:cubicBezTo>
                    <a:pt x="18653" y="13400"/>
                    <a:pt x="18444" y="12050"/>
                    <a:pt x="18243" y="10650"/>
                  </a:cubicBezTo>
                  <a:cubicBezTo>
                    <a:pt x="18043" y="9250"/>
                    <a:pt x="17843" y="7800"/>
                    <a:pt x="17642" y="6400"/>
                  </a:cubicBezTo>
                  <a:cubicBezTo>
                    <a:pt x="17544" y="5700"/>
                    <a:pt x="17442" y="4950"/>
                    <a:pt x="17340" y="4350"/>
                  </a:cubicBezTo>
                  <a:cubicBezTo>
                    <a:pt x="17233" y="3750"/>
                    <a:pt x="17126" y="3250"/>
                    <a:pt x="17015" y="2750"/>
                  </a:cubicBezTo>
                  <a:cubicBezTo>
                    <a:pt x="16903" y="2300"/>
                    <a:pt x="16788" y="1950"/>
                    <a:pt x="16672" y="1600"/>
                  </a:cubicBezTo>
                  <a:cubicBezTo>
                    <a:pt x="16561" y="1300"/>
                    <a:pt x="16445" y="1050"/>
                    <a:pt x="16325" y="800"/>
                  </a:cubicBezTo>
                  <a:cubicBezTo>
                    <a:pt x="16093" y="350"/>
                    <a:pt x="15857" y="100"/>
                    <a:pt x="15621" y="150"/>
                  </a:cubicBezTo>
                  <a:cubicBezTo>
                    <a:pt x="15385" y="150"/>
                    <a:pt x="15149" y="500"/>
                    <a:pt x="14918" y="1150"/>
                  </a:cubicBezTo>
                  <a:cubicBezTo>
                    <a:pt x="14860" y="1300"/>
                    <a:pt x="14802" y="1450"/>
                    <a:pt x="14749" y="1650"/>
                  </a:cubicBezTo>
                  <a:cubicBezTo>
                    <a:pt x="14722" y="1750"/>
                    <a:pt x="14691" y="1850"/>
                    <a:pt x="14664" y="2000"/>
                  </a:cubicBezTo>
                  <a:cubicBezTo>
                    <a:pt x="14637" y="2100"/>
                    <a:pt x="14606" y="2200"/>
                    <a:pt x="14580" y="2350"/>
                  </a:cubicBezTo>
                  <a:cubicBezTo>
                    <a:pt x="14473" y="2800"/>
                    <a:pt x="14361" y="3400"/>
                    <a:pt x="14259" y="4000"/>
                  </a:cubicBezTo>
                  <a:cubicBezTo>
                    <a:pt x="14045" y="5200"/>
                    <a:pt x="13845" y="6600"/>
                    <a:pt x="13645" y="8000"/>
                  </a:cubicBezTo>
                  <a:cubicBezTo>
                    <a:pt x="13444" y="9400"/>
                    <a:pt x="13240" y="10750"/>
                    <a:pt x="13035" y="12050"/>
                  </a:cubicBezTo>
                  <a:cubicBezTo>
                    <a:pt x="12826" y="13350"/>
                    <a:pt x="12616" y="14650"/>
                    <a:pt x="12403" y="15750"/>
                  </a:cubicBezTo>
                  <a:cubicBezTo>
                    <a:pt x="12296" y="16300"/>
                    <a:pt x="12185" y="16800"/>
                    <a:pt x="12073" y="17250"/>
                  </a:cubicBezTo>
                  <a:cubicBezTo>
                    <a:pt x="11962" y="17750"/>
                    <a:pt x="11851" y="18150"/>
                    <a:pt x="11735" y="18450"/>
                  </a:cubicBezTo>
                  <a:cubicBezTo>
                    <a:pt x="11619" y="18800"/>
                    <a:pt x="11503" y="19050"/>
                    <a:pt x="11383" y="19250"/>
                  </a:cubicBezTo>
                  <a:cubicBezTo>
                    <a:pt x="11325" y="19300"/>
                    <a:pt x="11267" y="19400"/>
                    <a:pt x="11205" y="19450"/>
                  </a:cubicBezTo>
                  <a:cubicBezTo>
                    <a:pt x="11178" y="19450"/>
                    <a:pt x="11147" y="19500"/>
                    <a:pt x="11116" y="19500"/>
                  </a:cubicBezTo>
                  <a:cubicBezTo>
                    <a:pt x="11027" y="19550"/>
                    <a:pt x="11027" y="19550"/>
                    <a:pt x="11027" y="19550"/>
                  </a:cubicBezTo>
                  <a:cubicBezTo>
                    <a:pt x="11000" y="19550"/>
                    <a:pt x="10969" y="19550"/>
                    <a:pt x="10938" y="19550"/>
                  </a:cubicBezTo>
                  <a:cubicBezTo>
                    <a:pt x="10911" y="19550"/>
                    <a:pt x="10880" y="19550"/>
                    <a:pt x="10849" y="19500"/>
                  </a:cubicBezTo>
                  <a:cubicBezTo>
                    <a:pt x="10791" y="19500"/>
                    <a:pt x="10733" y="19450"/>
                    <a:pt x="10675" y="19400"/>
                  </a:cubicBezTo>
                  <a:cubicBezTo>
                    <a:pt x="10613" y="19300"/>
                    <a:pt x="10555" y="19200"/>
                    <a:pt x="10497" y="19100"/>
                  </a:cubicBezTo>
                  <a:cubicBezTo>
                    <a:pt x="10466" y="19050"/>
                    <a:pt x="10439" y="19000"/>
                    <a:pt x="10408" y="18950"/>
                  </a:cubicBezTo>
                  <a:cubicBezTo>
                    <a:pt x="10364" y="18850"/>
                    <a:pt x="10364" y="18850"/>
                    <a:pt x="10364" y="18850"/>
                  </a:cubicBezTo>
                  <a:cubicBezTo>
                    <a:pt x="10324" y="18750"/>
                    <a:pt x="10324" y="18750"/>
                    <a:pt x="10324" y="18750"/>
                  </a:cubicBezTo>
                  <a:cubicBezTo>
                    <a:pt x="10208" y="18450"/>
                    <a:pt x="10092" y="18050"/>
                    <a:pt x="9981" y="17550"/>
                  </a:cubicBezTo>
                  <a:cubicBezTo>
                    <a:pt x="9927" y="17300"/>
                    <a:pt x="9870" y="17050"/>
                    <a:pt x="9816" y="16800"/>
                  </a:cubicBezTo>
                  <a:cubicBezTo>
                    <a:pt x="9763" y="16500"/>
                    <a:pt x="9709" y="16200"/>
                    <a:pt x="9656" y="15900"/>
                  </a:cubicBezTo>
                  <a:cubicBezTo>
                    <a:pt x="9447" y="14700"/>
                    <a:pt x="9242" y="13350"/>
                    <a:pt x="9037" y="12000"/>
                  </a:cubicBezTo>
                  <a:cubicBezTo>
                    <a:pt x="8935" y="11350"/>
                    <a:pt x="8832" y="10650"/>
                    <a:pt x="8730" y="10050"/>
                  </a:cubicBezTo>
                  <a:cubicBezTo>
                    <a:pt x="8677" y="9700"/>
                    <a:pt x="8623" y="9450"/>
                    <a:pt x="8570" y="9150"/>
                  </a:cubicBezTo>
                  <a:cubicBezTo>
                    <a:pt x="8516" y="8900"/>
                    <a:pt x="8458" y="8700"/>
                    <a:pt x="8400" y="8500"/>
                  </a:cubicBezTo>
                  <a:cubicBezTo>
                    <a:pt x="8173" y="7850"/>
                    <a:pt x="7933" y="7850"/>
                    <a:pt x="7702" y="8250"/>
                  </a:cubicBezTo>
                  <a:cubicBezTo>
                    <a:pt x="7466" y="8650"/>
                    <a:pt x="7234" y="9300"/>
                    <a:pt x="7012" y="10050"/>
                  </a:cubicBezTo>
                  <a:cubicBezTo>
                    <a:pt x="6896" y="10450"/>
                    <a:pt x="6785" y="10850"/>
                    <a:pt x="6669" y="11250"/>
                  </a:cubicBezTo>
                  <a:cubicBezTo>
                    <a:pt x="6557" y="11650"/>
                    <a:pt x="6446" y="12050"/>
                    <a:pt x="6330" y="12450"/>
                  </a:cubicBezTo>
                  <a:cubicBezTo>
                    <a:pt x="6108" y="13250"/>
                    <a:pt x="5876" y="13900"/>
                    <a:pt x="5645" y="14450"/>
                  </a:cubicBezTo>
                  <a:cubicBezTo>
                    <a:pt x="5182" y="15550"/>
                    <a:pt x="4710" y="16400"/>
                    <a:pt x="4243" y="17200"/>
                  </a:cubicBezTo>
                  <a:cubicBezTo>
                    <a:pt x="3775" y="18050"/>
                    <a:pt x="3308" y="18750"/>
                    <a:pt x="2836" y="19400"/>
                  </a:cubicBezTo>
                  <a:cubicBezTo>
                    <a:pt x="2364" y="20000"/>
                    <a:pt x="1892" y="20500"/>
                    <a:pt x="1420" y="20850"/>
                  </a:cubicBezTo>
                  <a:cubicBezTo>
                    <a:pt x="948" y="21150"/>
                    <a:pt x="472" y="21350"/>
                    <a:pt x="0" y="212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45"/>
            <p:cNvSpPr/>
            <p:nvPr/>
          </p:nvSpPr>
          <p:spPr>
            <a:xfrm>
              <a:off x="28074" y="1603167"/>
              <a:ext cx="16481336" cy="152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0" y="20361"/>
                  </a:moveTo>
                  <a:cubicBezTo>
                    <a:pt x="944" y="20265"/>
                    <a:pt x="1888" y="19451"/>
                    <a:pt x="2827" y="18445"/>
                  </a:cubicBezTo>
                  <a:cubicBezTo>
                    <a:pt x="3299" y="17966"/>
                    <a:pt x="3767" y="17391"/>
                    <a:pt x="4239" y="16864"/>
                  </a:cubicBezTo>
                  <a:cubicBezTo>
                    <a:pt x="4706" y="16290"/>
                    <a:pt x="5178" y="15811"/>
                    <a:pt x="5646" y="15092"/>
                  </a:cubicBezTo>
                  <a:cubicBezTo>
                    <a:pt x="5762" y="14901"/>
                    <a:pt x="5878" y="14709"/>
                    <a:pt x="5993" y="14470"/>
                  </a:cubicBezTo>
                  <a:cubicBezTo>
                    <a:pt x="6051" y="14374"/>
                    <a:pt x="6109" y="14230"/>
                    <a:pt x="6167" y="14087"/>
                  </a:cubicBezTo>
                  <a:cubicBezTo>
                    <a:pt x="6341" y="13703"/>
                    <a:pt x="6341" y="13703"/>
                    <a:pt x="6341" y="13703"/>
                  </a:cubicBezTo>
                  <a:cubicBezTo>
                    <a:pt x="6456" y="13416"/>
                    <a:pt x="6572" y="13129"/>
                    <a:pt x="6688" y="12841"/>
                  </a:cubicBezTo>
                  <a:cubicBezTo>
                    <a:pt x="6799" y="12554"/>
                    <a:pt x="6915" y="12219"/>
                    <a:pt x="7031" y="11979"/>
                  </a:cubicBezTo>
                  <a:cubicBezTo>
                    <a:pt x="7262" y="11452"/>
                    <a:pt x="7498" y="11021"/>
                    <a:pt x="7734" y="10830"/>
                  </a:cubicBezTo>
                  <a:cubicBezTo>
                    <a:pt x="7970" y="10638"/>
                    <a:pt x="8211" y="10782"/>
                    <a:pt x="8433" y="11644"/>
                  </a:cubicBezTo>
                  <a:cubicBezTo>
                    <a:pt x="8660" y="12506"/>
                    <a:pt x="8865" y="13751"/>
                    <a:pt x="9083" y="14805"/>
                  </a:cubicBezTo>
                  <a:cubicBezTo>
                    <a:pt x="9297" y="15859"/>
                    <a:pt x="9511" y="16864"/>
                    <a:pt x="9734" y="17727"/>
                  </a:cubicBezTo>
                  <a:cubicBezTo>
                    <a:pt x="9845" y="18158"/>
                    <a:pt x="9961" y="18493"/>
                    <a:pt x="10072" y="18780"/>
                  </a:cubicBezTo>
                  <a:cubicBezTo>
                    <a:pt x="10188" y="19068"/>
                    <a:pt x="10304" y="19259"/>
                    <a:pt x="10424" y="19403"/>
                  </a:cubicBezTo>
                  <a:cubicBezTo>
                    <a:pt x="10540" y="19499"/>
                    <a:pt x="10660" y="19546"/>
                    <a:pt x="10776" y="19546"/>
                  </a:cubicBezTo>
                  <a:cubicBezTo>
                    <a:pt x="10807" y="19546"/>
                    <a:pt x="10833" y="19499"/>
                    <a:pt x="10865" y="19499"/>
                  </a:cubicBezTo>
                  <a:cubicBezTo>
                    <a:pt x="10909" y="19499"/>
                    <a:pt x="10909" y="19499"/>
                    <a:pt x="10909" y="19499"/>
                  </a:cubicBezTo>
                  <a:cubicBezTo>
                    <a:pt x="10954" y="19451"/>
                    <a:pt x="10954" y="19451"/>
                    <a:pt x="10954" y="19451"/>
                  </a:cubicBezTo>
                  <a:cubicBezTo>
                    <a:pt x="11038" y="19403"/>
                    <a:pt x="11038" y="19403"/>
                    <a:pt x="11038" y="19403"/>
                  </a:cubicBezTo>
                  <a:cubicBezTo>
                    <a:pt x="11127" y="19259"/>
                    <a:pt x="11127" y="19259"/>
                    <a:pt x="11127" y="19259"/>
                  </a:cubicBezTo>
                  <a:cubicBezTo>
                    <a:pt x="11158" y="19259"/>
                    <a:pt x="11185" y="19211"/>
                    <a:pt x="11216" y="19163"/>
                  </a:cubicBezTo>
                  <a:cubicBezTo>
                    <a:pt x="11243" y="19115"/>
                    <a:pt x="11274" y="19068"/>
                    <a:pt x="11301" y="18972"/>
                  </a:cubicBezTo>
                  <a:cubicBezTo>
                    <a:pt x="11359" y="18876"/>
                    <a:pt x="11417" y="18780"/>
                    <a:pt x="11475" y="18589"/>
                  </a:cubicBezTo>
                  <a:cubicBezTo>
                    <a:pt x="11590" y="18349"/>
                    <a:pt x="11702" y="17966"/>
                    <a:pt x="11813" y="17535"/>
                  </a:cubicBezTo>
                  <a:cubicBezTo>
                    <a:pt x="12036" y="16673"/>
                    <a:pt x="12254" y="15619"/>
                    <a:pt x="12463" y="14470"/>
                  </a:cubicBezTo>
                  <a:cubicBezTo>
                    <a:pt x="12672" y="13320"/>
                    <a:pt x="12877" y="12027"/>
                    <a:pt x="13082" y="10734"/>
                  </a:cubicBezTo>
                  <a:cubicBezTo>
                    <a:pt x="13184" y="10111"/>
                    <a:pt x="13282" y="9489"/>
                    <a:pt x="13385" y="8818"/>
                  </a:cubicBezTo>
                  <a:cubicBezTo>
                    <a:pt x="13688" y="6807"/>
                    <a:pt x="13688" y="6807"/>
                    <a:pt x="13688" y="6807"/>
                  </a:cubicBezTo>
                  <a:cubicBezTo>
                    <a:pt x="13888" y="5514"/>
                    <a:pt x="14097" y="4221"/>
                    <a:pt x="14311" y="3167"/>
                  </a:cubicBezTo>
                  <a:cubicBezTo>
                    <a:pt x="14418" y="2640"/>
                    <a:pt x="14529" y="2161"/>
                    <a:pt x="14640" y="1730"/>
                  </a:cubicBezTo>
                  <a:cubicBezTo>
                    <a:pt x="14752" y="1347"/>
                    <a:pt x="14868" y="1012"/>
                    <a:pt x="14983" y="724"/>
                  </a:cubicBezTo>
                  <a:cubicBezTo>
                    <a:pt x="15215" y="197"/>
                    <a:pt x="15451" y="-42"/>
                    <a:pt x="15687" y="6"/>
                  </a:cubicBezTo>
                  <a:cubicBezTo>
                    <a:pt x="15923" y="6"/>
                    <a:pt x="16159" y="245"/>
                    <a:pt x="16395" y="724"/>
                  </a:cubicBezTo>
                  <a:cubicBezTo>
                    <a:pt x="16626" y="1203"/>
                    <a:pt x="16858" y="1826"/>
                    <a:pt x="17076" y="2784"/>
                  </a:cubicBezTo>
                  <a:cubicBezTo>
                    <a:pt x="17183" y="3263"/>
                    <a:pt x="17290" y="3837"/>
                    <a:pt x="17392" y="4508"/>
                  </a:cubicBezTo>
                  <a:cubicBezTo>
                    <a:pt x="17446" y="4843"/>
                    <a:pt x="17495" y="5178"/>
                    <a:pt x="17544" y="5514"/>
                  </a:cubicBezTo>
                  <a:cubicBezTo>
                    <a:pt x="17691" y="6567"/>
                    <a:pt x="17691" y="6567"/>
                    <a:pt x="17691" y="6567"/>
                  </a:cubicBezTo>
                  <a:cubicBezTo>
                    <a:pt x="17886" y="8004"/>
                    <a:pt x="18082" y="9441"/>
                    <a:pt x="18278" y="10830"/>
                  </a:cubicBezTo>
                  <a:cubicBezTo>
                    <a:pt x="18474" y="12219"/>
                    <a:pt x="18679" y="13560"/>
                    <a:pt x="18884" y="14805"/>
                  </a:cubicBezTo>
                  <a:cubicBezTo>
                    <a:pt x="19298" y="17248"/>
                    <a:pt x="19734" y="19259"/>
                    <a:pt x="20197" y="20409"/>
                  </a:cubicBezTo>
                  <a:cubicBezTo>
                    <a:pt x="20424" y="20983"/>
                    <a:pt x="20660" y="21366"/>
                    <a:pt x="20896" y="21462"/>
                  </a:cubicBezTo>
                  <a:cubicBezTo>
                    <a:pt x="21132" y="21558"/>
                    <a:pt x="21368" y="21366"/>
                    <a:pt x="21600" y="20887"/>
                  </a:cubicBezTo>
                  <a:cubicBezTo>
                    <a:pt x="21368" y="21366"/>
                    <a:pt x="21132" y="21558"/>
                    <a:pt x="20896" y="21462"/>
                  </a:cubicBezTo>
                  <a:cubicBezTo>
                    <a:pt x="20660" y="21366"/>
                    <a:pt x="20424" y="21031"/>
                    <a:pt x="20193" y="20456"/>
                  </a:cubicBezTo>
                  <a:cubicBezTo>
                    <a:pt x="19734" y="19307"/>
                    <a:pt x="19294" y="17343"/>
                    <a:pt x="18879" y="14853"/>
                  </a:cubicBezTo>
                  <a:cubicBezTo>
                    <a:pt x="18675" y="13656"/>
                    <a:pt x="18470" y="12315"/>
                    <a:pt x="18274" y="10926"/>
                  </a:cubicBezTo>
                  <a:cubicBezTo>
                    <a:pt x="18073" y="9537"/>
                    <a:pt x="17882" y="8100"/>
                    <a:pt x="17682" y="6663"/>
                  </a:cubicBezTo>
                  <a:cubicBezTo>
                    <a:pt x="17535" y="5609"/>
                    <a:pt x="17535" y="5609"/>
                    <a:pt x="17535" y="5609"/>
                  </a:cubicBezTo>
                  <a:cubicBezTo>
                    <a:pt x="17486" y="5274"/>
                    <a:pt x="17437" y="4939"/>
                    <a:pt x="17388" y="4604"/>
                  </a:cubicBezTo>
                  <a:cubicBezTo>
                    <a:pt x="17285" y="3933"/>
                    <a:pt x="17178" y="3406"/>
                    <a:pt x="17072" y="2927"/>
                  </a:cubicBezTo>
                  <a:cubicBezTo>
                    <a:pt x="16853" y="1922"/>
                    <a:pt x="16622" y="1299"/>
                    <a:pt x="16390" y="868"/>
                  </a:cubicBezTo>
                  <a:cubicBezTo>
                    <a:pt x="16159" y="389"/>
                    <a:pt x="15923" y="150"/>
                    <a:pt x="15687" y="102"/>
                  </a:cubicBezTo>
                  <a:cubicBezTo>
                    <a:pt x="15451" y="102"/>
                    <a:pt x="15215" y="341"/>
                    <a:pt x="14983" y="868"/>
                  </a:cubicBezTo>
                  <a:cubicBezTo>
                    <a:pt x="14868" y="1155"/>
                    <a:pt x="14756" y="1491"/>
                    <a:pt x="14645" y="1874"/>
                  </a:cubicBezTo>
                  <a:cubicBezTo>
                    <a:pt x="14534" y="2305"/>
                    <a:pt x="14422" y="2784"/>
                    <a:pt x="14315" y="3311"/>
                  </a:cubicBezTo>
                  <a:cubicBezTo>
                    <a:pt x="14102" y="4364"/>
                    <a:pt x="13897" y="5657"/>
                    <a:pt x="13696" y="6950"/>
                  </a:cubicBezTo>
                  <a:cubicBezTo>
                    <a:pt x="13394" y="8962"/>
                    <a:pt x="13394" y="8962"/>
                    <a:pt x="13394" y="8962"/>
                  </a:cubicBezTo>
                  <a:cubicBezTo>
                    <a:pt x="13291" y="9633"/>
                    <a:pt x="13189" y="10255"/>
                    <a:pt x="13086" y="10926"/>
                  </a:cubicBezTo>
                  <a:cubicBezTo>
                    <a:pt x="12886" y="12171"/>
                    <a:pt x="12681" y="13464"/>
                    <a:pt x="12468" y="14613"/>
                  </a:cubicBezTo>
                  <a:cubicBezTo>
                    <a:pt x="12258" y="15811"/>
                    <a:pt x="12045" y="16864"/>
                    <a:pt x="11822" y="17727"/>
                  </a:cubicBezTo>
                  <a:cubicBezTo>
                    <a:pt x="11711" y="18110"/>
                    <a:pt x="11595" y="18493"/>
                    <a:pt x="11479" y="18780"/>
                  </a:cubicBezTo>
                  <a:cubicBezTo>
                    <a:pt x="11421" y="18972"/>
                    <a:pt x="11363" y="19068"/>
                    <a:pt x="11305" y="19163"/>
                  </a:cubicBezTo>
                  <a:cubicBezTo>
                    <a:pt x="11279" y="19259"/>
                    <a:pt x="11247" y="19307"/>
                    <a:pt x="11216" y="19355"/>
                  </a:cubicBezTo>
                  <a:cubicBezTo>
                    <a:pt x="11190" y="19403"/>
                    <a:pt x="11158" y="19451"/>
                    <a:pt x="11132" y="19451"/>
                  </a:cubicBezTo>
                  <a:cubicBezTo>
                    <a:pt x="11043" y="19594"/>
                    <a:pt x="11043" y="19594"/>
                    <a:pt x="11043" y="19594"/>
                  </a:cubicBezTo>
                  <a:cubicBezTo>
                    <a:pt x="10954" y="19642"/>
                    <a:pt x="10954" y="19642"/>
                    <a:pt x="10954" y="19642"/>
                  </a:cubicBezTo>
                  <a:cubicBezTo>
                    <a:pt x="10909" y="19690"/>
                    <a:pt x="10909" y="19690"/>
                    <a:pt x="10909" y="19690"/>
                  </a:cubicBezTo>
                  <a:cubicBezTo>
                    <a:pt x="10865" y="19690"/>
                    <a:pt x="10865" y="19690"/>
                    <a:pt x="10865" y="19690"/>
                  </a:cubicBezTo>
                  <a:cubicBezTo>
                    <a:pt x="10833" y="19690"/>
                    <a:pt x="10807" y="19738"/>
                    <a:pt x="10776" y="19738"/>
                  </a:cubicBezTo>
                  <a:cubicBezTo>
                    <a:pt x="10655" y="19738"/>
                    <a:pt x="10540" y="19690"/>
                    <a:pt x="10419" y="19546"/>
                  </a:cubicBezTo>
                  <a:cubicBezTo>
                    <a:pt x="10304" y="19451"/>
                    <a:pt x="10188" y="19259"/>
                    <a:pt x="10072" y="18972"/>
                  </a:cubicBezTo>
                  <a:cubicBezTo>
                    <a:pt x="9956" y="18684"/>
                    <a:pt x="9840" y="18301"/>
                    <a:pt x="9729" y="17870"/>
                  </a:cubicBezTo>
                  <a:cubicBezTo>
                    <a:pt x="9506" y="17056"/>
                    <a:pt x="9288" y="16050"/>
                    <a:pt x="9075" y="14949"/>
                  </a:cubicBezTo>
                  <a:cubicBezTo>
                    <a:pt x="8861" y="13895"/>
                    <a:pt x="8652" y="12650"/>
                    <a:pt x="8429" y="11788"/>
                  </a:cubicBezTo>
                  <a:cubicBezTo>
                    <a:pt x="8206" y="10974"/>
                    <a:pt x="7966" y="10782"/>
                    <a:pt x="7734" y="10974"/>
                  </a:cubicBezTo>
                  <a:cubicBezTo>
                    <a:pt x="7498" y="11165"/>
                    <a:pt x="7267" y="11596"/>
                    <a:pt x="7035" y="12123"/>
                  </a:cubicBezTo>
                  <a:cubicBezTo>
                    <a:pt x="6919" y="12362"/>
                    <a:pt x="6804" y="12650"/>
                    <a:pt x="6688" y="12985"/>
                  </a:cubicBezTo>
                  <a:cubicBezTo>
                    <a:pt x="6572" y="13272"/>
                    <a:pt x="6461" y="13560"/>
                    <a:pt x="6345" y="13799"/>
                  </a:cubicBezTo>
                  <a:cubicBezTo>
                    <a:pt x="6171" y="14230"/>
                    <a:pt x="6171" y="14230"/>
                    <a:pt x="6171" y="14230"/>
                  </a:cubicBezTo>
                  <a:cubicBezTo>
                    <a:pt x="6114" y="14326"/>
                    <a:pt x="6056" y="14518"/>
                    <a:pt x="5998" y="14613"/>
                  </a:cubicBezTo>
                  <a:cubicBezTo>
                    <a:pt x="5882" y="14853"/>
                    <a:pt x="5762" y="15044"/>
                    <a:pt x="5646" y="15236"/>
                  </a:cubicBezTo>
                  <a:cubicBezTo>
                    <a:pt x="5178" y="15954"/>
                    <a:pt x="4706" y="16385"/>
                    <a:pt x="4239" y="16960"/>
                  </a:cubicBezTo>
                  <a:cubicBezTo>
                    <a:pt x="3767" y="17487"/>
                    <a:pt x="3299" y="18062"/>
                    <a:pt x="2827" y="18541"/>
                  </a:cubicBezTo>
                  <a:cubicBezTo>
                    <a:pt x="1888" y="19546"/>
                    <a:pt x="944" y="20313"/>
                    <a:pt x="0" y="2036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46"/>
            <p:cNvSpPr/>
            <p:nvPr/>
          </p:nvSpPr>
          <p:spPr>
            <a:xfrm>
              <a:off x="19435" y="1564217"/>
              <a:ext cx="16487816" cy="161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19337"/>
                  </a:moveTo>
                  <a:cubicBezTo>
                    <a:pt x="944" y="19065"/>
                    <a:pt x="1888" y="18294"/>
                    <a:pt x="2827" y="17522"/>
                  </a:cubicBezTo>
                  <a:cubicBezTo>
                    <a:pt x="3299" y="17159"/>
                    <a:pt x="3771" y="16796"/>
                    <a:pt x="4243" y="16524"/>
                  </a:cubicBezTo>
                  <a:cubicBezTo>
                    <a:pt x="4710" y="16252"/>
                    <a:pt x="5182" y="16161"/>
                    <a:pt x="5654" y="15798"/>
                  </a:cubicBezTo>
                  <a:cubicBezTo>
                    <a:pt x="5774" y="15707"/>
                    <a:pt x="5890" y="15616"/>
                    <a:pt x="6005" y="15480"/>
                  </a:cubicBezTo>
                  <a:cubicBezTo>
                    <a:pt x="6357" y="15027"/>
                    <a:pt x="6357" y="15027"/>
                    <a:pt x="6357" y="15027"/>
                  </a:cubicBezTo>
                  <a:cubicBezTo>
                    <a:pt x="6593" y="14664"/>
                    <a:pt x="6825" y="14255"/>
                    <a:pt x="7056" y="13937"/>
                  </a:cubicBezTo>
                  <a:cubicBezTo>
                    <a:pt x="7176" y="13756"/>
                    <a:pt x="7292" y="13620"/>
                    <a:pt x="7412" y="13484"/>
                  </a:cubicBezTo>
                  <a:cubicBezTo>
                    <a:pt x="7528" y="13393"/>
                    <a:pt x="7644" y="13302"/>
                    <a:pt x="7764" y="13302"/>
                  </a:cubicBezTo>
                  <a:cubicBezTo>
                    <a:pt x="7884" y="13302"/>
                    <a:pt x="8000" y="13393"/>
                    <a:pt x="8120" y="13574"/>
                  </a:cubicBezTo>
                  <a:cubicBezTo>
                    <a:pt x="8178" y="13665"/>
                    <a:pt x="8236" y="13801"/>
                    <a:pt x="8294" y="13983"/>
                  </a:cubicBezTo>
                  <a:cubicBezTo>
                    <a:pt x="8347" y="14119"/>
                    <a:pt x="8405" y="14300"/>
                    <a:pt x="8463" y="14527"/>
                  </a:cubicBezTo>
                  <a:cubicBezTo>
                    <a:pt x="8574" y="14890"/>
                    <a:pt x="8681" y="15344"/>
                    <a:pt x="8792" y="15753"/>
                  </a:cubicBezTo>
                  <a:cubicBezTo>
                    <a:pt x="8904" y="16206"/>
                    <a:pt x="9015" y="16615"/>
                    <a:pt x="9126" y="16978"/>
                  </a:cubicBezTo>
                  <a:cubicBezTo>
                    <a:pt x="9349" y="17749"/>
                    <a:pt x="9576" y="18430"/>
                    <a:pt x="9807" y="18929"/>
                  </a:cubicBezTo>
                  <a:cubicBezTo>
                    <a:pt x="9865" y="19065"/>
                    <a:pt x="9923" y="19156"/>
                    <a:pt x="9981" y="19247"/>
                  </a:cubicBezTo>
                  <a:cubicBezTo>
                    <a:pt x="10039" y="19337"/>
                    <a:pt x="10097" y="19428"/>
                    <a:pt x="10154" y="19474"/>
                  </a:cubicBezTo>
                  <a:cubicBezTo>
                    <a:pt x="10212" y="19519"/>
                    <a:pt x="10270" y="19564"/>
                    <a:pt x="10333" y="19564"/>
                  </a:cubicBezTo>
                  <a:cubicBezTo>
                    <a:pt x="10390" y="19610"/>
                    <a:pt x="10448" y="19610"/>
                    <a:pt x="10506" y="19610"/>
                  </a:cubicBezTo>
                  <a:cubicBezTo>
                    <a:pt x="10569" y="19610"/>
                    <a:pt x="10626" y="19564"/>
                    <a:pt x="10684" y="19519"/>
                  </a:cubicBezTo>
                  <a:cubicBezTo>
                    <a:pt x="10715" y="19519"/>
                    <a:pt x="10742" y="19474"/>
                    <a:pt x="10773" y="19428"/>
                  </a:cubicBezTo>
                  <a:cubicBezTo>
                    <a:pt x="10818" y="19428"/>
                    <a:pt x="10818" y="19428"/>
                    <a:pt x="10818" y="19428"/>
                  </a:cubicBezTo>
                  <a:cubicBezTo>
                    <a:pt x="10858" y="19337"/>
                    <a:pt x="10858" y="19337"/>
                    <a:pt x="10858" y="19337"/>
                  </a:cubicBezTo>
                  <a:cubicBezTo>
                    <a:pt x="10978" y="19247"/>
                    <a:pt x="11094" y="19020"/>
                    <a:pt x="11210" y="18748"/>
                  </a:cubicBezTo>
                  <a:cubicBezTo>
                    <a:pt x="11267" y="18611"/>
                    <a:pt x="11321" y="18521"/>
                    <a:pt x="11379" y="18339"/>
                  </a:cubicBezTo>
                  <a:cubicBezTo>
                    <a:pt x="11437" y="18203"/>
                    <a:pt x="11494" y="17976"/>
                    <a:pt x="11548" y="17840"/>
                  </a:cubicBezTo>
                  <a:cubicBezTo>
                    <a:pt x="11575" y="17749"/>
                    <a:pt x="11606" y="17613"/>
                    <a:pt x="11632" y="17522"/>
                  </a:cubicBezTo>
                  <a:cubicBezTo>
                    <a:pt x="11659" y="17432"/>
                    <a:pt x="11686" y="17341"/>
                    <a:pt x="11713" y="17205"/>
                  </a:cubicBezTo>
                  <a:cubicBezTo>
                    <a:pt x="11770" y="16978"/>
                    <a:pt x="11824" y="16751"/>
                    <a:pt x="11877" y="16524"/>
                  </a:cubicBezTo>
                  <a:cubicBezTo>
                    <a:pt x="12095" y="15571"/>
                    <a:pt x="12305" y="14482"/>
                    <a:pt x="12509" y="13302"/>
                  </a:cubicBezTo>
                  <a:cubicBezTo>
                    <a:pt x="12719" y="12122"/>
                    <a:pt x="12919" y="10897"/>
                    <a:pt x="13124" y="9672"/>
                  </a:cubicBezTo>
                  <a:cubicBezTo>
                    <a:pt x="13324" y="8447"/>
                    <a:pt x="13524" y="7131"/>
                    <a:pt x="13729" y="5951"/>
                  </a:cubicBezTo>
                  <a:cubicBezTo>
                    <a:pt x="13832" y="5361"/>
                    <a:pt x="13934" y="4771"/>
                    <a:pt x="14041" y="4181"/>
                  </a:cubicBezTo>
                  <a:cubicBezTo>
                    <a:pt x="14143" y="3637"/>
                    <a:pt x="14250" y="3137"/>
                    <a:pt x="14361" y="2684"/>
                  </a:cubicBezTo>
                  <a:cubicBezTo>
                    <a:pt x="14580" y="1731"/>
                    <a:pt x="14807" y="1050"/>
                    <a:pt x="15038" y="596"/>
                  </a:cubicBezTo>
                  <a:cubicBezTo>
                    <a:pt x="15270" y="143"/>
                    <a:pt x="15506" y="-39"/>
                    <a:pt x="15746" y="6"/>
                  </a:cubicBezTo>
                  <a:cubicBezTo>
                    <a:pt x="15982" y="52"/>
                    <a:pt x="16218" y="324"/>
                    <a:pt x="16449" y="778"/>
                  </a:cubicBezTo>
                  <a:cubicBezTo>
                    <a:pt x="16681" y="1232"/>
                    <a:pt x="16908" y="1958"/>
                    <a:pt x="17122" y="2956"/>
                  </a:cubicBezTo>
                  <a:cubicBezTo>
                    <a:pt x="17228" y="3455"/>
                    <a:pt x="17335" y="4045"/>
                    <a:pt x="17433" y="4726"/>
                  </a:cubicBezTo>
                  <a:cubicBezTo>
                    <a:pt x="17527" y="5406"/>
                    <a:pt x="17625" y="6132"/>
                    <a:pt x="17723" y="6813"/>
                  </a:cubicBezTo>
                  <a:cubicBezTo>
                    <a:pt x="17914" y="8220"/>
                    <a:pt x="18105" y="9627"/>
                    <a:pt x="18297" y="10988"/>
                  </a:cubicBezTo>
                  <a:cubicBezTo>
                    <a:pt x="18493" y="12349"/>
                    <a:pt x="18689" y="13665"/>
                    <a:pt x="18893" y="14890"/>
                  </a:cubicBezTo>
                  <a:cubicBezTo>
                    <a:pt x="19098" y="16116"/>
                    <a:pt x="19307" y="17205"/>
                    <a:pt x="19525" y="18158"/>
                  </a:cubicBezTo>
                  <a:cubicBezTo>
                    <a:pt x="19739" y="19111"/>
                    <a:pt x="19966" y="19837"/>
                    <a:pt x="20193" y="20427"/>
                  </a:cubicBezTo>
                  <a:cubicBezTo>
                    <a:pt x="20425" y="21016"/>
                    <a:pt x="20656" y="21379"/>
                    <a:pt x="20892" y="21470"/>
                  </a:cubicBezTo>
                  <a:cubicBezTo>
                    <a:pt x="21128" y="21561"/>
                    <a:pt x="21369" y="21379"/>
                    <a:pt x="21600" y="20880"/>
                  </a:cubicBezTo>
                  <a:cubicBezTo>
                    <a:pt x="21369" y="21379"/>
                    <a:pt x="21128" y="21561"/>
                    <a:pt x="20892" y="21470"/>
                  </a:cubicBezTo>
                  <a:cubicBezTo>
                    <a:pt x="20656" y="21379"/>
                    <a:pt x="20425" y="21062"/>
                    <a:pt x="20193" y="20472"/>
                  </a:cubicBezTo>
                  <a:cubicBezTo>
                    <a:pt x="19966" y="19927"/>
                    <a:pt x="19739" y="19156"/>
                    <a:pt x="19521" y="18203"/>
                  </a:cubicBezTo>
                  <a:cubicBezTo>
                    <a:pt x="19303" y="17295"/>
                    <a:pt x="19094" y="16161"/>
                    <a:pt x="18889" y="14981"/>
                  </a:cubicBezTo>
                  <a:cubicBezTo>
                    <a:pt x="18684" y="13756"/>
                    <a:pt x="18488" y="12440"/>
                    <a:pt x="18292" y="11079"/>
                  </a:cubicBezTo>
                  <a:cubicBezTo>
                    <a:pt x="18096" y="9717"/>
                    <a:pt x="17905" y="8311"/>
                    <a:pt x="17714" y="6904"/>
                  </a:cubicBezTo>
                  <a:cubicBezTo>
                    <a:pt x="17620" y="6223"/>
                    <a:pt x="17522" y="5497"/>
                    <a:pt x="17424" y="4816"/>
                  </a:cubicBezTo>
                  <a:cubicBezTo>
                    <a:pt x="17326" y="4181"/>
                    <a:pt x="17224" y="3591"/>
                    <a:pt x="17117" y="3047"/>
                  </a:cubicBezTo>
                  <a:cubicBezTo>
                    <a:pt x="16903" y="2048"/>
                    <a:pt x="16676" y="1368"/>
                    <a:pt x="16445" y="914"/>
                  </a:cubicBezTo>
                  <a:cubicBezTo>
                    <a:pt x="16213" y="415"/>
                    <a:pt x="15977" y="188"/>
                    <a:pt x="15746" y="143"/>
                  </a:cubicBezTo>
                  <a:cubicBezTo>
                    <a:pt x="15510" y="97"/>
                    <a:pt x="15274" y="279"/>
                    <a:pt x="15043" y="732"/>
                  </a:cubicBezTo>
                  <a:cubicBezTo>
                    <a:pt x="14811" y="1186"/>
                    <a:pt x="14584" y="1867"/>
                    <a:pt x="14366" y="2820"/>
                  </a:cubicBezTo>
                  <a:cubicBezTo>
                    <a:pt x="14259" y="3274"/>
                    <a:pt x="14152" y="3773"/>
                    <a:pt x="14045" y="4317"/>
                  </a:cubicBezTo>
                  <a:cubicBezTo>
                    <a:pt x="13943" y="4862"/>
                    <a:pt x="13836" y="5452"/>
                    <a:pt x="13738" y="6087"/>
                  </a:cubicBezTo>
                  <a:cubicBezTo>
                    <a:pt x="13533" y="7267"/>
                    <a:pt x="13333" y="8583"/>
                    <a:pt x="13128" y="9808"/>
                  </a:cubicBezTo>
                  <a:cubicBezTo>
                    <a:pt x="12928" y="11033"/>
                    <a:pt x="12723" y="12258"/>
                    <a:pt x="12518" y="13438"/>
                  </a:cubicBezTo>
                  <a:cubicBezTo>
                    <a:pt x="12314" y="14618"/>
                    <a:pt x="12104" y="15753"/>
                    <a:pt x="11886" y="16706"/>
                  </a:cubicBezTo>
                  <a:cubicBezTo>
                    <a:pt x="11833" y="16932"/>
                    <a:pt x="11775" y="17159"/>
                    <a:pt x="11722" y="17386"/>
                  </a:cubicBezTo>
                  <a:cubicBezTo>
                    <a:pt x="11695" y="17477"/>
                    <a:pt x="11664" y="17568"/>
                    <a:pt x="11637" y="17704"/>
                  </a:cubicBezTo>
                  <a:cubicBezTo>
                    <a:pt x="11610" y="17795"/>
                    <a:pt x="11584" y="17885"/>
                    <a:pt x="11552" y="17976"/>
                  </a:cubicBezTo>
                  <a:cubicBezTo>
                    <a:pt x="11499" y="18158"/>
                    <a:pt x="11441" y="18339"/>
                    <a:pt x="11383" y="18521"/>
                  </a:cubicBezTo>
                  <a:cubicBezTo>
                    <a:pt x="11325" y="18657"/>
                    <a:pt x="11267" y="18793"/>
                    <a:pt x="11214" y="18929"/>
                  </a:cubicBezTo>
                  <a:cubicBezTo>
                    <a:pt x="11098" y="19201"/>
                    <a:pt x="10978" y="19428"/>
                    <a:pt x="10862" y="19519"/>
                  </a:cubicBezTo>
                  <a:cubicBezTo>
                    <a:pt x="10818" y="19610"/>
                    <a:pt x="10818" y="19610"/>
                    <a:pt x="10818" y="19610"/>
                  </a:cubicBezTo>
                  <a:cubicBezTo>
                    <a:pt x="10773" y="19610"/>
                    <a:pt x="10773" y="19610"/>
                    <a:pt x="10773" y="19610"/>
                  </a:cubicBezTo>
                  <a:cubicBezTo>
                    <a:pt x="10742" y="19655"/>
                    <a:pt x="10715" y="19700"/>
                    <a:pt x="10684" y="19700"/>
                  </a:cubicBezTo>
                  <a:cubicBezTo>
                    <a:pt x="10626" y="19746"/>
                    <a:pt x="10569" y="19791"/>
                    <a:pt x="10506" y="19791"/>
                  </a:cubicBezTo>
                  <a:cubicBezTo>
                    <a:pt x="10448" y="19791"/>
                    <a:pt x="10390" y="19746"/>
                    <a:pt x="10333" y="19746"/>
                  </a:cubicBezTo>
                  <a:cubicBezTo>
                    <a:pt x="10270" y="19700"/>
                    <a:pt x="10212" y="19700"/>
                    <a:pt x="10154" y="19655"/>
                  </a:cubicBezTo>
                  <a:cubicBezTo>
                    <a:pt x="10097" y="19610"/>
                    <a:pt x="10034" y="19519"/>
                    <a:pt x="9976" y="19428"/>
                  </a:cubicBezTo>
                  <a:cubicBezTo>
                    <a:pt x="9919" y="19337"/>
                    <a:pt x="9861" y="19247"/>
                    <a:pt x="9803" y="19111"/>
                  </a:cubicBezTo>
                  <a:cubicBezTo>
                    <a:pt x="9571" y="18611"/>
                    <a:pt x="9344" y="17931"/>
                    <a:pt x="9122" y="17159"/>
                  </a:cubicBezTo>
                  <a:cubicBezTo>
                    <a:pt x="9010" y="16751"/>
                    <a:pt x="8899" y="16343"/>
                    <a:pt x="8788" y="15934"/>
                  </a:cubicBezTo>
                  <a:cubicBezTo>
                    <a:pt x="8677" y="15480"/>
                    <a:pt x="8565" y="15072"/>
                    <a:pt x="8454" y="14664"/>
                  </a:cubicBezTo>
                  <a:cubicBezTo>
                    <a:pt x="8400" y="14482"/>
                    <a:pt x="8343" y="14255"/>
                    <a:pt x="8289" y="14119"/>
                  </a:cubicBezTo>
                  <a:cubicBezTo>
                    <a:pt x="8231" y="13937"/>
                    <a:pt x="8173" y="13847"/>
                    <a:pt x="8116" y="13711"/>
                  </a:cubicBezTo>
                  <a:cubicBezTo>
                    <a:pt x="8000" y="13529"/>
                    <a:pt x="7880" y="13438"/>
                    <a:pt x="7764" y="13438"/>
                  </a:cubicBezTo>
                  <a:cubicBezTo>
                    <a:pt x="7648" y="13438"/>
                    <a:pt x="7528" y="13529"/>
                    <a:pt x="7412" y="13665"/>
                  </a:cubicBezTo>
                  <a:cubicBezTo>
                    <a:pt x="7292" y="13756"/>
                    <a:pt x="7176" y="13892"/>
                    <a:pt x="7061" y="14074"/>
                  </a:cubicBezTo>
                  <a:cubicBezTo>
                    <a:pt x="6825" y="14391"/>
                    <a:pt x="6593" y="14800"/>
                    <a:pt x="6362" y="15163"/>
                  </a:cubicBezTo>
                  <a:cubicBezTo>
                    <a:pt x="6010" y="15571"/>
                    <a:pt x="6010" y="15571"/>
                    <a:pt x="6010" y="15571"/>
                  </a:cubicBezTo>
                  <a:cubicBezTo>
                    <a:pt x="5890" y="15753"/>
                    <a:pt x="5774" y="15843"/>
                    <a:pt x="5654" y="15934"/>
                  </a:cubicBezTo>
                  <a:cubicBezTo>
                    <a:pt x="5186" y="16252"/>
                    <a:pt x="4714" y="16343"/>
                    <a:pt x="4243" y="16660"/>
                  </a:cubicBezTo>
                  <a:cubicBezTo>
                    <a:pt x="3771" y="16932"/>
                    <a:pt x="3299" y="17250"/>
                    <a:pt x="2827" y="17613"/>
                  </a:cubicBezTo>
                  <a:cubicBezTo>
                    <a:pt x="1888" y="18339"/>
                    <a:pt x="944" y="19065"/>
                    <a:pt x="0" y="1933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Freeform 47"/>
            <p:cNvSpPr/>
            <p:nvPr/>
          </p:nvSpPr>
          <p:spPr>
            <a:xfrm>
              <a:off x="17275" y="1527535"/>
              <a:ext cx="16483498" cy="169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18358"/>
                  </a:moveTo>
                  <a:cubicBezTo>
                    <a:pt x="944" y="17886"/>
                    <a:pt x="1888" y="17156"/>
                    <a:pt x="2832" y="16684"/>
                  </a:cubicBezTo>
                  <a:cubicBezTo>
                    <a:pt x="3304" y="16426"/>
                    <a:pt x="3776" y="16297"/>
                    <a:pt x="4248" y="16297"/>
                  </a:cubicBezTo>
                  <a:cubicBezTo>
                    <a:pt x="4720" y="16297"/>
                    <a:pt x="5192" y="16512"/>
                    <a:pt x="5664" y="16555"/>
                  </a:cubicBezTo>
                  <a:cubicBezTo>
                    <a:pt x="5726" y="16555"/>
                    <a:pt x="5784" y="16555"/>
                    <a:pt x="5842" y="16555"/>
                  </a:cubicBezTo>
                  <a:cubicBezTo>
                    <a:pt x="5900" y="16512"/>
                    <a:pt x="5962" y="16512"/>
                    <a:pt x="6020" y="16469"/>
                  </a:cubicBezTo>
                  <a:cubicBezTo>
                    <a:pt x="6198" y="16426"/>
                    <a:pt x="6198" y="16426"/>
                    <a:pt x="6198" y="16426"/>
                  </a:cubicBezTo>
                  <a:cubicBezTo>
                    <a:pt x="6283" y="16383"/>
                    <a:pt x="6283" y="16383"/>
                    <a:pt x="6283" y="16383"/>
                  </a:cubicBezTo>
                  <a:cubicBezTo>
                    <a:pt x="6372" y="16340"/>
                    <a:pt x="6372" y="16340"/>
                    <a:pt x="6372" y="16340"/>
                  </a:cubicBezTo>
                  <a:cubicBezTo>
                    <a:pt x="6608" y="16168"/>
                    <a:pt x="6844" y="15953"/>
                    <a:pt x="7080" y="15782"/>
                  </a:cubicBezTo>
                  <a:cubicBezTo>
                    <a:pt x="7196" y="15696"/>
                    <a:pt x="7316" y="15653"/>
                    <a:pt x="7432" y="15567"/>
                  </a:cubicBezTo>
                  <a:cubicBezTo>
                    <a:pt x="7552" y="15524"/>
                    <a:pt x="7672" y="15524"/>
                    <a:pt x="7788" y="15610"/>
                  </a:cubicBezTo>
                  <a:cubicBezTo>
                    <a:pt x="7908" y="15653"/>
                    <a:pt x="8024" y="15782"/>
                    <a:pt x="8140" y="16039"/>
                  </a:cubicBezTo>
                  <a:cubicBezTo>
                    <a:pt x="8171" y="16082"/>
                    <a:pt x="8197" y="16125"/>
                    <a:pt x="8229" y="16211"/>
                  </a:cubicBezTo>
                  <a:cubicBezTo>
                    <a:pt x="8313" y="16426"/>
                    <a:pt x="8313" y="16426"/>
                    <a:pt x="8313" y="16426"/>
                  </a:cubicBezTo>
                  <a:cubicBezTo>
                    <a:pt x="8482" y="16898"/>
                    <a:pt x="8482" y="16898"/>
                    <a:pt x="8482" y="16898"/>
                  </a:cubicBezTo>
                  <a:cubicBezTo>
                    <a:pt x="8598" y="17199"/>
                    <a:pt x="8714" y="17499"/>
                    <a:pt x="8825" y="17800"/>
                  </a:cubicBezTo>
                  <a:cubicBezTo>
                    <a:pt x="8941" y="18101"/>
                    <a:pt x="9057" y="18358"/>
                    <a:pt x="9173" y="18573"/>
                  </a:cubicBezTo>
                  <a:cubicBezTo>
                    <a:pt x="9284" y="18831"/>
                    <a:pt x="9404" y="19045"/>
                    <a:pt x="9520" y="19217"/>
                  </a:cubicBezTo>
                  <a:cubicBezTo>
                    <a:pt x="9636" y="19389"/>
                    <a:pt x="9751" y="19561"/>
                    <a:pt x="9872" y="19647"/>
                  </a:cubicBezTo>
                  <a:cubicBezTo>
                    <a:pt x="10339" y="19947"/>
                    <a:pt x="10816" y="19432"/>
                    <a:pt x="11265" y="18058"/>
                  </a:cubicBezTo>
                  <a:cubicBezTo>
                    <a:pt x="11492" y="17414"/>
                    <a:pt x="11711" y="16512"/>
                    <a:pt x="11920" y="15524"/>
                  </a:cubicBezTo>
                  <a:cubicBezTo>
                    <a:pt x="12134" y="14493"/>
                    <a:pt x="12338" y="13377"/>
                    <a:pt x="12543" y="12218"/>
                  </a:cubicBezTo>
                  <a:cubicBezTo>
                    <a:pt x="12748" y="11101"/>
                    <a:pt x="12948" y="9899"/>
                    <a:pt x="13153" y="8739"/>
                  </a:cubicBezTo>
                  <a:cubicBezTo>
                    <a:pt x="13354" y="7537"/>
                    <a:pt x="13554" y="6334"/>
                    <a:pt x="13763" y="5218"/>
                  </a:cubicBezTo>
                  <a:cubicBezTo>
                    <a:pt x="13968" y="4144"/>
                    <a:pt x="14182" y="3114"/>
                    <a:pt x="14400" y="2298"/>
                  </a:cubicBezTo>
                  <a:cubicBezTo>
                    <a:pt x="14623" y="1482"/>
                    <a:pt x="14854" y="881"/>
                    <a:pt x="15086" y="494"/>
                  </a:cubicBezTo>
                  <a:cubicBezTo>
                    <a:pt x="15317" y="108"/>
                    <a:pt x="15558" y="-64"/>
                    <a:pt x="15794" y="22"/>
                  </a:cubicBezTo>
                  <a:cubicBezTo>
                    <a:pt x="16030" y="65"/>
                    <a:pt x="16266" y="365"/>
                    <a:pt x="16497" y="838"/>
                  </a:cubicBezTo>
                  <a:cubicBezTo>
                    <a:pt x="16729" y="1310"/>
                    <a:pt x="16956" y="2040"/>
                    <a:pt x="17165" y="3114"/>
                  </a:cubicBezTo>
                  <a:cubicBezTo>
                    <a:pt x="17219" y="3414"/>
                    <a:pt x="17268" y="3672"/>
                    <a:pt x="17317" y="3973"/>
                  </a:cubicBezTo>
                  <a:cubicBezTo>
                    <a:pt x="17370" y="4316"/>
                    <a:pt x="17414" y="4617"/>
                    <a:pt x="17463" y="4960"/>
                  </a:cubicBezTo>
                  <a:cubicBezTo>
                    <a:pt x="17561" y="5647"/>
                    <a:pt x="17655" y="6334"/>
                    <a:pt x="17748" y="7021"/>
                  </a:cubicBezTo>
                  <a:cubicBezTo>
                    <a:pt x="17935" y="8396"/>
                    <a:pt x="18122" y="9770"/>
                    <a:pt x="18314" y="11101"/>
                  </a:cubicBezTo>
                  <a:cubicBezTo>
                    <a:pt x="18505" y="12432"/>
                    <a:pt x="18701" y="13763"/>
                    <a:pt x="18902" y="14923"/>
                  </a:cubicBezTo>
                  <a:cubicBezTo>
                    <a:pt x="19102" y="16125"/>
                    <a:pt x="19311" y="17242"/>
                    <a:pt x="19525" y="18144"/>
                  </a:cubicBezTo>
                  <a:cubicBezTo>
                    <a:pt x="19743" y="19088"/>
                    <a:pt x="19966" y="19818"/>
                    <a:pt x="20193" y="20377"/>
                  </a:cubicBezTo>
                  <a:cubicBezTo>
                    <a:pt x="20424" y="20935"/>
                    <a:pt x="20660" y="21321"/>
                    <a:pt x="20896" y="21407"/>
                  </a:cubicBezTo>
                  <a:cubicBezTo>
                    <a:pt x="21132" y="21493"/>
                    <a:pt x="21368" y="21321"/>
                    <a:pt x="21600" y="20849"/>
                  </a:cubicBezTo>
                  <a:cubicBezTo>
                    <a:pt x="21368" y="21321"/>
                    <a:pt x="21132" y="21536"/>
                    <a:pt x="20896" y="21450"/>
                  </a:cubicBezTo>
                  <a:cubicBezTo>
                    <a:pt x="20660" y="21321"/>
                    <a:pt x="20424" y="20978"/>
                    <a:pt x="20193" y="20419"/>
                  </a:cubicBezTo>
                  <a:cubicBezTo>
                    <a:pt x="19966" y="19861"/>
                    <a:pt x="19739" y="19131"/>
                    <a:pt x="19525" y="18186"/>
                  </a:cubicBezTo>
                  <a:cubicBezTo>
                    <a:pt x="19307" y="17285"/>
                    <a:pt x="19098" y="16211"/>
                    <a:pt x="18897" y="15009"/>
                  </a:cubicBezTo>
                  <a:cubicBezTo>
                    <a:pt x="18697" y="13806"/>
                    <a:pt x="18501" y="12518"/>
                    <a:pt x="18309" y="11187"/>
                  </a:cubicBezTo>
                  <a:cubicBezTo>
                    <a:pt x="18118" y="9856"/>
                    <a:pt x="17931" y="8482"/>
                    <a:pt x="17744" y="7107"/>
                  </a:cubicBezTo>
                  <a:cubicBezTo>
                    <a:pt x="17646" y="6420"/>
                    <a:pt x="17553" y="5733"/>
                    <a:pt x="17459" y="5046"/>
                  </a:cubicBezTo>
                  <a:cubicBezTo>
                    <a:pt x="17410" y="4703"/>
                    <a:pt x="17361" y="4402"/>
                    <a:pt x="17312" y="4101"/>
                  </a:cubicBezTo>
                  <a:cubicBezTo>
                    <a:pt x="17263" y="3758"/>
                    <a:pt x="17210" y="3500"/>
                    <a:pt x="17161" y="3243"/>
                  </a:cubicBezTo>
                  <a:cubicBezTo>
                    <a:pt x="16951" y="2169"/>
                    <a:pt x="16724" y="1439"/>
                    <a:pt x="16493" y="967"/>
                  </a:cubicBezTo>
                  <a:cubicBezTo>
                    <a:pt x="16266" y="451"/>
                    <a:pt x="16030" y="194"/>
                    <a:pt x="15794" y="151"/>
                  </a:cubicBezTo>
                  <a:cubicBezTo>
                    <a:pt x="15558" y="65"/>
                    <a:pt x="15322" y="237"/>
                    <a:pt x="15090" y="623"/>
                  </a:cubicBezTo>
                  <a:cubicBezTo>
                    <a:pt x="14854" y="1010"/>
                    <a:pt x="14627" y="1611"/>
                    <a:pt x="14409" y="2427"/>
                  </a:cubicBezTo>
                  <a:cubicBezTo>
                    <a:pt x="14186" y="3243"/>
                    <a:pt x="13977" y="4273"/>
                    <a:pt x="13768" y="5347"/>
                  </a:cubicBezTo>
                  <a:cubicBezTo>
                    <a:pt x="13563" y="6463"/>
                    <a:pt x="13363" y="7666"/>
                    <a:pt x="13158" y="8868"/>
                  </a:cubicBezTo>
                  <a:cubicBezTo>
                    <a:pt x="12957" y="10027"/>
                    <a:pt x="12757" y="11230"/>
                    <a:pt x="12552" y="12389"/>
                  </a:cubicBezTo>
                  <a:cubicBezTo>
                    <a:pt x="12347" y="13549"/>
                    <a:pt x="12142" y="14665"/>
                    <a:pt x="11929" y="15653"/>
                  </a:cubicBezTo>
                  <a:cubicBezTo>
                    <a:pt x="11715" y="16684"/>
                    <a:pt x="11501" y="17585"/>
                    <a:pt x="11274" y="18229"/>
                  </a:cubicBezTo>
                  <a:cubicBezTo>
                    <a:pt x="10820" y="19561"/>
                    <a:pt x="10339" y="20119"/>
                    <a:pt x="9867" y="19775"/>
                  </a:cubicBezTo>
                  <a:cubicBezTo>
                    <a:pt x="9395" y="19432"/>
                    <a:pt x="8932" y="18272"/>
                    <a:pt x="8482" y="17027"/>
                  </a:cubicBezTo>
                  <a:cubicBezTo>
                    <a:pt x="8309" y="16598"/>
                    <a:pt x="8309" y="16598"/>
                    <a:pt x="8309" y="16598"/>
                  </a:cubicBezTo>
                  <a:cubicBezTo>
                    <a:pt x="8224" y="16340"/>
                    <a:pt x="8224" y="16340"/>
                    <a:pt x="8224" y="16340"/>
                  </a:cubicBezTo>
                  <a:cubicBezTo>
                    <a:pt x="8197" y="16297"/>
                    <a:pt x="8166" y="16211"/>
                    <a:pt x="8140" y="16168"/>
                  </a:cubicBezTo>
                  <a:cubicBezTo>
                    <a:pt x="8024" y="15953"/>
                    <a:pt x="7904" y="15782"/>
                    <a:pt x="7788" y="15739"/>
                  </a:cubicBezTo>
                  <a:cubicBezTo>
                    <a:pt x="7552" y="15610"/>
                    <a:pt x="7316" y="15782"/>
                    <a:pt x="7080" y="15911"/>
                  </a:cubicBezTo>
                  <a:cubicBezTo>
                    <a:pt x="6844" y="16082"/>
                    <a:pt x="6608" y="16297"/>
                    <a:pt x="6372" y="16469"/>
                  </a:cubicBezTo>
                  <a:cubicBezTo>
                    <a:pt x="6287" y="16512"/>
                    <a:pt x="6287" y="16512"/>
                    <a:pt x="6287" y="16512"/>
                  </a:cubicBezTo>
                  <a:cubicBezTo>
                    <a:pt x="6198" y="16555"/>
                    <a:pt x="6198" y="16555"/>
                    <a:pt x="6198" y="16555"/>
                  </a:cubicBezTo>
                  <a:cubicBezTo>
                    <a:pt x="6020" y="16598"/>
                    <a:pt x="6020" y="16598"/>
                    <a:pt x="6020" y="16598"/>
                  </a:cubicBezTo>
                  <a:cubicBezTo>
                    <a:pt x="5962" y="16641"/>
                    <a:pt x="5900" y="16641"/>
                    <a:pt x="5842" y="16641"/>
                  </a:cubicBezTo>
                  <a:cubicBezTo>
                    <a:pt x="5784" y="16684"/>
                    <a:pt x="5726" y="16684"/>
                    <a:pt x="5664" y="16684"/>
                  </a:cubicBezTo>
                  <a:cubicBezTo>
                    <a:pt x="5192" y="16641"/>
                    <a:pt x="4720" y="16383"/>
                    <a:pt x="4248" y="16383"/>
                  </a:cubicBezTo>
                  <a:cubicBezTo>
                    <a:pt x="3776" y="16383"/>
                    <a:pt x="3304" y="16555"/>
                    <a:pt x="2832" y="16769"/>
                  </a:cubicBezTo>
                  <a:cubicBezTo>
                    <a:pt x="1888" y="17199"/>
                    <a:pt x="944" y="17929"/>
                    <a:pt x="0" y="1835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Freeform 48"/>
            <p:cNvSpPr/>
            <p:nvPr/>
          </p:nvSpPr>
          <p:spPr>
            <a:xfrm>
              <a:off x="12956" y="1488343"/>
              <a:ext cx="16479179" cy="178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0" y="17575"/>
                  </a:moveTo>
                  <a:cubicBezTo>
                    <a:pt x="944" y="16879"/>
                    <a:pt x="1888" y="16184"/>
                    <a:pt x="2837" y="15979"/>
                  </a:cubicBezTo>
                  <a:cubicBezTo>
                    <a:pt x="3309" y="15898"/>
                    <a:pt x="3786" y="15938"/>
                    <a:pt x="4258" y="16225"/>
                  </a:cubicBezTo>
                  <a:cubicBezTo>
                    <a:pt x="4734" y="16511"/>
                    <a:pt x="5202" y="17084"/>
                    <a:pt x="5674" y="17452"/>
                  </a:cubicBezTo>
                  <a:cubicBezTo>
                    <a:pt x="5763" y="17493"/>
                    <a:pt x="5763" y="17493"/>
                    <a:pt x="5763" y="17493"/>
                  </a:cubicBezTo>
                  <a:cubicBezTo>
                    <a:pt x="5852" y="17534"/>
                    <a:pt x="5852" y="17534"/>
                    <a:pt x="5852" y="17534"/>
                  </a:cubicBezTo>
                  <a:cubicBezTo>
                    <a:pt x="6030" y="17616"/>
                    <a:pt x="6030" y="17616"/>
                    <a:pt x="6030" y="17616"/>
                  </a:cubicBezTo>
                  <a:cubicBezTo>
                    <a:pt x="6088" y="17657"/>
                    <a:pt x="6150" y="17698"/>
                    <a:pt x="6208" y="17698"/>
                  </a:cubicBezTo>
                  <a:cubicBezTo>
                    <a:pt x="6266" y="17698"/>
                    <a:pt x="6324" y="17698"/>
                    <a:pt x="6386" y="17738"/>
                  </a:cubicBezTo>
                  <a:cubicBezTo>
                    <a:pt x="6623" y="17738"/>
                    <a:pt x="6859" y="17698"/>
                    <a:pt x="7095" y="17657"/>
                  </a:cubicBezTo>
                  <a:cubicBezTo>
                    <a:pt x="7215" y="17616"/>
                    <a:pt x="7335" y="17616"/>
                    <a:pt x="7451" y="17616"/>
                  </a:cubicBezTo>
                  <a:cubicBezTo>
                    <a:pt x="7571" y="17616"/>
                    <a:pt x="7687" y="17657"/>
                    <a:pt x="7807" y="17779"/>
                  </a:cubicBezTo>
                  <a:cubicBezTo>
                    <a:pt x="7927" y="17861"/>
                    <a:pt x="8043" y="18025"/>
                    <a:pt x="8159" y="18229"/>
                  </a:cubicBezTo>
                  <a:cubicBezTo>
                    <a:pt x="8511" y="18843"/>
                    <a:pt x="8511" y="18843"/>
                    <a:pt x="8511" y="18843"/>
                  </a:cubicBezTo>
                  <a:cubicBezTo>
                    <a:pt x="8742" y="19252"/>
                    <a:pt x="8974" y="19579"/>
                    <a:pt x="9210" y="19825"/>
                  </a:cubicBezTo>
                  <a:cubicBezTo>
                    <a:pt x="9446" y="20029"/>
                    <a:pt x="9682" y="20111"/>
                    <a:pt x="9918" y="20029"/>
                  </a:cubicBezTo>
                  <a:cubicBezTo>
                    <a:pt x="10395" y="19866"/>
                    <a:pt x="10862" y="18966"/>
                    <a:pt x="11303" y="17411"/>
                  </a:cubicBezTo>
                  <a:cubicBezTo>
                    <a:pt x="11343" y="17248"/>
                    <a:pt x="11343" y="17248"/>
                    <a:pt x="11343" y="17248"/>
                  </a:cubicBezTo>
                  <a:cubicBezTo>
                    <a:pt x="11388" y="17084"/>
                    <a:pt x="11388" y="17084"/>
                    <a:pt x="11388" y="17084"/>
                  </a:cubicBezTo>
                  <a:cubicBezTo>
                    <a:pt x="11468" y="16798"/>
                    <a:pt x="11468" y="16798"/>
                    <a:pt x="11468" y="16798"/>
                  </a:cubicBezTo>
                  <a:cubicBezTo>
                    <a:pt x="11521" y="16552"/>
                    <a:pt x="11575" y="16348"/>
                    <a:pt x="11628" y="16102"/>
                  </a:cubicBezTo>
                  <a:cubicBezTo>
                    <a:pt x="11735" y="15611"/>
                    <a:pt x="11842" y="15120"/>
                    <a:pt x="11945" y="14629"/>
                  </a:cubicBezTo>
                  <a:cubicBezTo>
                    <a:pt x="12154" y="13607"/>
                    <a:pt x="12359" y="12461"/>
                    <a:pt x="12559" y="11357"/>
                  </a:cubicBezTo>
                  <a:cubicBezTo>
                    <a:pt x="13169" y="7961"/>
                    <a:pt x="13169" y="7961"/>
                    <a:pt x="13169" y="7961"/>
                  </a:cubicBezTo>
                  <a:cubicBezTo>
                    <a:pt x="13370" y="6816"/>
                    <a:pt x="13575" y="5711"/>
                    <a:pt x="13784" y="4688"/>
                  </a:cubicBezTo>
                  <a:cubicBezTo>
                    <a:pt x="13993" y="3666"/>
                    <a:pt x="14211" y="2766"/>
                    <a:pt x="14434" y="2029"/>
                  </a:cubicBezTo>
                  <a:cubicBezTo>
                    <a:pt x="14657" y="1293"/>
                    <a:pt x="14888" y="761"/>
                    <a:pt x="15124" y="393"/>
                  </a:cubicBezTo>
                  <a:cubicBezTo>
                    <a:pt x="15356" y="66"/>
                    <a:pt x="15597" y="-57"/>
                    <a:pt x="15833" y="25"/>
                  </a:cubicBezTo>
                  <a:cubicBezTo>
                    <a:pt x="16069" y="107"/>
                    <a:pt x="16309" y="352"/>
                    <a:pt x="16536" y="884"/>
                  </a:cubicBezTo>
                  <a:cubicBezTo>
                    <a:pt x="16768" y="1416"/>
                    <a:pt x="16995" y="2193"/>
                    <a:pt x="17200" y="3298"/>
                  </a:cubicBezTo>
                  <a:cubicBezTo>
                    <a:pt x="17302" y="3829"/>
                    <a:pt x="17396" y="4525"/>
                    <a:pt x="17489" y="5179"/>
                  </a:cubicBezTo>
                  <a:cubicBezTo>
                    <a:pt x="17583" y="5834"/>
                    <a:pt x="17676" y="6529"/>
                    <a:pt x="17770" y="7184"/>
                  </a:cubicBezTo>
                  <a:cubicBezTo>
                    <a:pt x="18140" y="9925"/>
                    <a:pt x="18505" y="12666"/>
                    <a:pt x="18906" y="15038"/>
                  </a:cubicBezTo>
                  <a:cubicBezTo>
                    <a:pt x="19106" y="16225"/>
                    <a:pt x="19311" y="17288"/>
                    <a:pt x="19525" y="18188"/>
                  </a:cubicBezTo>
                  <a:cubicBezTo>
                    <a:pt x="19743" y="19088"/>
                    <a:pt x="19966" y="19866"/>
                    <a:pt x="20193" y="20438"/>
                  </a:cubicBezTo>
                  <a:cubicBezTo>
                    <a:pt x="20424" y="20970"/>
                    <a:pt x="20656" y="21338"/>
                    <a:pt x="20892" y="21420"/>
                  </a:cubicBezTo>
                  <a:cubicBezTo>
                    <a:pt x="21132" y="21502"/>
                    <a:pt x="21368" y="21338"/>
                    <a:pt x="21600" y="20848"/>
                  </a:cubicBezTo>
                  <a:cubicBezTo>
                    <a:pt x="21368" y="21338"/>
                    <a:pt x="21132" y="21543"/>
                    <a:pt x="20892" y="21461"/>
                  </a:cubicBezTo>
                  <a:cubicBezTo>
                    <a:pt x="20656" y="21338"/>
                    <a:pt x="20420" y="21011"/>
                    <a:pt x="20193" y="20479"/>
                  </a:cubicBezTo>
                  <a:cubicBezTo>
                    <a:pt x="19961" y="19907"/>
                    <a:pt x="19738" y="19129"/>
                    <a:pt x="19525" y="18229"/>
                  </a:cubicBezTo>
                  <a:cubicBezTo>
                    <a:pt x="19306" y="17329"/>
                    <a:pt x="19102" y="16266"/>
                    <a:pt x="18901" y="15079"/>
                  </a:cubicBezTo>
                  <a:cubicBezTo>
                    <a:pt x="18500" y="12748"/>
                    <a:pt x="18131" y="9966"/>
                    <a:pt x="17761" y="7266"/>
                  </a:cubicBezTo>
                  <a:cubicBezTo>
                    <a:pt x="17667" y="6570"/>
                    <a:pt x="17578" y="5916"/>
                    <a:pt x="17480" y="5261"/>
                  </a:cubicBezTo>
                  <a:cubicBezTo>
                    <a:pt x="17387" y="4607"/>
                    <a:pt x="17293" y="3911"/>
                    <a:pt x="17191" y="3379"/>
                  </a:cubicBezTo>
                  <a:cubicBezTo>
                    <a:pt x="16991" y="2275"/>
                    <a:pt x="16763" y="1498"/>
                    <a:pt x="16536" y="1007"/>
                  </a:cubicBezTo>
                  <a:cubicBezTo>
                    <a:pt x="16305" y="475"/>
                    <a:pt x="16069" y="188"/>
                    <a:pt x="15833" y="148"/>
                  </a:cubicBezTo>
                  <a:cubicBezTo>
                    <a:pt x="15597" y="66"/>
                    <a:pt x="15360" y="188"/>
                    <a:pt x="15124" y="516"/>
                  </a:cubicBezTo>
                  <a:cubicBezTo>
                    <a:pt x="14893" y="884"/>
                    <a:pt x="14661" y="1416"/>
                    <a:pt x="14439" y="2152"/>
                  </a:cubicBezTo>
                  <a:cubicBezTo>
                    <a:pt x="14216" y="2888"/>
                    <a:pt x="14002" y="3788"/>
                    <a:pt x="13793" y="4811"/>
                  </a:cubicBezTo>
                  <a:cubicBezTo>
                    <a:pt x="13584" y="5834"/>
                    <a:pt x="13379" y="6938"/>
                    <a:pt x="13174" y="8084"/>
                  </a:cubicBezTo>
                  <a:cubicBezTo>
                    <a:pt x="12568" y="11479"/>
                    <a:pt x="12568" y="11479"/>
                    <a:pt x="12568" y="11479"/>
                  </a:cubicBezTo>
                  <a:cubicBezTo>
                    <a:pt x="12368" y="12625"/>
                    <a:pt x="12163" y="13729"/>
                    <a:pt x="11953" y="14752"/>
                  </a:cubicBezTo>
                  <a:cubicBezTo>
                    <a:pt x="11851" y="15284"/>
                    <a:pt x="11744" y="15775"/>
                    <a:pt x="11637" y="16266"/>
                  </a:cubicBezTo>
                  <a:cubicBezTo>
                    <a:pt x="11584" y="16470"/>
                    <a:pt x="11530" y="16716"/>
                    <a:pt x="11477" y="16920"/>
                  </a:cubicBezTo>
                  <a:cubicBezTo>
                    <a:pt x="11392" y="17248"/>
                    <a:pt x="11392" y="17248"/>
                    <a:pt x="11392" y="17248"/>
                  </a:cubicBezTo>
                  <a:cubicBezTo>
                    <a:pt x="11352" y="17411"/>
                    <a:pt x="11352" y="17411"/>
                    <a:pt x="11352" y="17411"/>
                  </a:cubicBezTo>
                  <a:cubicBezTo>
                    <a:pt x="11312" y="17575"/>
                    <a:pt x="11312" y="17575"/>
                    <a:pt x="11312" y="17575"/>
                  </a:cubicBezTo>
                  <a:cubicBezTo>
                    <a:pt x="10867" y="19129"/>
                    <a:pt x="10395" y="20029"/>
                    <a:pt x="9923" y="20193"/>
                  </a:cubicBezTo>
                  <a:cubicBezTo>
                    <a:pt x="9682" y="20275"/>
                    <a:pt x="9446" y="20152"/>
                    <a:pt x="9210" y="19948"/>
                  </a:cubicBezTo>
                  <a:cubicBezTo>
                    <a:pt x="8974" y="19743"/>
                    <a:pt x="8738" y="19416"/>
                    <a:pt x="8506" y="19007"/>
                  </a:cubicBezTo>
                  <a:cubicBezTo>
                    <a:pt x="8159" y="18352"/>
                    <a:pt x="8159" y="18352"/>
                    <a:pt x="8159" y="18352"/>
                  </a:cubicBezTo>
                  <a:cubicBezTo>
                    <a:pt x="8043" y="18148"/>
                    <a:pt x="7923" y="17984"/>
                    <a:pt x="7807" y="17902"/>
                  </a:cubicBezTo>
                  <a:cubicBezTo>
                    <a:pt x="7687" y="17820"/>
                    <a:pt x="7571" y="17738"/>
                    <a:pt x="7451" y="17738"/>
                  </a:cubicBezTo>
                  <a:cubicBezTo>
                    <a:pt x="7335" y="17738"/>
                    <a:pt x="7215" y="17738"/>
                    <a:pt x="7095" y="17779"/>
                  </a:cubicBezTo>
                  <a:cubicBezTo>
                    <a:pt x="6859" y="17779"/>
                    <a:pt x="6623" y="17861"/>
                    <a:pt x="6386" y="17820"/>
                  </a:cubicBezTo>
                  <a:cubicBezTo>
                    <a:pt x="6324" y="17820"/>
                    <a:pt x="6266" y="17820"/>
                    <a:pt x="6208" y="17820"/>
                  </a:cubicBezTo>
                  <a:cubicBezTo>
                    <a:pt x="6146" y="17779"/>
                    <a:pt x="6088" y="17779"/>
                    <a:pt x="6030" y="17738"/>
                  </a:cubicBezTo>
                  <a:cubicBezTo>
                    <a:pt x="5852" y="17657"/>
                    <a:pt x="5852" y="17657"/>
                    <a:pt x="5852" y="17657"/>
                  </a:cubicBezTo>
                  <a:cubicBezTo>
                    <a:pt x="5763" y="17616"/>
                    <a:pt x="5763" y="17616"/>
                    <a:pt x="5763" y="17616"/>
                  </a:cubicBezTo>
                  <a:cubicBezTo>
                    <a:pt x="5674" y="17534"/>
                    <a:pt x="5674" y="17534"/>
                    <a:pt x="5674" y="17534"/>
                  </a:cubicBezTo>
                  <a:cubicBezTo>
                    <a:pt x="5202" y="17207"/>
                    <a:pt x="4730" y="16593"/>
                    <a:pt x="4258" y="16307"/>
                  </a:cubicBezTo>
                  <a:cubicBezTo>
                    <a:pt x="3786" y="16020"/>
                    <a:pt x="3309" y="15979"/>
                    <a:pt x="2837" y="16061"/>
                  </a:cubicBezTo>
                  <a:cubicBezTo>
                    <a:pt x="1888" y="16225"/>
                    <a:pt x="944" y="16920"/>
                    <a:pt x="0" y="175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Freeform 49"/>
            <p:cNvSpPr/>
            <p:nvPr/>
          </p:nvSpPr>
          <p:spPr>
            <a:xfrm>
              <a:off x="6479" y="1447312"/>
              <a:ext cx="16479178" cy="1875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16827"/>
                  </a:moveTo>
                  <a:cubicBezTo>
                    <a:pt x="477" y="16398"/>
                    <a:pt x="949" y="16009"/>
                    <a:pt x="1425" y="15736"/>
                  </a:cubicBezTo>
                  <a:cubicBezTo>
                    <a:pt x="1902" y="15502"/>
                    <a:pt x="2378" y="15346"/>
                    <a:pt x="2855" y="15385"/>
                  </a:cubicBezTo>
                  <a:cubicBezTo>
                    <a:pt x="3331" y="15463"/>
                    <a:pt x="3808" y="15736"/>
                    <a:pt x="4280" y="16281"/>
                  </a:cubicBezTo>
                  <a:cubicBezTo>
                    <a:pt x="4752" y="16866"/>
                    <a:pt x="5215" y="17763"/>
                    <a:pt x="5687" y="18426"/>
                  </a:cubicBezTo>
                  <a:cubicBezTo>
                    <a:pt x="5923" y="18738"/>
                    <a:pt x="6159" y="18972"/>
                    <a:pt x="6395" y="19128"/>
                  </a:cubicBezTo>
                  <a:cubicBezTo>
                    <a:pt x="6631" y="19284"/>
                    <a:pt x="6872" y="19362"/>
                    <a:pt x="7108" y="19440"/>
                  </a:cubicBezTo>
                  <a:cubicBezTo>
                    <a:pt x="7348" y="19479"/>
                    <a:pt x="7584" y="19557"/>
                    <a:pt x="7821" y="19751"/>
                  </a:cubicBezTo>
                  <a:cubicBezTo>
                    <a:pt x="7883" y="19790"/>
                    <a:pt x="7941" y="19829"/>
                    <a:pt x="7999" y="19907"/>
                  </a:cubicBezTo>
                  <a:cubicBezTo>
                    <a:pt x="8177" y="20102"/>
                    <a:pt x="8177" y="20102"/>
                    <a:pt x="8177" y="20102"/>
                  </a:cubicBezTo>
                  <a:cubicBezTo>
                    <a:pt x="8297" y="20219"/>
                    <a:pt x="8413" y="20336"/>
                    <a:pt x="8533" y="20453"/>
                  </a:cubicBezTo>
                  <a:cubicBezTo>
                    <a:pt x="8769" y="20609"/>
                    <a:pt x="9010" y="20687"/>
                    <a:pt x="9246" y="20687"/>
                  </a:cubicBezTo>
                  <a:cubicBezTo>
                    <a:pt x="9482" y="20648"/>
                    <a:pt x="9722" y="20531"/>
                    <a:pt x="9958" y="20219"/>
                  </a:cubicBezTo>
                  <a:cubicBezTo>
                    <a:pt x="10426" y="19635"/>
                    <a:pt x="10889" y="18465"/>
                    <a:pt x="11321" y="16749"/>
                  </a:cubicBezTo>
                  <a:cubicBezTo>
                    <a:pt x="11753" y="14995"/>
                    <a:pt x="12158" y="12811"/>
                    <a:pt x="12564" y="10628"/>
                  </a:cubicBezTo>
                  <a:cubicBezTo>
                    <a:pt x="12768" y="9497"/>
                    <a:pt x="12969" y="8406"/>
                    <a:pt x="13174" y="7353"/>
                  </a:cubicBezTo>
                  <a:cubicBezTo>
                    <a:pt x="13379" y="6261"/>
                    <a:pt x="13584" y="5248"/>
                    <a:pt x="13797" y="4312"/>
                  </a:cubicBezTo>
                  <a:cubicBezTo>
                    <a:pt x="13904" y="3844"/>
                    <a:pt x="14011" y="3376"/>
                    <a:pt x="14122" y="2986"/>
                  </a:cubicBezTo>
                  <a:cubicBezTo>
                    <a:pt x="14234" y="2557"/>
                    <a:pt x="14345" y="2206"/>
                    <a:pt x="14456" y="1855"/>
                  </a:cubicBezTo>
                  <a:cubicBezTo>
                    <a:pt x="14684" y="1193"/>
                    <a:pt x="14915" y="686"/>
                    <a:pt x="15151" y="374"/>
                  </a:cubicBezTo>
                  <a:cubicBezTo>
                    <a:pt x="15387" y="62"/>
                    <a:pt x="15628" y="-55"/>
                    <a:pt x="15864" y="23"/>
                  </a:cubicBezTo>
                  <a:cubicBezTo>
                    <a:pt x="16104" y="101"/>
                    <a:pt x="16340" y="413"/>
                    <a:pt x="16572" y="959"/>
                  </a:cubicBezTo>
                  <a:cubicBezTo>
                    <a:pt x="16799" y="1505"/>
                    <a:pt x="17026" y="2323"/>
                    <a:pt x="17222" y="3454"/>
                  </a:cubicBezTo>
                  <a:cubicBezTo>
                    <a:pt x="17276" y="3766"/>
                    <a:pt x="17320" y="4078"/>
                    <a:pt x="17369" y="4390"/>
                  </a:cubicBezTo>
                  <a:cubicBezTo>
                    <a:pt x="17414" y="4702"/>
                    <a:pt x="17463" y="5053"/>
                    <a:pt x="17507" y="5364"/>
                  </a:cubicBezTo>
                  <a:cubicBezTo>
                    <a:pt x="17601" y="6027"/>
                    <a:pt x="17690" y="6690"/>
                    <a:pt x="17783" y="7353"/>
                  </a:cubicBezTo>
                  <a:cubicBezTo>
                    <a:pt x="18148" y="10043"/>
                    <a:pt x="18509" y="12772"/>
                    <a:pt x="18906" y="15112"/>
                  </a:cubicBezTo>
                  <a:cubicBezTo>
                    <a:pt x="19297" y="17451"/>
                    <a:pt x="19729" y="19323"/>
                    <a:pt x="20188" y="20453"/>
                  </a:cubicBezTo>
                  <a:cubicBezTo>
                    <a:pt x="20420" y="20999"/>
                    <a:pt x="20656" y="21350"/>
                    <a:pt x="20892" y="21428"/>
                  </a:cubicBezTo>
                  <a:cubicBezTo>
                    <a:pt x="21128" y="21545"/>
                    <a:pt x="21368" y="21350"/>
                    <a:pt x="21600" y="20882"/>
                  </a:cubicBezTo>
                  <a:cubicBezTo>
                    <a:pt x="21368" y="21350"/>
                    <a:pt x="21128" y="21545"/>
                    <a:pt x="20892" y="21467"/>
                  </a:cubicBezTo>
                  <a:cubicBezTo>
                    <a:pt x="20656" y="21389"/>
                    <a:pt x="20415" y="20999"/>
                    <a:pt x="20188" y="20492"/>
                  </a:cubicBezTo>
                  <a:cubicBezTo>
                    <a:pt x="19725" y="19362"/>
                    <a:pt x="19293" y="17490"/>
                    <a:pt x="18901" y="15151"/>
                  </a:cubicBezTo>
                  <a:cubicBezTo>
                    <a:pt x="18505" y="12850"/>
                    <a:pt x="18140" y="10121"/>
                    <a:pt x="17774" y="7431"/>
                  </a:cubicBezTo>
                  <a:cubicBezTo>
                    <a:pt x="17685" y="6768"/>
                    <a:pt x="17592" y="6105"/>
                    <a:pt x="17503" y="5442"/>
                  </a:cubicBezTo>
                  <a:cubicBezTo>
                    <a:pt x="17454" y="5131"/>
                    <a:pt x="17409" y="4780"/>
                    <a:pt x="17360" y="4468"/>
                  </a:cubicBezTo>
                  <a:cubicBezTo>
                    <a:pt x="17316" y="4156"/>
                    <a:pt x="17267" y="3844"/>
                    <a:pt x="17218" y="3532"/>
                  </a:cubicBezTo>
                  <a:cubicBezTo>
                    <a:pt x="17017" y="2401"/>
                    <a:pt x="16799" y="1583"/>
                    <a:pt x="16567" y="1037"/>
                  </a:cubicBezTo>
                  <a:cubicBezTo>
                    <a:pt x="16340" y="530"/>
                    <a:pt x="16100" y="218"/>
                    <a:pt x="15864" y="140"/>
                  </a:cubicBezTo>
                  <a:cubicBezTo>
                    <a:pt x="15628" y="62"/>
                    <a:pt x="15387" y="179"/>
                    <a:pt x="15151" y="491"/>
                  </a:cubicBezTo>
                  <a:cubicBezTo>
                    <a:pt x="14920" y="803"/>
                    <a:pt x="14688" y="1310"/>
                    <a:pt x="14461" y="1972"/>
                  </a:cubicBezTo>
                  <a:cubicBezTo>
                    <a:pt x="14350" y="2323"/>
                    <a:pt x="14238" y="2674"/>
                    <a:pt x="14127" y="3103"/>
                  </a:cubicBezTo>
                  <a:cubicBezTo>
                    <a:pt x="14020" y="3493"/>
                    <a:pt x="13913" y="3961"/>
                    <a:pt x="13806" y="4429"/>
                  </a:cubicBezTo>
                  <a:cubicBezTo>
                    <a:pt x="13592" y="5364"/>
                    <a:pt x="13388" y="6378"/>
                    <a:pt x="13183" y="7470"/>
                  </a:cubicBezTo>
                  <a:cubicBezTo>
                    <a:pt x="12978" y="8523"/>
                    <a:pt x="12777" y="9653"/>
                    <a:pt x="12573" y="10745"/>
                  </a:cubicBezTo>
                  <a:cubicBezTo>
                    <a:pt x="12167" y="12928"/>
                    <a:pt x="11762" y="15112"/>
                    <a:pt x="11330" y="16866"/>
                  </a:cubicBezTo>
                  <a:cubicBezTo>
                    <a:pt x="10894" y="18621"/>
                    <a:pt x="10430" y="19790"/>
                    <a:pt x="9958" y="20375"/>
                  </a:cubicBezTo>
                  <a:cubicBezTo>
                    <a:pt x="9722" y="20648"/>
                    <a:pt x="9482" y="20804"/>
                    <a:pt x="9246" y="20804"/>
                  </a:cubicBezTo>
                  <a:cubicBezTo>
                    <a:pt x="9005" y="20843"/>
                    <a:pt x="8769" y="20765"/>
                    <a:pt x="8533" y="20570"/>
                  </a:cubicBezTo>
                  <a:cubicBezTo>
                    <a:pt x="8413" y="20492"/>
                    <a:pt x="8293" y="20336"/>
                    <a:pt x="8177" y="20219"/>
                  </a:cubicBezTo>
                  <a:cubicBezTo>
                    <a:pt x="7999" y="20024"/>
                    <a:pt x="7999" y="20024"/>
                    <a:pt x="7999" y="20024"/>
                  </a:cubicBezTo>
                  <a:cubicBezTo>
                    <a:pt x="7941" y="19985"/>
                    <a:pt x="7878" y="19907"/>
                    <a:pt x="7821" y="19868"/>
                  </a:cubicBezTo>
                  <a:cubicBezTo>
                    <a:pt x="7584" y="19674"/>
                    <a:pt x="7348" y="19596"/>
                    <a:pt x="7108" y="19557"/>
                  </a:cubicBezTo>
                  <a:cubicBezTo>
                    <a:pt x="6872" y="19479"/>
                    <a:pt x="6631" y="19401"/>
                    <a:pt x="6395" y="19245"/>
                  </a:cubicBezTo>
                  <a:cubicBezTo>
                    <a:pt x="6155" y="19089"/>
                    <a:pt x="5919" y="18855"/>
                    <a:pt x="5683" y="18504"/>
                  </a:cubicBezTo>
                  <a:cubicBezTo>
                    <a:pt x="5215" y="17841"/>
                    <a:pt x="4748" y="16944"/>
                    <a:pt x="4275" y="16398"/>
                  </a:cubicBezTo>
                  <a:cubicBezTo>
                    <a:pt x="3803" y="15814"/>
                    <a:pt x="3327" y="15541"/>
                    <a:pt x="2855" y="15463"/>
                  </a:cubicBezTo>
                  <a:cubicBezTo>
                    <a:pt x="2378" y="15385"/>
                    <a:pt x="1902" y="15541"/>
                    <a:pt x="1425" y="15775"/>
                  </a:cubicBezTo>
                  <a:cubicBezTo>
                    <a:pt x="949" y="16009"/>
                    <a:pt x="477" y="16398"/>
                    <a:pt x="0" y="168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Freeform 50"/>
            <p:cNvSpPr/>
            <p:nvPr/>
          </p:nvSpPr>
          <p:spPr>
            <a:xfrm>
              <a:off x="4318" y="1406254"/>
              <a:ext cx="16474859" cy="1992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0" y="15956"/>
                  </a:moveTo>
                  <a:cubicBezTo>
                    <a:pt x="477" y="15441"/>
                    <a:pt x="953" y="15036"/>
                    <a:pt x="1430" y="14815"/>
                  </a:cubicBezTo>
                  <a:cubicBezTo>
                    <a:pt x="1670" y="14668"/>
                    <a:pt x="1911" y="14631"/>
                    <a:pt x="2152" y="14594"/>
                  </a:cubicBezTo>
                  <a:cubicBezTo>
                    <a:pt x="2272" y="14594"/>
                    <a:pt x="2392" y="14594"/>
                    <a:pt x="2508" y="14631"/>
                  </a:cubicBezTo>
                  <a:cubicBezTo>
                    <a:pt x="2628" y="14631"/>
                    <a:pt x="2748" y="14705"/>
                    <a:pt x="2869" y="14742"/>
                  </a:cubicBezTo>
                  <a:cubicBezTo>
                    <a:pt x="3109" y="14852"/>
                    <a:pt x="3350" y="14999"/>
                    <a:pt x="3586" y="15293"/>
                  </a:cubicBezTo>
                  <a:cubicBezTo>
                    <a:pt x="3675" y="15367"/>
                    <a:pt x="3675" y="15367"/>
                    <a:pt x="3675" y="15367"/>
                  </a:cubicBezTo>
                  <a:cubicBezTo>
                    <a:pt x="3706" y="15404"/>
                    <a:pt x="3733" y="15441"/>
                    <a:pt x="3764" y="15477"/>
                  </a:cubicBezTo>
                  <a:cubicBezTo>
                    <a:pt x="3942" y="15698"/>
                    <a:pt x="3942" y="15698"/>
                    <a:pt x="3942" y="15698"/>
                  </a:cubicBezTo>
                  <a:cubicBezTo>
                    <a:pt x="4120" y="15993"/>
                    <a:pt x="4120" y="15993"/>
                    <a:pt x="4120" y="15993"/>
                  </a:cubicBezTo>
                  <a:cubicBezTo>
                    <a:pt x="4205" y="16140"/>
                    <a:pt x="4205" y="16140"/>
                    <a:pt x="4205" y="16140"/>
                  </a:cubicBezTo>
                  <a:cubicBezTo>
                    <a:pt x="4294" y="16287"/>
                    <a:pt x="4294" y="16287"/>
                    <a:pt x="4294" y="16287"/>
                  </a:cubicBezTo>
                  <a:cubicBezTo>
                    <a:pt x="4762" y="17133"/>
                    <a:pt x="5225" y="18274"/>
                    <a:pt x="5688" y="19194"/>
                  </a:cubicBezTo>
                  <a:cubicBezTo>
                    <a:pt x="5925" y="19636"/>
                    <a:pt x="6161" y="20004"/>
                    <a:pt x="6397" y="20298"/>
                  </a:cubicBezTo>
                  <a:cubicBezTo>
                    <a:pt x="6633" y="20555"/>
                    <a:pt x="6873" y="20739"/>
                    <a:pt x="7109" y="20887"/>
                  </a:cubicBezTo>
                  <a:cubicBezTo>
                    <a:pt x="7831" y="21218"/>
                    <a:pt x="7831" y="21218"/>
                    <a:pt x="7831" y="21218"/>
                  </a:cubicBezTo>
                  <a:cubicBezTo>
                    <a:pt x="7947" y="21291"/>
                    <a:pt x="8067" y="21328"/>
                    <a:pt x="8187" y="21365"/>
                  </a:cubicBezTo>
                  <a:cubicBezTo>
                    <a:pt x="8308" y="21439"/>
                    <a:pt x="8428" y="21439"/>
                    <a:pt x="8548" y="21402"/>
                  </a:cubicBezTo>
                  <a:cubicBezTo>
                    <a:pt x="8789" y="21402"/>
                    <a:pt x="9025" y="21255"/>
                    <a:pt x="9265" y="21034"/>
                  </a:cubicBezTo>
                  <a:cubicBezTo>
                    <a:pt x="9502" y="20813"/>
                    <a:pt x="9738" y="20482"/>
                    <a:pt x="9969" y="20040"/>
                  </a:cubicBezTo>
                  <a:cubicBezTo>
                    <a:pt x="10437" y="19120"/>
                    <a:pt x="10891" y="17759"/>
                    <a:pt x="11314" y="15919"/>
                  </a:cubicBezTo>
                  <a:cubicBezTo>
                    <a:pt x="12165" y="12276"/>
                    <a:pt x="12936" y="7419"/>
                    <a:pt x="13800" y="3960"/>
                  </a:cubicBezTo>
                  <a:cubicBezTo>
                    <a:pt x="14232" y="2230"/>
                    <a:pt x="14691" y="943"/>
                    <a:pt x="15168" y="317"/>
                  </a:cubicBezTo>
                  <a:cubicBezTo>
                    <a:pt x="15404" y="59"/>
                    <a:pt x="15644" y="-51"/>
                    <a:pt x="15885" y="23"/>
                  </a:cubicBezTo>
                  <a:cubicBezTo>
                    <a:pt x="16125" y="133"/>
                    <a:pt x="16366" y="427"/>
                    <a:pt x="16593" y="979"/>
                  </a:cubicBezTo>
                  <a:cubicBezTo>
                    <a:pt x="16825" y="1568"/>
                    <a:pt x="17047" y="2414"/>
                    <a:pt x="17239" y="3592"/>
                  </a:cubicBezTo>
                  <a:cubicBezTo>
                    <a:pt x="17288" y="3886"/>
                    <a:pt x="17337" y="4181"/>
                    <a:pt x="17382" y="4512"/>
                  </a:cubicBezTo>
                  <a:cubicBezTo>
                    <a:pt x="17426" y="4843"/>
                    <a:pt x="17475" y="5137"/>
                    <a:pt x="17520" y="5469"/>
                  </a:cubicBezTo>
                  <a:cubicBezTo>
                    <a:pt x="17609" y="6094"/>
                    <a:pt x="17702" y="6756"/>
                    <a:pt x="17791" y="7419"/>
                  </a:cubicBezTo>
                  <a:cubicBezTo>
                    <a:pt x="18148" y="10031"/>
                    <a:pt x="18504" y="12718"/>
                    <a:pt x="18896" y="14962"/>
                  </a:cubicBezTo>
                  <a:cubicBezTo>
                    <a:pt x="19092" y="16103"/>
                    <a:pt x="19297" y="17170"/>
                    <a:pt x="19515" y="18053"/>
                  </a:cubicBezTo>
                  <a:cubicBezTo>
                    <a:pt x="19729" y="18936"/>
                    <a:pt x="19952" y="19672"/>
                    <a:pt x="20183" y="20224"/>
                  </a:cubicBezTo>
                  <a:cubicBezTo>
                    <a:pt x="20411" y="20739"/>
                    <a:pt x="20647" y="21107"/>
                    <a:pt x="20887" y="21181"/>
                  </a:cubicBezTo>
                  <a:cubicBezTo>
                    <a:pt x="21128" y="21291"/>
                    <a:pt x="21368" y="21107"/>
                    <a:pt x="21600" y="20629"/>
                  </a:cubicBezTo>
                  <a:cubicBezTo>
                    <a:pt x="21368" y="21107"/>
                    <a:pt x="21128" y="21291"/>
                    <a:pt x="20887" y="21218"/>
                  </a:cubicBezTo>
                  <a:cubicBezTo>
                    <a:pt x="20647" y="21144"/>
                    <a:pt x="20411" y="20776"/>
                    <a:pt x="20179" y="20224"/>
                  </a:cubicBezTo>
                  <a:cubicBezTo>
                    <a:pt x="19947" y="19709"/>
                    <a:pt x="19725" y="18973"/>
                    <a:pt x="19511" y="18090"/>
                  </a:cubicBezTo>
                  <a:cubicBezTo>
                    <a:pt x="19297" y="17207"/>
                    <a:pt x="19088" y="16177"/>
                    <a:pt x="18892" y="15036"/>
                  </a:cubicBezTo>
                  <a:cubicBezTo>
                    <a:pt x="18500" y="12754"/>
                    <a:pt x="18143" y="10105"/>
                    <a:pt x="17782" y="7492"/>
                  </a:cubicBezTo>
                  <a:cubicBezTo>
                    <a:pt x="17693" y="6830"/>
                    <a:pt x="17604" y="6168"/>
                    <a:pt x="17511" y="5542"/>
                  </a:cubicBezTo>
                  <a:cubicBezTo>
                    <a:pt x="17466" y="5211"/>
                    <a:pt x="17422" y="4880"/>
                    <a:pt x="17373" y="4585"/>
                  </a:cubicBezTo>
                  <a:cubicBezTo>
                    <a:pt x="17328" y="4254"/>
                    <a:pt x="17284" y="3960"/>
                    <a:pt x="17235" y="3666"/>
                  </a:cubicBezTo>
                  <a:cubicBezTo>
                    <a:pt x="17039" y="2488"/>
                    <a:pt x="16820" y="1642"/>
                    <a:pt x="16593" y="1090"/>
                  </a:cubicBezTo>
                  <a:cubicBezTo>
                    <a:pt x="16361" y="538"/>
                    <a:pt x="16125" y="243"/>
                    <a:pt x="15885" y="133"/>
                  </a:cubicBezTo>
                  <a:cubicBezTo>
                    <a:pt x="15644" y="59"/>
                    <a:pt x="15404" y="170"/>
                    <a:pt x="15168" y="427"/>
                  </a:cubicBezTo>
                  <a:cubicBezTo>
                    <a:pt x="14932" y="722"/>
                    <a:pt x="14700" y="1237"/>
                    <a:pt x="14473" y="1826"/>
                  </a:cubicBezTo>
                  <a:cubicBezTo>
                    <a:pt x="14357" y="2157"/>
                    <a:pt x="14246" y="2488"/>
                    <a:pt x="14134" y="2856"/>
                  </a:cubicBezTo>
                  <a:cubicBezTo>
                    <a:pt x="14023" y="3224"/>
                    <a:pt x="13916" y="3629"/>
                    <a:pt x="13805" y="4070"/>
                  </a:cubicBezTo>
                  <a:cubicBezTo>
                    <a:pt x="13377" y="5800"/>
                    <a:pt x="12967" y="7897"/>
                    <a:pt x="12562" y="9995"/>
                  </a:cubicBezTo>
                  <a:cubicBezTo>
                    <a:pt x="12156" y="12092"/>
                    <a:pt x="11751" y="14226"/>
                    <a:pt x="11323" y="16066"/>
                  </a:cubicBezTo>
                  <a:cubicBezTo>
                    <a:pt x="10896" y="17906"/>
                    <a:pt x="10441" y="19268"/>
                    <a:pt x="9974" y="20151"/>
                  </a:cubicBezTo>
                  <a:cubicBezTo>
                    <a:pt x="9742" y="20629"/>
                    <a:pt x="9506" y="20923"/>
                    <a:pt x="9265" y="21181"/>
                  </a:cubicBezTo>
                  <a:cubicBezTo>
                    <a:pt x="9029" y="21402"/>
                    <a:pt x="8789" y="21512"/>
                    <a:pt x="8548" y="21549"/>
                  </a:cubicBezTo>
                  <a:cubicBezTo>
                    <a:pt x="8428" y="21549"/>
                    <a:pt x="8308" y="21549"/>
                    <a:pt x="8187" y="21475"/>
                  </a:cubicBezTo>
                  <a:cubicBezTo>
                    <a:pt x="8067" y="21439"/>
                    <a:pt x="7947" y="21402"/>
                    <a:pt x="7827" y="21365"/>
                  </a:cubicBezTo>
                  <a:cubicBezTo>
                    <a:pt x="7109" y="20997"/>
                    <a:pt x="7109" y="20997"/>
                    <a:pt x="7109" y="20997"/>
                  </a:cubicBezTo>
                  <a:cubicBezTo>
                    <a:pt x="6869" y="20850"/>
                    <a:pt x="6633" y="20666"/>
                    <a:pt x="6392" y="20371"/>
                  </a:cubicBezTo>
                  <a:cubicBezTo>
                    <a:pt x="6156" y="20114"/>
                    <a:pt x="5920" y="19746"/>
                    <a:pt x="5688" y="19304"/>
                  </a:cubicBezTo>
                  <a:cubicBezTo>
                    <a:pt x="5221" y="18384"/>
                    <a:pt x="4762" y="17207"/>
                    <a:pt x="4294" y="16361"/>
                  </a:cubicBezTo>
                  <a:cubicBezTo>
                    <a:pt x="4205" y="16213"/>
                    <a:pt x="4205" y="16213"/>
                    <a:pt x="4205" y="16213"/>
                  </a:cubicBezTo>
                  <a:cubicBezTo>
                    <a:pt x="4116" y="16066"/>
                    <a:pt x="4116" y="16066"/>
                    <a:pt x="4116" y="16066"/>
                  </a:cubicBezTo>
                  <a:cubicBezTo>
                    <a:pt x="3938" y="15809"/>
                    <a:pt x="3938" y="15809"/>
                    <a:pt x="3938" y="15809"/>
                  </a:cubicBezTo>
                  <a:cubicBezTo>
                    <a:pt x="3764" y="15551"/>
                    <a:pt x="3764" y="15551"/>
                    <a:pt x="3764" y="15551"/>
                  </a:cubicBezTo>
                  <a:cubicBezTo>
                    <a:pt x="3733" y="15514"/>
                    <a:pt x="3702" y="15477"/>
                    <a:pt x="3675" y="15441"/>
                  </a:cubicBezTo>
                  <a:cubicBezTo>
                    <a:pt x="3586" y="15367"/>
                    <a:pt x="3586" y="15367"/>
                    <a:pt x="3586" y="15367"/>
                  </a:cubicBezTo>
                  <a:cubicBezTo>
                    <a:pt x="3345" y="15073"/>
                    <a:pt x="3109" y="14925"/>
                    <a:pt x="2869" y="14815"/>
                  </a:cubicBezTo>
                  <a:cubicBezTo>
                    <a:pt x="2748" y="14778"/>
                    <a:pt x="2628" y="14705"/>
                    <a:pt x="2508" y="14705"/>
                  </a:cubicBezTo>
                  <a:cubicBezTo>
                    <a:pt x="2392" y="14668"/>
                    <a:pt x="2272" y="14668"/>
                    <a:pt x="2152" y="14668"/>
                  </a:cubicBezTo>
                  <a:cubicBezTo>
                    <a:pt x="1911" y="14668"/>
                    <a:pt x="1670" y="14742"/>
                    <a:pt x="1430" y="14852"/>
                  </a:cubicBezTo>
                  <a:cubicBezTo>
                    <a:pt x="953" y="15036"/>
                    <a:pt x="477" y="15441"/>
                    <a:pt x="0" y="1595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Freeform 51"/>
            <p:cNvSpPr/>
            <p:nvPr/>
          </p:nvSpPr>
          <p:spPr>
            <a:xfrm>
              <a:off x="0" y="1364654"/>
              <a:ext cx="16477016" cy="2205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14427"/>
                  </a:moveTo>
                  <a:cubicBezTo>
                    <a:pt x="477" y="13865"/>
                    <a:pt x="958" y="13468"/>
                    <a:pt x="1439" y="13269"/>
                  </a:cubicBezTo>
                  <a:cubicBezTo>
                    <a:pt x="1559" y="13236"/>
                    <a:pt x="1679" y="13203"/>
                    <a:pt x="1804" y="13170"/>
                  </a:cubicBezTo>
                  <a:cubicBezTo>
                    <a:pt x="1982" y="13170"/>
                    <a:pt x="1982" y="13170"/>
                    <a:pt x="1982" y="13170"/>
                  </a:cubicBezTo>
                  <a:cubicBezTo>
                    <a:pt x="2013" y="13170"/>
                    <a:pt x="2045" y="13170"/>
                    <a:pt x="2076" y="13170"/>
                  </a:cubicBezTo>
                  <a:cubicBezTo>
                    <a:pt x="2165" y="13203"/>
                    <a:pt x="2165" y="13203"/>
                    <a:pt x="2165" y="13203"/>
                  </a:cubicBezTo>
                  <a:cubicBezTo>
                    <a:pt x="2405" y="13203"/>
                    <a:pt x="2646" y="13336"/>
                    <a:pt x="2887" y="13501"/>
                  </a:cubicBezTo>
                  <a:cubicBezTo>
                    <a:pt x="3069" y="13666"/>
                    <a:pt x="3069" y="13666"/>
                    <a:pt x="3069" y="13666"/>
                  </a:cubicBezTo>
                  <a:cubicBezTo>
                    <a:pt x="3127" y="13699"/>
                    <a:pt x="3189" y="13766"/>
                    <a:pt x="3247" y="13832"/>
                  </a:cubicBezTo>
                  <a:cubicBezTo>
                    <a:pt x="3336" y="13931"/>
                    <a:pt x="3336" y="13931"/>
                    <a:pt x="3336" y="13931"/>
                  </a:cubicBezTo>
                  <a:cubicBezTo>
                    <a:pt x="3368" y="13964"/>
                    <a:pt x="3399" y="13997"/>
                    <a:pt x="3426" y="14063"/>
                  </a:cubicBezTo>
                  <a:cubicBezTo>
                    <a:pt x="3608" y="14295"/>
                    <a:pt x="3608" y="14295"/>
                    <a:pt x="3608" y="14295"/>
                  </a:cubicBezTo>
                  <a:cubicBezTo>
                    <a:pt x="3782" y="14560"/>
                    <a:pt x="3782" y="14560"/>
                    <a:pt x="3782" y="14560"/>
                  </a:cubicBezTo>
                  <a:cubicBezTo>
                    <a:pt x="3813" y="14626"/>
                    <a:pt x="3844" y="14659"/>
                    <a:pt x="3871" y="14725"/>
                  </a:cubicBezTo>
                  <a:cubicBezTo>
                    <a:pt x="3960" y="14890"/>
                    <a:pt x="3960" y="14890"/>
                    <a:pt x="3960" y="14890"/>
                  </a:cubicBezTo>
                  <a:cubicBezTo>
                    <a:pt x="4018" y="14990"/>
                    <a:pt x="4076" y="15089"/>
                    <a:pt x="4134" y="15221"/>
                  </a:cubicBezTo>
                  <a:cubicBezTo>
                    <a:pt x="4223" y="15386"/>
                    <a:pt x="4223" y="15386"/>
                    <a:pt x="4223" y="15386"/>
                  </a:cubicBezTo>
                  <a:cubicBezTo>
                    <a:pt x="4312" y="15585"/>
                    <a:pt x="4312" y="15585"/>
                    <a:pt x="4312" y="15585"/>
                  </a:cubicBezTo>
                  <a:cubicBezTo>
                    <a:pt x="4775" y="16643"/>
                    <a:pt x="5225" y="17967"/>
                    <a:pt x="5684" y="18992"/>
                  </a:cubicBezTo>
                  <a:cubicBezTo>
                    <a:pt x="5800" y="19290"/>
                    <a:pt x="5916" y="19521"/>
                    <a:pt x="6036" y="19720"/>
                  </a:cubicBezTo>
                  <a:cubicBezTo>
                    <a:pt x="6210" y="20050"/>
                    <a:pt x="6210" y="20050"/>
                    <a:pt x="6210" y="20050"/>
                  </a:cubicBezTo>
                  <a:cubicBezTo>
                    <a:pt x="6268" y="20150"/>
                    <a:pt x="6330" y="20216"/>
                    <a:pt x="6388" y="20315"/>
                  </a:cubicBezTo>
                  <a:cubicBezTo>
                    <a:pt x="6446" y="20414"/>
                    <a:pt x="6508" y="20514"/>
                    <a:pt x="6566" y="20580"/>
                  </a:cubicBezTo>
                  <a:cubicBezTo>
                    <a:pt x="6744" y="20778"/>
                    <a:pt x="6744" y="20778"/>
                    <a:pt x="6744" y="20778"/>
                  </a:cubicBezTo>
                  <a:cubicBezTo>
                    <a:pt x="6833" y="20877"/>
                    <a:pt x="6833" y="20877"/>
                    <a:pt x="6833" y="20877"/>
                  </a:cubicBezTo>
                  <a:cubicBezTo>
                    <a:pt x="6864" y="20911"/>
                    <a:pt x="6896" y="20944"/>
                    <a:pt x="6922" y="20977"/>
                  </a:cubicBezTo>
                  <a:cubicBezTo>
                    <a:pt x="7105" y="21109"/>
                    <a:pt x="7105" y="21109"/>
                    <a:pt x="7105" y="21109"/>
                  </a:cubicBezTo>
                  <a:cubicBezTo>
                    <a:pt x="7586" y="21440"/>
                    <a:pt x="8072" y="21407"/>
                    <a:pt x="8548" y="21010"/>
                  </a:cubicBezTo>
                  <a:cubicBezTo>
                    <a:pt x="9029" y="20646"/>
                    <a:pt x="9506" y="19885"/>
                    <a:pt x="9965" y="18760"/>
                  </a:cubicBezTo>
                  <a:cubicBezTo>
                    <a:pt x="10139" y="18364"/>
                    <a:pt x="10139" y="18364"/>
                    <a:pt x="10139" y="18364"/>
                  </a:cubicBezTo>
                  <a:cubicBezTo>
                    <a:pt x="10165" y="18264"/>
                    <a:pt x="10192" y="18198"/>
                    <a:pt x="10223" y="18132"/>
                  </a:cubicBezTo>
                  <a:cubicBezTo>
                    <a:pt x="10308" y="17900"/>
                    <a:pt x="10308" y="17900"/>
                    <a:pt x="10308" y="17900"/>
                  </a:cubicBezTo>
                  <a:cubicBezTo>
                    <a:pt x="10477" y="17404"/>
                    <a:pt x="10477" y="17404"/>
                    <a:pt x="10477" y="17404"/>
                  </a:cubicBezTo>
                  <a:cubicBezTo>
                    <a:pt x="10517" y="17272"/>
                    <a:pt x="10517" y="17272"/>
                    <a:pt x="10517" y="17272"/>
                  </a:cubicBezTo>
                  <a:cubicBezTo>
                    <a:pt x="10557" y="17140"/>
                    <a:pt x="10557" y="17140"/>
                    <a:pt x="10557" y="17140"/>
                  </a:cubicBezTo>
                  <a:cubicBezTo>
                    <a:pt x="10642" y="16875"/>
                    <a:pt x="10642" y="16875"/>
                    <a:pt x="10642" y="16875"/>
                  </a:cubicBezTo>
                  <a:cubicBezTo>
                    <a:pt x="10807" y="16313"/>
                    <a:pt x="10807" y="16313"/>
                    <a:pt x="10807" y="16313"/>
                  </a:cubicBezTo>
                  <a:cubicBezTo>
                    <a:pt x="10860" y="16114"/>
                    <a:pt x="10914" y="15916"/>
                    <a:pt x="10967" y="15717"/>
                  </a:cubicBezTo>
                  <a:cubicBezTo>
                    <a:pt x="11132" y="15089"/>
                    <a:pt x="11132" y="15089"/>
                    <a:pt x="11132" y="15089"/>
                  </a:cubicBezTo>
                  <a:cubicBezTo>
                    <a:pt x="11288" y="14460"/>
                    <a:pt x="11288" y="14460"/>
                    <a:pt x="11288" y="14460"/>
                  </a:cubicBezTo>
                  <a:cubicBezTo>
                    <a:pt x="11368" y="14130"/>
                    <a:pt x="11368" y="14130"/>
                    <a:pt x="11368" y="14130"/>
                  </a:cubicBezTo>
                  <a:cubicBezTo>
                    <a:pt x="11444" y="13799"/>
                    <a:pt x="11444" y="13799"/>
                    <a:pt x="11444" y="13799"/>
                  </a:cubicBezTo>
                  <a:cubicBezTo>
                    <a:pt x="11600" y="13104"/>
                    <a:pt x="11600" y="13104"/>
                    <a:pt x="11600" y="13104"/>
                  </a:cubicBezTo>
                  <a:cubicBezTo>
                    <a:pt x="11706" y="12641"/>
                    <a:pt x="11809" y="12178"/>
                    <a:pt x="11911" y="11682"/>
                  </a:cubicBezTo>
                  <a:cubicBezTo>
                    <a:pt x="12116" y="10756"/>
                    <a:pt x="12321" y="9796"/>
                    <a:pt x="12526" y="8837"/>
                  </a:cubicBezTo>
                  <a:cubicBezTo>
                    <a:pt x="12936" y="6918"/>
                    <a:pt x="13350" y="5066"/>
                    <a:pt x="13787" y="3545"/>
                  </a:cubicBezTo>
                  <a:cubicBezTo>
                    <a:pt x="14228" y="2023"/>
                    <a:pt x="14691" y="898"/>
                    <a:pt x="15168" y="303"/>
                  </a:cubicBezTo>
                  <a:cubicBezTo>
                    <a:pt x="15408" y="38"/>
                    <a:pt x="15653" y="-61"/>
                    <a:pt x="15894" y="38"/>
                  </a:cubicBezTo>
                  <a:cubicBezTo>
                    <a:pt x="16134" y="137"/>
                    <a:pt x="16375" y="435"/>
                    <a:pt x="16606" y="997"/>
                  </a:cubicBezTo>
                  <a:cubicBezTo>
                    <a:pt x="16838" y="1560"/>
                    <a:pt x="17056" y="2387"/>
                    <a:pt x="17243" y="3511"/>
                  </a:cubicBezTo>
                  <a:cubicBezTo>
                    <a:pt x="17431" y="4669"/>
                    <a:pt x="17609" y="5860"/>
                    <a:pt x="17787" y="7084"/>
                  </a:cubicBezTo>
                  <a:cubicBezTo>
                    <a:pt x="18143" y="9532"/>
                    <a:pt x="18495" y="12013"/>
                    <a:pt x="18883" y="14130"/>
                  </a:cubicBezTo>
                  <a:cubicBezTo>
                    <a:pt x="19079" y="15188"/>
                    <a:pt x="19284" y="16147"/>
                    <a:pt x="19497" y="16974"/>
                  </a:cubicBezTo>
                  <a:cubicBezTo>
                    <a:pt x="19711" y="17801"/>
                    <a:pt x="19934" y="18496"/>
                    <a:pt x="20166" y="18992"/>
                  </a:cubicBezTo>
                  <a:cubicBezTo>
                    <a:pt x="20255" y="19190"/>
                    <a:pt x="20255" y="19190"/>
                    <a:pt x="20255" y="19190"/>
                  </a:cubicBezTo>
                  <a:cubicBezTo>
                    <a:pt x="20281" y="19257"/>
                    <a:pt x="20313" y="19290"/>
                    <a:pt x="20344" y="19356"/>
                  </a:cubicBezTo>
                  <a:cubicBezTo>
                    <a:pt x="20371" y="19389"/>
                    <a:pt x="20402" y="19455"/>
                    <a:pt x="20433" y="19488"/>
                  </a:cubicBezTo>
                  <a:cubicBezTo>
                    <a:pt x="20518" y="19620"/>
                    <a:pt x="20518" y="19620"/>
                    <a:pt x="20518" y="19620"/>
                  </a:cubicBezTo>
                  <a:cubicBezTo>
                    <a:pt x="20562" y="19687"/>
                    <a:pt x="20562" y="19687"/>
                    <a:pt x="20562" y="19687"/>
                  </a:cubicBezTo>
                  <a:cubicBezTo>
                    <a:pt x="20611" y="19720"/>
                    <a:pt x="20611" y="19720"/>
                    <a:pt x="20611" y="19720"/>
                  </a:cubicBezTo>
                  <a:cubicBezTo>
                    <a:pt x="20700" y="19819"/>
                    <a:pt x="20700" y="19819"/>
                    <a:pt x="20700" y="19819"/>
                  </a:cubicBezTo>
                  <a:cubicBezTo>
                    <a:pt x="20727" y="19852"/>
                    <a:pt x="20758" y="19852"/>
                    <a:pt x="20789" y="19885"/>
                  </a:cubicBezTo>
                  <a:cubicBezTo>
                    <a:pt x="20834" y="19918"/>
                    <a:pt x="20834" y="19918"/>
                    <a:pt x="20834" y="19918"/>
                  </a:cubicBezTo>
                  <a:cubicBezTo>
                    <a:pt x="20847" y="19918"/>
                    <a:pt x="20865" y="19951"/>
                    <a:pt x="20878" y="19951"/>
                  </a:cubicBezTo>
                  <a:cubicBezTo>
                    <a:pt x="21119" y="20017"/>
                    <a:pt x="21364" y="19852"/>
                    <a:pt x="21600" y="19422"/>
                  </a:cubicBezTo>
                  <a:cubicBezTo>
                    <a:pt x="21364" y="19852"/>
                    <a:pt x="21119" y="20017"/>
                    <a:pt x="20878" y="19951"/>
                  </a:cubicBezTo>
                  <a:cubicBezTo>
                    <a:pt x="20865" y="19951"/>
                    <a:pt x="20847" y="19951"/>
                    <a:pt x="20834" y="19918"/>
                  </a:cubicBezTo>
                  <a:cubicBezTo>
                    <a:pt x="20789" y="19918"/>
                    <a:pt x="20789" y="19918"/>
                    <a:pt x="20789" y="19918"/>
                  </a:cubicBezTo>
                  <a:cubicBezTo>
                    <a:pt x="20758" y="19885"/>
                    <a:pt x="20727" y="19885"/>
                    <a:pt x="20700" y="19852"/>
                  </a:cubicBezTo>
                  <a:cubicBezTo>
                    <a:pt x="20607" y="19753"/>
                    <a:pt x="20607" y="19753"/>
                    <a:pt x="20607" y="19753"/>
                  </a:cubicBezTo>
                  <a:cubicBezTo>
                    <a:pt x="20562" y="19720"/>
                    <a:pt x="20562" y="19720"/>
                    <a:pt x="20562" y="19720"/>
                  </a:cubicBezTo>
                  <a:cubicBezTo>
                    <a:pt x="20518" y="19654"/>
                    <a:pt x="20518" y="19654"/>
                    <a:pt x="20518" y="19654"/>
                  </a:cubicBezTo>
                  <a:cubicBezTo>
                    <a:pt x="20428" y="19521"/>
                    <a:pt x="20428" y="19521"/>
                    <a:pt x="20428" y="19521"/>
                  </a:cubicBezTo>
                  <a:cubicBezTo>
                    <a:pt x="20402" y="19488"/>
                    <a:pt x="20371" y="19422"/>
                    <a:pt x="20339" y="19389"/>
                  </a:cubicBezTo>
                  <a:cubicBezTo>
                    <a:pt x="20313" y="19323"/>
                    <a:pt x="20281" y="19290"/>
                    <a:pt x="20255" y="19224"/>
                  </a:cubicBezTo>
                  <a:cubicBezTo>
                    <a:pt x="20166" y="19025"/>
                    <a:pt x="20166" y="19025"/>
                    <a:pt x="20166" y="19025"/>
                  </a:cubicBezTo>
                  <a:cubicBezTo>
                    <a:pt x="19934" y="18529"/>
                    <a:pt x="19711" y="17834"/>
                    <a:pt x="19493" y="17007"/>
                  </a:cubicBezTo>
                  <a:cubicBezTo>
                    <a:pt x="19279" y="16213"/>
                    <a:pt x="19074" y="15221"/>
                    <a:pt x="18878" y="14163"/>
                  </a:cubicBezTo>
                  <a:cubicBezTo>
                    <a:pt x="18486" y="12046"/>
                    <a:pt x="18134" y="9565"/>
                    <a:pt x="17782" y="7150"/>
                  </a:cubicBezTo>
                  <a:cubicBezTo>
                    <a:pt x="17604" y="5926"/>
                    <a:pt x="17426" y="4735"/>
                    <a:pt x="17239" y="3578"/>
                  </a:cubicBezTo>
                  <a:cubicBezTo>
                    <a:pt x="17052" y="2453"/>
                    <a:pt x="16834" y="1626"/>
                    <a:pt x="16602" y="1097"/>
                  </a:cubicBezTo>
                  <a:cubicBezTo>
                    <a:pt x="16375" y="534"/>
                    <a:pt x="16134" y="237"/>
                    <a:pt x="15894" y="137"/>
                  </a:cubicBezTo>
                  <a:cubicBezTo>
                    <a:pt x="15653" y="38"/>
                    <a:pt x="15408" y="137"/>
                    <a:pt x="15172" y="402"/>
                  </a:cubicBezTo>
                  <a:cubicBezTo>
                    <a:pt x="14695" y="997"/>
                    <a:pt x="14232" y="2122"/>
                    <a:pt x="13796" y="3644"/>
                  </a:cubicBezTo>
                  <a:cubicBezTo>
                    <a:pt x="13355" y="5165"/>
                    <a:pt x="12940" y="7018"/>
                    <a:pt x="12535" y="8936"/>
                  </a:cubicBezTo>
                  <a:cubicBezTo>
                    <a:pt x="12330" y="9896"/>
                    <a:pt x="12125" y="10855"/>
                    <a:pt x="11920" y="11814"/>
                  </a:cubicBezTo>
                  <a:cubicBezTo>
                    <a:pt x="11818" y="12277"/>
                    <a:pt x="11715" y="12740"/>
                    <a:pt x="11613" y="13203"/>
                  </a:cubicBezTo>
                  <a:cubicBezTo>
                    <a:pt x="11453" y="13898"/>
                    <a:pt x="11453" y="13898"/>
                    <a:pt x="11453" y="13898"/>
                  </a:cubicBezTo>
                  <a:cubicBezTo>
                    <a:pt x="11377" y="14229"/>
                    <a:pt x="11377" y="14229"/>
                    <a:pt x="11377" y="14229"/>
                  </a:cubicBezTo>
                  <a:cubicBezTo>
                    <a:pt x="11297" y="14560"/>
                    <a:pt x="11297" y="14560"/>
                    <a:pt x="11297" y="14560"/>
                  </a:cubicBezTo>
                  <a:cubicBezTo>
                    <a:pt x="11136" y="15221"/>
                    <a:pt x="11136" y="15221"/>
                    <a:pt x="11136" y="15221"/>
                  </a:cubicBezTo>
                  <a:cubicBezTo>
                    <a:pt x="10976" y="15816"/>
                    <a:pt x="10976" y="15816"/>
                    <a:pt x="10976" y="15816"/>
                  </a:cubicBezTo>
                  <a:cubicBezTo>
                    <a:pt x="10922" y="16048"/>
                    <a:pt x="10869" y="16247"/>
                    <a:pt x="10816" y="16445"/>
                  </a:cubicBezTo>
                  <a:cubicBezTo>
                    <a:pt x="10646" y="16974"/>
                    <a:pt x="10646" y="16974"/>
                    <a:pt x="10646" y="16974"/>
                  </a:cubicBezTo>
                  <a:cubicBezTo>
                    <a:pt x="10566" y="17272"/>
                    <a:pt x="10566" y="17272"/>
                    <a:pt x="10566" y="17272"/>
                  </a:cubicBezTo>
                  <a:cubicBezTo>
                    <a:pt x="10522" y="17404"/>
                    <a:pt x="10522" y="17404"/>
                    <a:pt x="10522" y="17404"/>
                  </a:cubicBezTo>
                  <a:cubicBezTo>
                    <a:pt x="10482" y="17503"/>
                    <a:pt x="10482" y="17503"/>
                    <a:pt x="10482" y="17503"/>
                  </a:cubicBezTo>
                  <a:cubicBezTo>
                    <a:pt x="10312" y="18000"/>
                    <a:pt x="10312" y="18000"/>
                    <a:pt x="10312" y="18000"/>
                  </a:cubicBezTo>
                  <a:cubicBezTo>
                    <a:pt x="10228" y="18231"/>
                    <a:pt x="10228" y="18231"/>
                    <a:pt x="10228" y="18231"/>
                  </a:cubicBezTo>
                  <a:cubicBezTo>
                    <a:pt x="10201" y="18330"/>
                    <a:pt x="10170" y="18397"/>
                    <a:pt x="10143" y="18463"/>
                  </a:cubicBezTo>
                  <a:cubicBezTo>
                    <a:pt x="9969" y="18893"/>
                    <a:pt x="9969" y="18893"/>
                    <a:pt x="9969" y="18893"/>
                  </a:cubicBezTo>
                  <a:cubicBezTo>
                    <a:pt x="9510" y="19984"/>
                    <a:pt x="9034" y="20745"/>
                    <a:pt x="8553" y="21142"/>
                  </a:cubicBezTo>
                  <a:cubicBezTo>
                    <a:pt x="8072" y="21506"/>
                    <a:pt x="7586" y="21539"/>
                    <a:pt x="7105" y="21208"/>
                  </a:cubicBezTo>
                  <a:cubicBezTo>
                    <a:pt x="6922" y="21076"/>
                    <a:pt x="6922" y="21076"/>
                    <a:pt x="6922" y="21076"/>
                  </a:cubicBezTo>
                  <a:cubicBezTo>
                    <a:pt x="6891" y="21043"/>
                    <a:pt x="6864" y="21010"/>
                    <a:pt x="6833" y="20977"/>
                  </a:cubicBezTo>
                  <a:cubicBezTo>
                    <a:pt x="6744" y="20877"/>
                    <a:pt x="6744" y="20877"/>
                    <a:pt x="6744" y="20877"/>
                  </a:cubicBezTo>
                  <a:cubicBezTo>
                    <a:pt x="6562" y="20679"/>
                    <a:pt x="6562" y="20679"/>
                    <a:pt x="6562" y="20679"/>
                  </a:cubicBezTo>
                  <a:cubicBezTo>
                    <a:pt x="6504" y="20580"/>
                    <a:pt x="6446" y="20514"/>
                    <a:pt x="6383" y="20414"/>
                  </a:cubicBezTo>
                  <a:cubicBezTo>
                    <a:pt x="6325" y="20315"/>
                    <a:pt x="6268" y="20249"/>
                    <a:pt x="6210" y="20150"/>
                  </a:cubicBezTo>
                  <a:cubicBezTo>
                    <a:pt x="6031" y="19819"/>
                    <a:pt x="6031" y="19819"/>
                    <a:pt x="6031" y="19819"/>
                  </a:cubicBezTo>
                  <a:cubicBezTo>
                    <a:pt x="5916" y="19620"/>
                    <a:pt x="5795" y="19356"/>
                    <a:pt x="5684" y="19091"/>
                  </a:cubicBezTo>
                  <a:cubicBezTo>
                    <a:pt x="5221" y="18033"/>
                    <a:pt x="4771" y="16710"/>
                    <a:pt x="4308" y="15651"/>
                  </a:cubicBezTo>
                  <a:cubicBezTo>
                    <a:pt x="4218" y="15486"/>
                    <a:pt x="4218" y="15486"/>
                    <a:pt x="4218" y="15486"/>
                  </a:cubicBezTo>
                  <a:cubicBezTo>
                    <a:pt x="4134" y="15287"/>
                    <a:pt x="4134" y="15287"/>
                    <a:pt x="4134" y="15287"/>
                  </a:cubicBezTo>
                  <a:cubicBezTo>
                    <a:pt x="4076" y="15155"/>
                    <a:pt x="4018" y="15056"/>
                    <a:pt x="3956" y="14956"/>
                  </a:cubicBezTo>
                  <a:cubicBezTo>
                    <a:pt x="3871" y="14791"/>
                    <a:pt x="3871" y="14791"/>
                    <a:pt x="3871" y="14791"/>
                  </a:cubicBezTo>
                  <a:cubicBezTo>
                    <a:pt x="3840" y="14725"/>
                    <a:pt x="3813" y="14692"/>
                    <a:pt x="3782" y="14626"/>
                  </a:cubicBezTo>
                  <a:cubicBezTo>
                    <a:pt x="3604" y="14361"/>
                    <a:pt x="3604" y="14361"/>
                    <a:pt x="3604" y="14361"/>
                  </a:cubicBezTo>
                  <a:cubicBezTo>
                    <a:pt x="3426" y="14130"/>
                    <a:pt x="3426" y="14130"/>
                    <a:pt x="3426" y="14130"/>
                  </a:cubicBezTo>
                  <a:cubicBezTo>
                    <a:pt x="3394" y="14096"/>
                    <a:pt x="3368" y="14030"/>
                    <a:pt x="3336" y="13997"/>
                  </a:cubicBezTo>
                  <a:cubicBezTo>
                    <a:pt x="3247" y="13898"/>
                    <a:pt x="3247" y="13898"/>
                    <a:pt x="3247" y="13898"/>
                  </a:cubicBezTo>
                  <a:cubicBezTo>
                    <a:pt x="3189" y="13832"/>
                    <a:pt x="3127" y="13766"/>
                    <a:pt x="3069" y="13733"/>
                  </a:cubicBezTo>
                  <a:cubicBezTo>
                    <a:pt x="2887" y="13567"/>
                    <a:pt x="2887" y="13567"/>
                    <a:pt x="2887" y="13567"/>
                  </a:cubicBezTo>
                  <a:cubicBezTo>
                    <a:pt x="2646" y="13402"/>
                    <a:pt x="2405" y="13269"/>
                    <a:pt x="2165" y="13236"/>
                  </a:cubicBezTo>
                  <a:cubicBezTo>
                    <a:pt x="2076" y="13236"/>
                    <a:pt x="2076" y="13236"/>
                    <a:pt x="2076" y="13236"/>
                  </a:cubicBezTo>
                  <a:cubicBezTo>
                    <a:pt x="2045" y="13203"/>
                    <a:pt x="2013" y="13236"/>
                    <a:pt x="1982" y="13236"/>
                  </a:cubicBezTo>
                  <a:cubicBezTo>
                    <a:pt x="1804" y="13236"/>
                    <a:pt x="1804" y="13236"/>
                    <a:pt x="1804" y="13236"/>
                  </a:cubicBezTo>
                  <a:cubicBezTo>
                    <a:pt x="1679" y="13236"/>
                    <a:pt x="1559" y="13269"/>
                    <a:pt x="1439" y="13303"/>
                  </a:cubicBezTo>
                  <a:cubicBezTo>
                    <a:pt x="958" y="13468"/>
                    <a:pt x="477" y="13865"/>
                    <a:pt x="0" y="144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Freeform 52"/>
            <p:cNvSpPr/>
            <p:nvPr/>
          </p:nvSpPr>
          <p:spPr>
            <a:xfrm>
              <a:off x="4318" y="1621930"/>
              <a:ext cx="16474859" cy="196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21600" y="20397"/>
                  </a:moveTo>
                  <a:cubicBezTo>
                    <a:pt x="21368" y="20843"/>
                    <a:pt x="21128" y="20992"/>
                    <a:pt x="20887" y="20918"/>
                  </a:cubicBezTo>
                  <a:cubicBezTo>
                    <a:pt x="20651" y="20881"/>
                    <a:pt x="20411" y="20620"/>
                    <a:pt x="20179" y="20136"/>
                  </a:cubicBezTo>
                  <a:cubicBezTo>
                    <a:pt x="19947" y="19652"/>
                    <a:pt x="19720" y="19019"/>
                    <a:pt x="19502" y="18237"/>
                  </a:cubicBezTo>
                  <a:cubicBezTo>
                    <a:pt x="19279" y="17454"/>
                    <a:pt x="19070" y="16523"/>
                    <a:pt x="18869" y="15406"/>
                  </a:cubicBezTo>
                  <a:cubicBezTo>
                    <a:pt x="18669" y="14326"/>
                    <a:pt x="18477" y="13097"/>
                    <a:pt x="18295" y="11831"/>
                  </a:cubicBezTo>
                  <a:cubicBezTo>
                    <a:pt x="18112" y="10565"/>
                    <a:pt x="17934" y="9224"/>
                    <a:pt x="17751" y="7921"/>
                  </a:cubicBezTo>
                  <a:cubicBezTo>
                    <a:pt x="17573" y="6617"/>
                    <a:pt x="17386" y="5351"/>
                    <a:pt x="17194" y="4159"/>
                  </a:cubicBezTo>
                  <a:cubicBezTo>
                    <a:pt x="17186" y="4085"/>
                    <a:pt x="17172" y="4010"/>
                    <a:pt x="17159" y="3936"/>
                  </a:cubicBezTo>
                  <a:cubicBezTo>
                    <a:pt x="17123" y="3712"/>
                    <a:pt x="17123" y="3712"/>
                    <a:pt x="17123" y="3712"/>
                  </a:cubicBezTo>
                  <a:cubicBezTo>
                    <a:pt x="17047" y="3303"/>
                    <a:pt x="17047" y="3303"/>
                    <a:pt x="17047" y="3303"/>
                  </a:cubicBezTo>
                  <a:cubicBezTo>
                    <a:pt x="16972" y="2930"/>
                    <a:pt x="16972" y="2930"/>
                    <a:pt x="16972" y="2930"/>
                  </a:cubicBezTo>
                  <a:cubicBezTo>
                    <a:pt x="16945" y="2819"/>
                    <a:pt x="16918" y="2707"/>
                    <a:pt x="16892" y="2595"/>
                  </a:cubicBezTo>
                  <a:cubicBezTo>
                    <a:pt x="16811" y="2260"/>
                    <a:pt x="16811" y="2260"/>
                    <a:pt x="16811" y="2260"/>
                  </a:cubicBezTo>
                  <a:cubicBezTo>
                    <a:pt x="16771" y="2111"/>
                    <a:pt x="16771" y="2111"/>
                    <a:pt x="16771" y="2111"/>
                  </a:cubicBezTo>
                  <a:cubicBezTo>
                    <a:pt x="16727" y="1999"/>
                    <a:pt x="16727" y="1999"/>
                    <a:pt x="16727" y="1999"/>
                  </a:cubicBezTo>
                  <a:cubicBezTo>
                    <a:pt x="16673" y="1813"/>
                    <a:pt x="16620" y="1627"/>
                    <a:pt x="16562" y="1478"/>
                  </a:cubicBezTo>
                  <a:cubicBezTo>
                    <a:pt x="16335" y="845"/>
                    <a:pt x="16099" y="472"/>
                    <a:pt x="15863" y="286"/>
                  </a:cubicBezTo>
                  <a:cubicBezTo>
                    <a:pt x="15622" y="100"/>
                    <a:pt x="15386" y="63"/>
                    <a:pt x="15145" y="174"/>
                  </a:cubicBezTo>
                  <a:cubicBezTo>
                    <a:pt x="15087" y="212"/>
                    <a:pt x="15030" y="249"/>
                    <a:pt x="14967" y="286"/>
                  </a:cubicBezTo>
                  <a:cubicBezTo>
                    <a:pt x="14909" y="361"/>
                    <a:pt x="14851" y="398"/>
                    <a:pt x="14789" y="472"/>
                  </a:cubicBezTo>
                  <a:cubicBezTo>
                    <a:pt x="14700" y="547"/>
                    <a:pt x="14700" y="547"/>
                    <a:pt x="14700" y="547"/>
                  </a:cubicBezTo>
                  <a:cubicBezTo>
                    <a:pt x="14673" y="584"/>
                    <a:pt x="14642" y="659"/>
                    <a:pt x="14615" y="696"/>
                  </a:cubicBezTo>
                  <a:cubicBezTo>
                    <a:pt x="14437" y="957"/>
                    <a:pt x="14437" y="957"/>
                    <a:pt x="14437" y="957"/>
                  </a:cubicBezTo>
                  <a:cubicBezTo>
                    <a:pt x="14379" y="1068"/>
                    <a:pt x="14321" y="1217"/>
                    <a:pt x="14263" y="1329"/>
                  </a:cubicBezTo>
                  <a:cubicBezTo>
                    <a:pt x="14179" y="1478"/>
                    <a:pt x="14179" y="1478"/>
                    <a:pt x="14179" y="1478"/>
                  </a:cubicBezTo>
                  <a:cubicBezTo>
                    <a:pt x="14148" y="1552"/>
                    <a:pt x="14121" y="1627"/>
                    <a:pt x="14090" y="1701"/>
                  </a:cubicBezTo>
                  <a:cubicBezTo>
                    <a:pt x="13920" y="2148"/>
                    <a:pt x="13920" y="2148"/>
                    <a:pt x="13920" y="2148"/>
                  </a:cubicBezTo>
                  <a:cubicBezTo>
                    <a:pt x="13862" y="2297"/>
                    <a:pt x="13809" y="2446"/>
                    <a:pt x="13751" y="2632"/>
                  </a:cubicBezTo>
                  <a:cubicBezTo>
                    <a:pt x="13666" y="2893"/>
                    <a:pt x="13666" y="2893"/>
                    <a:pt x="13666" y="2893"/>
                  </a:cubicBezTo>
                  <a:cubicBezTo>
                    <a:pt x="13586" y="3154"/>
                    <a:pt x="13586" y="3154"/>
                    <a:pt x="13586" y="3154"/>
                  </a:cubicBezTo>
                  <a:cubicBezTo>
                    <a:pt x="13417" y="3712"/>
                    <a:pt x="13417" y="3712"/>
                    <a:pt x="13417" y="3712"/>
                  </a:cubicBezTo>
                  <a:cubicBezTo>
                    <a:pt x="13257" y="4345"/>
                    <a:pt x="13257" y="4345"/>
                    <a:pt x="13257" y="4345"/>
                  </a:cubicBezTo>
                  <a:cubicBezTo>
                    <a:pt x="13230" y="4420"/>
                    <a:pt x="13199" y="4532"/>
                    <a:pt x="13172" y="4643"/>
                  </a:cubicBezTo>
                  <a:cubicBezTo>
                    <a:pt x="13092" y="4979"/>
                    <a:pt x="13092" y="4979"/>
                    <a:pt x="13092" y="4979"/>
                  </a:cubicBezTo>
                  <a:cubicBezTo>
                    <a:pt x="12878" y="5835"/>
                    <a:pt x="12669" y="6803"/>
                    <a:pt x="12459" y="7734"/>
                  </a:cubicBezTo>
                  <a:cubicBezTo>
                    <a:pt x="12041" y="9708"/>
                    <a:pt x="11635" y="11757"/>
                    <a:pt x="11212" y="13693"/>
                  </a:cubicBezTo>
                  <a:cubicBezTo>
                    <a:pt x="11110" y="14177"/>
                    <a:pt x="11003" y="14624"/>
                    <a:pt x="10896" y="15071"/>
                  </a:cubicBezTo>
                  <a:cubicBezTo>
                    <a:pt x="10842" y="15294"/>
                    <a:pt x="10789" y="15518"/>
                    <a:pt x="10735" y="15704"/>
                  </a:cubicBezTo>
                  <a:cubicBezTo>
                    <a:pt x="10655" y="16039"/>
                    <a:pt x="10655" y="16039"/>
                    <a:pt x="10655" y="16039"/>
                  </a:cubicBezTo>
                  <a:cubicBezTo>
                    <a:pt x="10624" y="16151"/>
                    <a:pt x="10597" y="16263"/>
                    <a:pt x="10571" y="16337"/>
                  </a:cubicBezTo>
                  <a:cubicBezTo>
                    <a:pt x="10406" y="16933"/>
                    <a:pt x="10406" y="16933"/>
                    <a:pt x="10406" y="16933"/>
                  </a:cubicBezTo>
                  <a:cubicBezTo>
                    <a:pt x="10352" y="17119"/>
                    <a:pt x="10294" y="17305"/>
                    <a:pt x="10241" y="17492"/>
                  </a:cubicBezTo>
                  <a:cubicBezTo>
                    <a:pt x="10072" y="18013"/>
                    <a:pt x="10072" y="18013"/>
                    <a:pt x="10072" y="18013"/>
                  </a:cubicBezTo>
                  <a:cubicBezTo>
                    <a:pt x="9987" y="18237"/>
                    <a:pt x="9987" y="18237"/>
                    <a:pt x="9987" y="18237"/>
                  </a:cubicBezTo>
                  <a:cubicBezTo>
                    <a:pt x="9902" y="18460"/>
                    <a:pt x="9902" y="18460"/>
                    <a:pt x="9902" y="18460"/>
                  </a:cubicBezTo>
                  <a:cubicBezTo>
                    <a:pt x="9448" y="19689"/>
                    <a:pt x="8976" y="20545"/>
                    <a:pt x="8504" y="21067"/>
                  </a:cubicBezTo>
                  <a:cubicBezTo>
                    <a:pt x="8415" y="21141"/>
                    <a:pt x="8415" y="21141"/>
                    <a:pt x="8415" y="21141"/>
                  </a:cubicBezTo>
                  <a:cubicBezTo>
                    <a:pt x="8383" y="21179"/>
                    <a:pt x="8352" y="21179"/>
                    <a:pt x="8326" y="21216"/>
                  </a:cubicBezTo>
                  <a:cubicBezTo>
                    <a:pt x="8147" y="21365"/>
                    <a:pt x="8147" y="21365"/>
                    <a:pt x="8147" y="21365"/>
                  </a:cubicBezTo>
                  <a:cubicBezTo>
                    <a:pt x="8116" y="21365"/>
                    <a:pt x="8085" y="21402"/>
                    <a:pt x="8058" y="21402"/>
                  </a:cubicBezTo>
                  <a:cubicBezTo>
                    <a:pt x="7965" y="21439"/>
                    <a:pt x="7965" y="21439"/>
                    <a:pt x="7965" y="21439"/>
                  </a:cubicBezTo>
                  <a:cubicBezTo>
                    <a:pt x="7787" y="21514"/>
                    <a:pt x="7787" y="21514"/>
                    <a:pt x="7787" y="21514"/>
                  </a:cubicBezTo>
                  <a:cubicBezTo>
                    <a:pt x="7760" y="21514"/>
                    <a:pt x="7729" y="21514"/>
                    <a:pt x="7697" y="21514"/>
                  </a:cubicBezTo>
                  <a:cubicBezTo>
                    <a:pt x="7608" y="21551"/>
                    <a:pt x="7608" y="21551"/>
                    <a:pt x="7608" y="21551"/>
                  </a:cubicBezTo>
                  <a:cubicBezTo>
                    <a:pt x="7430" y="21551"/>
                    <a:pt x="7430" y="21551"/>
                    <a:pt x="7430" y="21551"/>
                  </a:cubicBezTo>
                  <a:cubicBezTo>
                    <a:pt x="7252" y="21477"/>
                    <a:pt x="7252" y="21477"/>
                    <a:pt x="7252" y="21477"/>
                  </a:cubicBezTo>
                  <a:cubicBezTo>
                    <a:pt x="7158" y="21439"/>
                    <a:pt x="7158" y="21439"/>
                    <a:pt x="7158" y="21439"/>
                  </a:cubicBezTo>
                  <a:cubicBezTo>
                    <a:pt x="7132" y="21439"/>
                    <a:pt x="7101" y="21439"/>
                    <a:pt x="7069" y="21402"/>
                  </a:cubicBezTo>
                  <a:cubicBezTo>
                    <a:pt x="6891" y="21290"/>
                    <a:pt x="6891" y="21290"/>
                    <a:pt x="6891" y="21290"/>
                  </a:cubicBezTo>
                  <a:cubicBezTo>
                    <a:pt x="6833" y="21253"/>
                    <a:pt x="6771" y="21216"/>
                    <a:pt x="6713" y="21141"/>
                  </a:cubicBezTo>
                  <a:cubicBezTo>
                    <a:pt x="6535" y="20992"/>
                    <a:pt x="6535" y="20992"/>
                    <a:pt x="6535" y="20992"/>
                  </a:cubicBezTo>
                  <a:cubicBezTo>
                    <a:pt x="6446" y="20881"/>
                    <a:pt x="6446" y="20881"/>
                    <a:pt x="6446" y="20881"/>
                  </a:cubicBezTo>
                  <a:cubicBezTo>
                    <a:pt x="6357" y="20769"/>
                    <a:pt x="6357" y="20769"/>
                    <a:pt x="6357" y="20769"/>
                  </a:cubicBezTo>
                  <a:cubicBezTo>
                    <a:pt x="6241" y="20583"/>
                    <a:pt x="6121" y="20434"/>
                    <a:pt x="6005" y="20210"/>
                  </a:cubicBezTo>
                  <a:cubicBezTo>
                    <a:pt x="5831" y="19912"/>
                    <a:pt x="5831" y="19912"/>
                    <a:pt x="5831" y="19912"/>
                  </a:cubicBezTo>
                  <a:cubicBezTo>
                    <a:pt x="5773" y="19801"/>
                    <a:pt x="5715" y="19689"/>
                    <a:pt x="5657" y="19577"/>
                  </a:cubicBezTo>
                  <a:cubicBezTo>
                    <a:pt x="5190" y="18646"/>
                    <a:pt x="4731" y="17529"/>
                    <a:pt x="4267" y="16598"/>
                  </a:cubicBezTo>
                  <a:cubicBezTo>
                    <a:pt x="4094" y="16225"/>
                    <a:pt x="4094" y="16225"/>
                    <a:pt x="4094" y="16225"/>
                  </a:cubicBezTo>
                  <a:cubicBezTo>
                    <a:pt x="4005" y="16077"/>
                    <a:pt x="4005" y="16077"/>
                    <a:pt x="4005" y="16077"/>
                  </a:cubicBezTo>
                  <a:cubicBezTo>
                    <a:pt x="3920" y="15890"/>
                    <a:pt x="3920" y="15890"/>
                    <a:pt x="3920" y="15890"/>
                  </a:cubicBezTo>
                  <a:cubicBezTo>
                    <a:pt x="3862" y="15816"/>
                    <a:pt x="3804" y="15704"/>
                    <a:pt x="3742" y="15592"/>
                  </a:cubicBezTo>
                  <a:cubicBezTo>
                    <a:pt x="3568" y="15332"/>
                    <a:pt x="3568" y="15332"/>
                    <a:pt x="3568" y="15332"/>
                  </a:cubicBezTo>
                  <a:cubicBezTo>
                    <a:pt x="3332" y="14997"/>
                    <a:pt x="3096" y="14736"/>
                    <a:pt x="2860" y="14550"/>
                  </a:cubicBezTo>
                  <a:cubicBezTo>
                    <a:pt x="2771" y="14475"/>
                    <a:pt x="2771" y="14475"/>
                    <a:pt x="2771" y="14475"/>
                  </a:cubicBezTo>
                  <a:cubicBezTo>
                    <a:pt x="2682" y="14438"/>
                    <a:pt x="2682" y="14438"/>
                    <a:pt x="2682" y="14438"/>
                  </a:cubicBezTo>
                  <a:cubicBezTo>
                    <a:pt x="2619" y="14401"/>
                    <a:pt x="2561" y="14363"/>
                    <a:pt x="2499" y="14326"/>
                  </a:cubicBezTo>
                  <a:cubicBezTo>
                    <a:pt x="2383" y="14289"/>
                    <a:pt x="2263" y="14214"/>
                    <a:pt x="2143" y="14214"/>
                  </a:cubicBezTo>
                  <a:cubicBezTo>
                    <a:pt x="2022" y="14177"/>
                    <a:pt x="1902" y="14214"/>
                    <a:pt x="1786" y="14214"/>
                  </a:cubicBezTo>
                  <a:cubicBezTo>
                    <a:pt x="1724" y="14214"/>
                    <a:pt x="1666" y="14214"/>
                    <a:pt x="1604" y="14252"/>
                  </a:cubicBezTo>
                  <a:cubicBezTo>
                    <a:pt x="1515" y="14252"/>
                    <a:pt x="1515" y="14252"/>
                    <a:pt x="1515" y="14252"/>
                  </a:cubicBezTo>
                  <a:cubicBezTo>
                    <a:pt x="1425" y="14289"/>
                    <a:pt x="1425" y="14289"/>
                    <a:pt x="1425" y="14289"/>
                  </a:cubicBezTo>
                  <a:cubicBezTo>
                    <a:pt x="1189" y="14363"/>
                    <a:pt x="949" y="14512"/>
                    <a:pt x="713" y="14699"/>
                  </a:cubicBezTo>
                  <a:cubicBezTo>
                    <a:pt x="472" y="14885"/>
                    <a:pt x="236" y="15145"/>
                    <a:pt x="0" y="15406"/>
                  </a:cubicBezTo>
                  <a:cubicBezTo>
                    <a:pt x="236" y="15108"/>
                    <a:pt x="472" y="14885"/>
                    <a:pt x="713" y="14661"/>
                  </a:cubicBezTo>
                  <a:cubicBezTo>
                    <a:pt x="949" y="14475"/>
                    <a:pt x="1189" y="14326"/>
                    <a:pt x="1425" y="14252"/>
                  </a:cubicBezTo>
                  <a:cubicBezTo>
                    <a:pt x="1515" y="14214"/>
                    <a:pt x="1515" y="14214"/>
                    <a:pt x="1515" y="14214"/>
                  </a:cubicBezTo>
                  <a:cubicBezTo>
                    <a:pt x="1604" y="14177"/>
                    <a:pt x="1604" y="14177"/>
                    <a:pt x="1604" y="14177"/>
                  </a:cubicBezTo>
                  <a:cubicBezTo>
                    <a:pt x="1666" y="14177"/>
                    <a:pt x="1724" y="14177"/>
                    <a:pt x="1786" y="14140"/>
                  </a:cubicBezTo>
                  <a:cubicBezTo>
                    <a:pt x="1902" y="14140"/>
                    <a:pt x="2022" y="14140"/>
                    <a:pt x="2143" y="14177"/>
                  </a:cubicBezTo>
                  <a:cubicBezTo>
                    <a:pt x="2263" y="14177"/>
                    <a:pt x="2383" y="14214"/>
                    <a:pt x="2503" y="14252"/>
                  </a:cubicBezTo>
                  <a:cubicBezTo>
                    <a:pt x="2561" y="14289"/>
                    <a:pt x="2619" y="14326"/>
                    <a:pt x="2682" y="14363"/>
                  </a:cubicBezTo>
                  <a:cubicBezTo>
                    <a:pt x="2771" y="14401"/>
                    <a:pt x="2771" y="14401"/>
                    <a:pt x="2771" y="14401"/>
                  </a:cubicBezTo>
                  <a:cubicBezTo>
                    <a:pt x="2860" y="14475"/>
                    <a:pt x="2860" y="14475"/>
                    <a:pt x="2860" y="14475"/>
                  </a:cubicBezTo>
                  <a:cubicBezTo>
                    <a:pt x="3096" y="14624"/>
                    <a:pt x="3332" y="14922"/>
                    <a:pt x="3568" y="15257"/>
                  </a:cubicBezTo>
                  <a:cubicBezTo>
                    <a:pt x="3746" y="15518"/>
                    <a:pt x="3746" y="15518"/>
                    <a:pt x="3746" y="15518"/>
                  </a:cubicBezTo>
                  <a:cubicBezTo>
                    <a:pt x="3804" y="15592"/>
                    <a:pt x="3862" y="15704"/>
                    <a:pt x="3920" y="15816"/>
                  </a:cubicBezTo>
                  <a:cubicBezTo>
                    <a:pt x="4009" y="15965"/>
                    <a:pt x="4009" y="15965"/>
                    <a:pt x="4009" y="15965"/>
                  </a:cubicBezTo>
                  <a:cubicBezTo>
                    <a:pt x="4098" y="16151"/>
                    <a:pt x="4098" y="16151"/>
                    <a:pt x="4098" y="16151"/>
                  </a:cubicBezTo>
                  <a:cubicBezTo>
                    <a:pt x="4272" y="16486"/>
                    <a:pt x="4272" y="16486"/>
                    <a:pt x="4272" y="16486"/>
                  </a:cubicBezTo>
                  <a:cubicBezTo>
                    <a:pt x="4735" y="17454"/>
                    <a:pt x="5194" y="18534"/>
                    <a:pt x="5657" y="19465"/>
                  </a:cubicBezTo>
                  <a:cubicBezTo>
                    <a:pt x="5715" y="19614"/>
                    <a:pt x="5773" y="19726"/>
                    <a:pt x="5831" y="19838"/>
                  </a:cubicBezTo>
                  <a:cubicBezTo>
                    <a:pt x="6009" y="20136"/>
                    <a:pt x="6009" y="20136"/>
                    <a:pt x="6009" y="20136"/>
                  </a:cubicBezTo>
                  <a:cubicBezTo>
                    <a:pt x="6125" y="20359"/>
                    <a:pt x="6241" y="20508"/>
                    <a:pt x="6361" y="20657"/>
                  </a:cubicBezTo>
                  <a:cubicBezTo>
                    <a:pt x="6450" y="20769"/>
                    <a:pt x="6450" y="20769"/>
                    <a:pt x="6450" y="20769"/>
                  </a:cubicBezTo>
                  <a:cubicBezTo>
                    <a:pt x="6539" y="20881"/>
                    <a:pt x="6539" y="20881"/>
                    <a:pt x="6539" y="20881"/>
                  </a:cubicBezTo>
                  <a:cubicBezTo>
                    <a:pt x="6713" y="21067"/>
                    <a:pt x="6713" y="21067"/>
                    <a:pt x="6713" y="21067"/>
                  </a:cubicBezTo>
                  <a:cubicBezTo>
                    <a:pt x="6775" y="21104"/>
                    <a:pt x="6833" y="21141"/>
                    <a:pt x="6891" y="21179"/>
                  </a:cubicBezTo>
                  <a:cubicBezTo>
                    <a:pt x="7074" y="21290"/>
                    <a:pt x="7074" y="21290"/>
                    <a:pt x="7074" y="21290"/>
                  </a:cubicBezTo>
                  <a:cubicBezTo>
                    <a:pt x="7101" y="21328"/>
                    <a:pt x="7132" y="21328"/>
                    <a:pt x="7163" y="21328"/>
                  </a:cubicBezTo>
                  <a:cubicBezTo>
                    <a:pt x="7252" y="21365"/>
                    <a:pt x="7252" y="21365"/>
                    <a:pt x="7252" y="21365"/>
                  </a:cubicBezTo>
                  <a:cubicBezTo>
                    <a:pt x="7430" y="21439"/>
                    <a:pt x="7430" y="21439"/>
                    <a:pt x="7430" y="21439"/>
                  </a:cubicBezTo>
                  <a:cubicBezTo>
                    <a:pt x="7608" y="21402"/>
                    <a:pt x="7608" y="21402"/>
                    <a:pt x="7608" y="21402"/>
                  </a:cubicBezTo>
                  <a:cubicBezTo>
                    <a:pt x="7697" y="21402"/>
                    <a:pt x="7697" y="21402"/>
                    <a:pt x="7697" y="21402"/>
                  </a:cubicBezTo>
                  <a:cubicBezTo>
                    <a:pt x="7729" y="21402"/>
                    <a:pt x="7755" y="21402"/>
                    <a:pt x="7787" y="21402"/>
                  </a:cubicBezTo>
                  <a:cubicBezTo>
                    <a:pt x="7965" y="21328"/>
                    <a:pt x="7965" y="21328"/>
                    <a:pt x="7965" y="21328"/>
                  </a:cubicBezTo>
                  <a:cubicBezTo>
                    <a:pt x="8054" y="21290"/>
                    <a:pt x="8054" y="21290"/>
                    <a:pt x="8054" y="21290"/>
                  </a:cubicBezTo>
                  <a:cubicBezTo>
                    <a:pt x="8085" y="21290"/>
                    <a:pt x="8116" y="21253"/>
                    <a:pt x="8143" y="21216"/>
                  </a:cubicBezTo>
                  <a:cubicBezTo>
                    <a:pt x="8321" y="21104"/>
                    <a:pt x="8321" y="21104"/>
                    <a:pt x="8321" y="21104"/>
                  </a:cubicBezTo>
                  <a:cubicBezTo>
                    <a:pt x="8352" y="21067"/>
                    <a:pt x="8383" y="21067"/>
                    <a:pt x="8410" y="21030"/>
                  </a:cubicBezTo>
                  <a:cubicBezTo>
                    <a:pt x="8499" y="20918"/>
                    <a:pt x="8499" y="20918"/>
                    <a:pt x="8499" y="20918"/>
                  </a:cubicBezTo>
                  <a:cubicBezTo>
                    <a:pt x="8976" y="20434"/>
                    <a:pt x="9444" y="19577"/>
                    <a:pt x="9898" y="18348"/>
                  </a:cubicBezTo>
                  <a:cubicBezTo>
                    <a:pt x="9983" y="18125"/>
                    <a:pt x="9983" y="18125"/>
                    <a:pt x="9983" y="18125"/>
                  </a:cubicBezTo>
                  <a:cubicBezTo>
                    <a:pt x="10067" y="17864"/>
                    <a:pt x="10067" y="17864"/>
                    <a:pt x="10067" y="17864"/>
                  </a:cubicBezTo>
                  <a:cubicBezTo>
                    <a:pt x="10232" y="17343"/>
                    <a:pt x="10232" y="17343"/>
                    <a:pt x="10232" y="17343"/>
                  </a:cubicBezTo>
                  <a:cubicBezTo>
                    <a:pt x="10290" y="17194"/>
                    <a:pt x="10343" y="16970"/>
                    <a:pt x="10401" y="16784"/>
                  </a:cubicBezTo>
                  <a:cubicBezTo>
                    <a:pt x="10566" y="16225"/>
                    <a:pt x="10566" y="16225"/>
                    <a:pt x="10566" y="16225"/>
                  </a:cubicBezTo>
                  <a:cubicBezTo>
                    <a:pt x="10593" y="16114"/>
                    <a:pt x="10620" y="16002"/>
                    <a:pt x="10646" y="15890"/>
                  </a:cubicBezTo>
                  <a:cubicBezTo>
                    <a:pt x="10727" y="15592"/>
                    <a:pt x="10727" y="15592"/>
                    <a:pt x="10727" y="15592"/>
                  </a:cubicBezTo>
                  <a:cubicBezTo>
                    <a:pt x="10780" y="15369"/>
                    <a:pt x="10833" y="15145"/>
                    <a:pt x="10887" y="14922"/>
                  </a:cubicBezTo>
                  <a:cubicBezTo>
                    <a:pt x="10994" y="14475"/>
                    <a:pt x="11101" y="14028"/>
                    <a:pt x="11203" y="13544"/>
                  </a:cubicBezTo>
                  <a:cubicBezTo>
                    <a:pt x="11626" y="11645"/>
                    <a:pt x="12032" y="9597"/>
                    <a:pt x="12450" y="7623"/>
                  </a:cubicBezTo>
                  <a:cubicBezTo>
                    <a:pt x="12660" y="6654"/>
                    <a:pt x="12869" y="5723"/>
                    <a:pt x="13087" y="4867"/>
                  </a:cubicBezTo>
                  <a:cubicBezTo>
                    <a:pt x="13168" y="4532"/>
                    <a:pt x="13168" y="4532"/>
                    <a:pt x="13168" y="4532"/>
                  </a:cubicBezTo>
                  <a:cubicBezTo>
                    <a:pt x="13194" y="4420"/>
                    <a:pt x="13221" y="4308"/>
                    <a:pt x="13248" y="4197"/>
                  </a:cubicBezTo>
                  <a:cubicBezTo>
                    <a:pt x="13413" y="3601"/>
                    <a:pt x="13413" y="3601"/>
                    <a:pt x="13413" y="3601"/>
                  </a:cubicBezTo>
                  <a:cubicBezTo>
                    <a:pt x="13577" y="3042"/>
                    <a:pt x="13577" y="3042"/>
                    <a:pt x="13577" y="3042"/>
                  </a:cubicBezTo>
                  <a:cubicBezTo>
                    <a:pt x="13662" y="2744"/>
                    <a:pt x="13662" y="2744"/>
                    <a:pt x="13662" y="2744"/>
                  </a:cubicBezTo>
                  <a:cubicBezTo>
                    <a:pt x="13747" y="2521"/>
                    <a:pt x="13747" y="2521"/>
                    <a:pt x="13747" y="2521"/>
                  </a:cubicBezTo>
                  <a:cubicBezTo>
                    <a:pt x="13805" y="2334"/>
                    <a:pt x="13858" y="2185"/>
                    <a:pt x="13916" y="1999"/>
                  </a:cubicBezTo>
                  <a:cubicBezTo>
                    <a:pt x="14085" y="1590"/>
                    <a:pt x="14085" y="1590"/>
                    <a:pt x="14085" y="1590"/>
                  </a:cubicBezTo>
                  <a:cubicBezTo>
                    <a:pt x="14116" y="1515"/>
                    <a:pt x="14143" y="1441"/>
                    <a:pt x="14174" y="1366"/>
                  </a:cubicBezTo>
                  <a:cubicBezTo>
                    <a:pt x="14259" y="1180"/>
                    <a:pt x="14259" y="1180"/>
                    <a:pt x="14259" y="1180"/>
                  </a:cubicBezTo>
                  <a:cubicBezTo>
                    <a:pt x="14317" y="1068"/>
                    <a:pt x="14375" y="957"/>
                    <a:pt x="14437" y="845"/>
                  </a:cubicBezTo>
                  <a:cubicBezTo>
                    <a:pt x="14611" y="584"/>
                    <a:pt x="14611" y="584"/>
                    <a:pt x="14611" y="584"/>
                  </a:cubicBezTo>
                  <a:cubicBezTo>
                    <a:pt x="14642" y="547"/>
                    <a:pt x="14669" y="472"/>
                    <a:pt x="14700" y="435"/>
                  </a:cubicBezTo>
                  <a:cubicBezTo>
                    <a:pt x="14789" y="361"/>
                    <a:pt x="14789" y="361"/>
                    <a:pt x="14789" y="361"/>
                  </a:cubicBezTo>
                  <a:cubicBezTo>
                    <a:pt x="14847" y="286"/>
                    <a:pt x="14909" y="249"/>
                    <a:pt x="14967" y="174"/>
                  </a:cubicBezTo>
                  <a:cubicBezTo>
                    <a:pt x="15025" y="137"/>
                    <a:pt x="15087" y="100"/>
                    <a:pt x="15145" y="63"/>
                  </a:cubicBezTo>
                  <a:cubicBezTo>
                    <a:pt x="15386" y="-49"/>
                    <a:pt x="15626" y="-12"/>
                    <a:pt x="15863" y="174"/>
                  </a:cubicBezTo>
                  <a:cubicBezTo>
                    <a:pt x="16099" y="398"/>
                    <a:pt x="16335" y="770"/>
                    <a:pt x="16566" y="1366"/>
                  </a:cubicBezTo>
                  <a:cubicBezTo>
                    <a:pt x="16620" y="1515"/>
                    <a:pt x="16678" y="1701"/>
                    <a:pt x="16731" y="1888"/>
                  </a:cubicBezTo>
                  <a:cubicBezTo>
                    <a:pt x="16776" y="2037"/>
                    <a:pt x="16776" y="2037"/>
                    <a:pt x="16776" y="2037"/>
                  </a:cubicBezTo>
                  <a:cubicBezTo>
                    <a:pt x="16816" y="2185"/>
                    <a:pt x="16816" y="2185"/>
                    <a:pt x="16816" y="2185"/>
                  </a:cubicBezTo>
                  <a:cubicBezTo>
                    <a:pt x="16896" y="2521"/>
                    <a:pt x="16896" y="2521"/>
                    <a:pt x="16896" y="2521"/>
                  </a:cubicBezTo>
                  <a:cubicBezTo>
                    <a:pt x="16923" y="2595"/>
                    <a:pt x="16949" y="2744"/>
                    <a:pt x="16976" y="2856"/>
                  </a:cubicBezTo>
                  <a:cubicBezTo>
                    <a:pt x="17056" y="3228"/>
                    <a:pt x="17056" y="3228"/>
                    <a:pt x="17056" y="3228"/>
                  </a:cubicBezTo>
                  <a:cubicBezTo>
                    <a:pt x="17128" y="3638"/>
                    <a:pt x="17128" y="3638"/>
                    <a:pt x="17128" y="3638"/>
                  </a:cubicBezTo>
                  <a:cubicBezTo>
                    <a:pt x="17168" y="3861"/>
                    <a:pt x="17168" y="3861"/>
                    <a:pt x="17168" y="3861"/>
                  </a:cubicBezTo>
                  <a:cubicBezTo>
                    <a:pt x="17177" y="3936"/>
                    <a:pt x="17190" y="4010"/>
                    <a:pt x="17203" y="4085"/>
                  </a:cubicBezTo>
                  <a:cubicBezTo>
                    <a:pt x="17395" y="5277"/>
                    <a:pt x="17578" y="6543"/>
                    <a:pt x="17760" y="7846"/>
                  </a:cubicBezTo>
                  <a:cubicBezTo>
                    <a:pt x="17938" y="9150"/>
                    <a:pt x="18117" y="10490"/>
                    <a:pt x="18299" y="11757"/>
                  </a:cubicBezTo>
                  <a:cubicBezTo>
                    <a:pt x="18486" y="13060"/>
                    <a:pt x="18673" y="14252"/>
                    <a:pt x="18874" y="15369"/>
                  </a:cubicBezTo>
                  <a:cubicBezTo>
                    <a:pt x="19074" y="16449"/>
                    <a:pt x="19284" y="17417"/>
                    <a:pt x="19502" y="18199"/>
                  </a:cubicBezTo>
                  <a:cubicBezTo>
                    <a:pt x="19720" y="18981"/>
                    <a:pt x="19947" y="19614"/>
                    <a:pt x="20179" y="20099"/>
                  </a:cubicBezTo>
                  <a:cubicBezTo>
                    <a:pt x="20411" y="20583"/>
                    <a:pt x="20651" y="20843"/>
                    <a:pt x="20887" y="20918"/>
                  </a:cubicBezTo>
                  <a:cubicBezTo>
                    <a:pt x="21128" y="20992"/>
                    <a:pt x="21368" y="20806"/>
                    <a:pt x="21600" y="203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Freeform 53"/>
            <p:cNvSpPr/>
            <p:nvPr/>
          </p:nvSpPr>
          <p:spPr>
            <a:xfrm>
              <a:off x="10797" y="1875047"/>
              <a:ext cx="16474859" cy="1777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21600" y="20752"/>
                  </a:moveTo>
                  <a:cubicBezTo>
                    <a:pt x="21132" y="21567"/>
                    <a:pt x="20651" y="21404"/>
                    <a:pt x="20188" y="20589"/>
                  </a:cubicBezTo>
                  <a:cubicBezTo>
                    <a:pt x="19956" y="20181"/>
                    <a:pt x="19729" y="19611"/>
                    <a:pt x="19506" y="18877"/>
                  </a:cubicBezTo>
                  <a:cubicBezTo>
                    <a:pt x="19284" y="18144"/>
                    <a:pt x="19065" y="17329"/>
                    <a:pt x="18856" y="16269"/>
                  </a:cubicBezTo>
                  <a:cubicBezTo>
                    <a:pt x="18820" y="16065"/>
                    <a:pt x="18820" y="16065"/>
                    <a:pt x="18820" y="16065"/>
                  </a:cubicBezTo>
                  <a:cubicBezTo>
                    <a:pt x="18807" y="15984"/>
                    <a:pt x="18794" y="15902"/>
                    <a:pt x="18780" y="15861"/>
                  </a:cubicBezTo>
                  <a:cubicBezTo>
                    <a:pt x="18705" y="15413"/>
                    <a:pt x="18705" y="15413"/>
                    <a:pt x="18705" y="15413"/>
                  </a:cubicBezTo>
                  <a:cubicBezTo>
                    <a:pt x="18656" y="15128"/>
                    <a:pt x="18607" y="14842"/>
                    <a:pt x="18558" y="14516"/>
                  </a:cubicBezTo>
                  <a:cubicBezTo>
                    <a:pt x="18509" y="14231"/>
                    <a:pt x="18460" y="13905"/>
                    <a:pt x="18411" y="13579"/>
                  </a:cubicBezTo>
                  <a:cubicBezTo>
                    <a:pt x="18366" y="13253"/>
                    <a:pt x="18317" y="12968"/>
                    <a:pt x="18272" y="12601"/>
                  </a:cubicBezTo>
                  <a:cubicBezTo>
                    <a:pt x="18085" y="11297"/>
                    <a:pt x="17903" y="9911"/>
                    <a:pt x="17720" y="8525"/>
                  </a:cubicBezTo>
                  <a:cubicBezTo>
                    <a:pt x="17537" y="7181"/>
                    <a:pt x="17350" y="5836"/>
                    <a:pt x="17150" y="4654"/>
                  </a:cubicBezTo>
                  <a:cubicBezTo>
                    <a:pt x="17128" y="4532"/>
                    <a:pt x="17101" y="4369"/>
                    <a:pt x="17079" y="4246"/>
                  </a:cubicBezTo>
                  <a:cubicBezTo>
                    <a:pt x="17003" y="3839"/>
                    <a:pt x="17003" y="3839"/>
                    <a:pt x="17003" y="3839"/>
                  </a:cubicBezTo>
                  <a:cubicBezTo>
                    <a:pt x="16949" y="3513"/>
                    <a:pt x="16896" y="3309"/>
                    <a:pt x="16843" y="3064"/>
                  </a:cubicBezTo>
                  <a:cubicBezTo>
                    <a:pt x="16807" y="2901"/>
                    <a:pt x="16807" y="2901"/>
                    <a:pt x="16807" y="2901"/>
                  </a:cubicBezTo>
                  <a:cubicBezTo>
                    <a:pt x="16762" y="2738"/>
                    <a:pt x="16762" y="2738"/>
                    <a:pt x="16762" y="2738"/>
                  </a:cubicBezTo>
                  <a:cubicBezTo>
                    <a:pt x="16682" y="2453"/>
                    <a:pt x="16682" y="2453"/>
                    <a:pt x="16682" y="2453"/>
                  </a:cubicBezTo>
                  <a:cubicBezTo>
                    <a:pt x="16655" y="2331"/>
                    <a:pt x="16629" y="2249"/>
                    <a:pt x="16598" y="2168"/>
                  </a:cubicBezTo>
                  <a:cubicBezTo>
                    <a:pt x="16517" y="1882"/>
                    <a:pt x="16517" y="1882"/>
                    <a:pt x="16517" y="1882"/>
                  </a:cubicBezTo>
                  <a:cubicBezTo>
                    <a:pt x="16290" y="1230"/>
                    <a:pt x="16059" y="782"/>
                    <a:pt x="15827" y="538"/>
                  </a:cubicBezTo>
                  <a:cubicBezTo>
                    <a:pt x="15591" y="252"/>
                    <a:pt x="15355" y="130"/>
                    <a:pt x="15119" y="130"/>
                  </a:cubicBezTo>
                  <a:cubicBezTo>
                    <a:pt x="14883" y="89"/>
                    <a:pt x="14646" y="212"/>
                    <a:pt x="14410" y="456"/>
                  </a:cubicBezTo>
                  <a:cubicBezTo>
                    <a:pt x="14295" y="578"/>
                    <a:pt x="14179" y="701"/>
                    <a:pt x="14063" y="904"/>
                  </a:cubicBezTo>
                  <a:cubicBezTo>
                    <a:pt x="13974" y="1067"/>
                    <a:pt x="13974" y="1067"/>
                    <a:pt x="13974" y="1067"/>
                  </a:cubicBezTo>
                  <a:cubicBezTo>
                    <a:pt x="13947" y="1108"/>
                    <a:pt x="13916" y="1149"/>
                    <a:pt x="13889" y="1230"/>
                  </a:cubicBezTo>
                  <a:cubicBezTo>
                    <a:pt x="13715" y="1597"/>
                    <a:pt x="13715" y="1597"/>
                    <a:pt x="13715" y="1597"/>
                  </a:cubicBezTo>
                  <a:cubicBezTo>
                    <a:pt x="13658" y="1719"/>
                    <a:pt x="13604" y="1882"/>
                    <a:pt x="13546" y="2045"/>
                  </a:cubicBezTo>
                  <a:cubicBezTo>
                    <a:pt x="13462" y="2249"/>
                    <a:pt x="13462" y="2249"/>
                    <a:pt x="13462" y="2249"/>
                  </a:cubicBezTo>
                  <a:cubicBezTo>
                    <a:pt x="13417" y="2372"/>
                    <a:pt x="13417" y="2372"/>
                    <a:pt x="13417" y="2372"/>
                  </a:cubicBezTo>
                  <a:cubicBezTo>
                    <a:pt x="13377" y="2494"/>
                    <a:pt x="13377" y="2494"/>
                    <a:pt x="13377" y="2494"/>
                  </a:cubicBezTo>
                  <a:cubicBezTo>
                    <a:pt x="13208" y="3024"/>
                    <a:pt x="13208" y="3024"/>
                    <a:pt x="13208" y="3024"/>
                  </a:cubicBezTo>
                  <a:cubicBezTo>
                    <a:pt x="13181" y="3105"/>
                    <a:pt x="13154" y="3227"/>
                    <a:pt x="13127" y="3309"/>
                  </a:cubicBezTo>
                  <a:cubicBezTo>
                    <a:pt x="13043" y="3594"/>
                    <a:pt x="13043" y="3594"/>
                    <a:pt x="13043" y="3594"/>
                  </a:cubicBezTo>
                  <a:cubicBezTo>
                    <a:pt x="12931" y="3961"/>
                    <a:pt x="12825" y="4409"/>
                    <a:pt x="12713" y="4817"/>
                  </a:cubicBezTo>
                  <a:cubicBezTo>
                    <a:pt x="12553" y="5510"/>
                    <a:pt x="12553" y="5510"/>
                    <a:pt x="12553" y="5510"/>
                  </a:cubicBezTo>
                  <a:cubicBezTo>
                    <a:pt x="12473" y="5836"/>
                    <a:pt x="12473" y="5836"/>
                    <a:pt x="12473" y="5836"/>
                  </a:cubicBezTo>
                  <a:cubicBezTo>
                    <a:pt x="12392" y="6162"/>
                    <a:pt x="12392" y="6162"/>
                    <a:pt x="12392" y="6162"/>
                  </a:cubicBezTo>
                  <a:cubicBezTo>
                    <a:pt x="11969" y="8036"/>
                    <a:pt x="11555" y="10115"/>
                    <a:pt x="11132" y="12112"/>
                  </a:cubicBezTo>
                  <a:cubicBezTo>
                    <a:pt x="11078" y="12356"/>
                    <a:pt x="11025" y="12601"/>
                    <a:pt x="10976" y="12845"/>
                  </a:cubicBezTo>
                  <a:cubicBezTo>
                    <a:pt x="10922" y="13049"/>
                    <a:pt x="10869" y="13294"/>
                    <a:pt x="10816" y="13538"/>
                  </a:cubicBezTo>
                  <a:cubicBezTo>
                    <a:pt x="10655" y="14231"/>
                    <a:pt x="10655" y="14231"/>
                    <a:pt x="10655" y="14231"/>
                  </a:cubicBezTo>
                  <a:cubicBezTo>
                    <a:pt x="10602" y="14476"/>
                    <a:pt x="10548" y="14679"/>
                    <a:pt x="10495" y="14924"/>
                  </a:cubicBezTo>
                  <a:cubicBezTo>
                    <a:pt x="10437" y="15128"/>
                    <a:pt x="10384" y="15372"/>
                    <a:pt x="10330" y="15535"/>
                  </a:cubicBezTo>
                  <a:cubicBezTo>
                    <a:pt x="10165" y="16147"/>
                    <a:pt x="10165" y="16147"/>
                    <a:pt x="10165" y="16147"/>
                  </a:cubicBezTo>
                  <a:cubicBezTo>
                    <a:pt x="10054" y="16554"/>
                    <a:pt x="9943" y="16880"/>
                    <a:pt x="9831" y="17247"/>
                  </a:cubicBezTo>
                  <a:cubicBezTo>
                    <a:pt x="9804" y="17329"/>
                    <a:pt x="9773" y="17410"/>
                    <a:pt x="9747" y="17492"/>
                  </a:cubicBezTo>
                  <a:cubicBezTo>
                    <a:pt x="9662" y="17695"/>
                    <a:pt x="9662" y="17695"/>
                    <a:pt x="9662" y="17695"/>
                  </a:cubicBezTo>
                  <a:cubicBezTo>
                    <a:pt x="9493" y="18184"/>
                    <a:pt x="9493" y="18184"/>
                    <a:pt x="9493" y="18184"/>
                  </a:cubicBezTo>
                  <a:cubicBezTo>
                    <a:pt x="9461" y="18266"/>
                    <a:pt x="9435" y="18307"/>
                    <a:pt x="9404" y="18388"/>
                  </a:cubicBezTo>
                  <a:cubicBezTo>
                    <a:pt x="9319" y="18551"/>
                    <a:pt x="9319" y="18551"/>
                    <a:pt x="9319" y="18551"/>
                  </a:cubicBezTo>
                  <a:cubicBezTo>
                    <a:pt x="9261" y="18714"/>
                    <a:pt x="9203" y="18836"/>
                    <a:pt x="9145" y="18959"/>
                  </a:cubicBezTo>
                  <a:cubicBezTo>
                    <a:pt x="8971" y="19285"/>
                    <a:pt x="8971" y="19285"/>
                    <a:pt x="8971" y="19285"/>
                  </a:cubicBezTo>
                  <a:cubicBezTo>
                    <a:pt x="8887" y="19448"/>
                    <a:pt x="8887" y="19448"/>
                    <a:pt x="8887" y="19448"/>
                  </a:cubicBezTo>
                  <a:cubicBezTo>
                    <a:pt x="8873" y="19489"/>
                    <a:pt x="8856" y="19489"/>
                    <a:pt x="8842" y="19529"/>
                  </a:cubicBezTo>
                  <a:cubicBezTo>
                    <a:pt x="8798" y="19611"/>
                    <a:pt x="8798" y="19611"/>
                    <a:pt x="8798" y="19611"/>
                  </a:cubicBezTo>
                  <a:cubicBezTo>
                    <a:pt x="8624" y="19855"/>
                    <a:pt x="8624" y="19855"/>
                    <a:pt x="8624" y="19855"/>
                  </a:cubicBezTo>
                  <a:cubicBezTo>
                    <a:pt x="8535" y="19978"/>
                    <a:pt x="8535" y="19978"/>
                    <a:pt x="8535" y="19978"/>
                  </a:cubicBezTo>
                  <a:cubicBezTo>
                    <a:pt x="8450" y="20100"/>
                    <a:pt x="8450" y="20100"/>
                    <a:pt x="8450" y="20100"/>
                  </a:cubicBezTo>
                  <a:cubicBezTo>
                    <a:pt x="7510" y="21241"/>
                    <a:pt x="6553" y="20956"/>
                    <a:pt x="5626" y="19285"/>
                  </a:cubicBezTo>
                  <a:cubicBezTo>
                    <a:pt x="4232" y="16962"/>
                    <a:pt x="4232" y="16962"/>
                    <a:pt x="4232" y="16962"/>
                  </a:cubicBezTo>
                  <a:cubicBezTo>
                    <a:pt x="3880" y="16391"/>
                    <a:pt x="3880" y="16391"/>
                    <a:pt x="3880" y="16391"/>
                  </a:cubicBezTo>
                  <a:cubicBezTo>
                    <a:pt x="3706" y="16106"/>
                    <a:pt x="3706" y="16106"/>
                    <a:pt x="3706" y="16106"/>
                  </a:cubicBezTo>
                  <a:cubicBezTo>
                    <a:pt x="3648" y="16024"/>
                    <a:pt x="3590" y="15943"/>
                    <a:pt x="3532" y="15861"/>
                  </a:cubicBezTo>
                  <a:cubicBezTo>
                    <a:pt x="3417" y="15698"/>
                    <a:pt x="3296" y="15576"/>
                    <a:pt x="3181" y="15454"/>
                  </a:cubicBezTo>
                  <a:cubicBezTo>
                    <a:pt x="3065" y="15332"/>
                    <a:pt x="2944" y="15209"/>
                    <a:pt x="2829" y="15128"/>
                  </a:cubicBezTo>
                  <a:cubicBezTo>
                    <a:pt x="1884" y="14476"/>
                    <a:pt x="935" y="14883"/>
                    <a:pt x="0" y="15984"/>
                  </a:cubicBezTo>
                  <a:cubicBezTo>
                    <a:pt x="935" y="14883"/>
                    <a:pt x="1884" y="14435"/>
                    <a:pt x="2829" y="15046"/>
                  </a:cubicBezTo>
                  <a:cubicBezTo>
                    <a:pt x="2944" y="15128"/>
                    <a:pt x="3065" y="15250"/>
                    <a:pt x="3181" y="15372"/>
                  </a:cubicBezTo>
                  <a:cubicBezTo>
                    <a:pt x="3296" y="15495"/>
                    <a:pt x="3417" y="15617"/>
                    <a:pt x="3532" y="15780"/>
                  </a:cubicBezTo>
                  <a:cubicBezTo>
                    <a:pt x="3590" y="15861"/>
                    <a:pt x="3648" y="15902"/>
                    <a:pt x="3706" y="16024"/>
                  </a:cubicBezTo>
                  <a:cubicBezTo>
                    <a:pt x="3884" y="16310"/>
                    <a:pt x="3884" y="16310"/>
                    <a:pt x="3884" y="16310"/>
                  </a:cubicBezTo>
                  <a:cubicBezTo>
                    <a:pt x="4232" y="16880"/>
                    <a:pt x="4232" y="16880"/>
                    <a:pt x="4232" y="16880"/>
                  </a:cubicBezTo>
                  <a:cubicBezTo>
                    <a:pt x="5626" y="19203"/>
                    <a:pt x="5626" y="19203"/>
                    <a:pt x="5626" y="19203"/>
                  </a:cubicBezTo>
                  <a:cubicBezTo>
                    <a:pt x="6553" y="20833"/>
                    <a:pt x="7510" y="21119"/>
                    <a:pt x="8446" y="19978"/>
                  </a:cubicBezTo>
                  <a:cubicBezTo>
                    <a:pt x="8535" y="19855"/>
                    <a:pt x="8535" y="19855"/>
                    <a:pt x="8535" y="19855"/>
                  </a:cubicBezTo>
                  <a:cubicBezTo>
                    <a:pt x="8620" y="19733"/>
                    <a:pt x="8620" y="19733"/>
                    <a:pt x="8620" y="19733"/>
                  </a:cubicBezTo>
                  <a:cubicBezTo>
                    <a:pt x="8798" y="19448"/>
                    <a:pt x="8798" y="19448"/>
                    <a:pt x="8798" y="19448"/>
                  </a:cubicBezTo>
                  <a:cubicBezTo>
                    <a:pt x="8838" y="19407"/>
                    <a:pt x="8838" y="19407"/>
                    <a:pt x="8838" y="19407"/>
                  </a:cubicBezTo>
                  <a:cubicBezTo>
                    <a:pt x="8856" y="19366"/>
                    <a:pt x="8869" y="19325"/>
                    <a:pt x="8882" y="19325"/>
                  </a:cubicBezTo>
                  <a:cubicBezTo>
                    <a:pt x="8971" y="19162"/>
                    <a:pt x="8971" y="19162"/>
                    <a:pt x="8971" y="19162"/>
                  </a:cubicBezTo>
                  <a:cubicBezTo>
                    <a:pt x="9145" y="18836"/>
                    <a:pt x="9145" y="18836"/>
                    <a:pt x="9145" y="18836"/>
                  </a:cubicBezTo>
                  <a:cubicBezTo>
                    <a:pt x="9199" y="18673"/>
                    <a:pt x="9257" y="18551"/>
                    <a:pt x="9314" y="18429"/>
                  </a:cubicBezTo>
                  <a:cubicBezTo>
                    <a:pt x="9399" y="18225"/>
                    <a:pt x="9399" y="18225"/>
                    <a:pt x="9399" y="18225"/>
                  </a:cubicBezTo>
                  <a:cubicBezTo>
                    <a:pt x="9430" y="18184"/>
                    <a:pt x="9457" y="18103"/>
                    <a:pt x="9488" y="18021"/>
                  </a:cubicBezTo>
                  <a:cubicBezTo>
                    <a:pt x="9657" y="17573"/>
                    <a:pt x="9657" y="17573"/>
                    <a:pt x="9657" y="17573"/>
                  </a:cubicBezTo>
                  <a:cubicBezTo>
                    <a:pt x="9742" y="17329"/>
                    <a:pt x="9742" y="17329"/>
                    <a:pt x="9742" y="17329"/>
                  </a:cubicBezTo>
                  <a:cubicBezTo>
                    <a:pt x="9769" y="17247"/>
                    <a:pt x="9796" y="17165"/>
                    <a:pt x="9827" y="17084"/>
                  </a:cubicBezTo>
                  <a:cubicBezTo>
                    <a:pt x="9938" y="16717"/>
                    <a:pt x="10049" y="16391"/>
                    <a:pt x="10161" y="15984"/>
                  </a:cubicBezTo>
                  <a:cubicBezTo>
                    <a:pt x="10326" y="15413"/>
                    <a:pt x="10326" y="15413"/>
                    <a:pt x="10326" y="15413"/>
                  </a:cubicBezTo>
                  <a:cubicBezTo>
                    <a:pt x="10379" y="15209"/>
                    <a:pt x="10433" y="14965"/>
                    <a:pt x="10486" y="14761"/>
                  </a:cubicBezTo>
                  <a:cubicBezTo>
                    <a:pt x="10539" y="14557"/>
                    <a:pt x="10593" y="14313"/>
                    <a:pt x="10646" y="14109"/>
                  </a:cubicBezTo>
                  <a:cubicBezTo>
                    <a:pt x="10807" y="13416"/>
                    <a:pt x="10807" y="13416"/>
                    <a:pt x="10807" y="13416"/>
                  </a:cubicBezTo>
                  <a:cubicBezTo>
                    <a:pt x="10860" y="13172"/>
                    <a:pt x="10914" y="12927"/>
                    <a:pt x="10967" y="12682"/>
                  </a:cubicBezTo>
                  <a:cubicBezTo>
                    <a:pt x="11123" y="11949"/>
                    <a:pt x="11123" y="11949"/>
                    <a:pt x="11123" y="11949"/>
                  </a:cubicBezTo>
                  <a:cubicBezTo>
                    <a:pt x="11546" y="9993"/>
                    <a:pt x="11960" y="7914"/>
                    <a:pt x="12388" y="6039"/>
                  </a:cubicBezTo>
                  <a:cubicBezTo>
                    <a:pt x="12468" y="5713"/>
                    <a:pt x="12468" y="5713"/>
                    <a:pt x="12468" y="5713"/>
                  </a:cubicBezTo>
                  <a:cubicBezTo>
                    <a:pt x="12548" y="5347"/>
                    <a:pt x="12548" y="5347"/>
                    <a:pt x="12548" y="5347"/>
                  </a:cubicBezTo>
                  <a:cubicBezTo>
                    <a:pt x="12709" y="4695"/>
                    <a:pt x="12709" y="4695"/>
                    <a:pt x="12709" y="4695"/>
                  </a:cubicBezTo>
                  <a:cubicBezTo>
                    <a:pt x="12820" y="4287"/>
                    <a:pt x="12927" y="3839"/>
                    <a:pt x="13038" y="3472"/>
                  </a:cubicBezTo>
                  <a:cubicBezTo>
                    <a:pt x="13119" y="3187"/>
                    <a:pt x="13119" y="3187"/>
                    <a:pt x="13119" y="3187"/>
                  </a:cubicBezTo>
                  <a:cubicBezTo>
                    <a:pt x="13145" y="3064"/>
                    <a:pt x="13176" y="2983"/>
                    <a:pt x="13203" y="2901"/>
                  </a:cubicBezTo>
                  <a:cubicBezTo>
                    <a:pt x="13372" y="2372"/>
                    <a:pt x="13372" y="2372"/>
                    <a:pt x="13372" y="2372"/>
                  </a:cubicBezTo>
                  <a:cubicBezTo>
                    <a:pt x="13413" y="2249"/>
                    <a:pt x="13413" y="2249"/>
                    <a:pt x="13413" y="2249"/>
                  </a:cubicBezTo>
                  <a:cubicBezTo>
                    <a:pt x="13457" y="2127"/>
                    <a:pt x="13457" y="2127"/>
                    <a:pt x="13457" y="2127"/>
                  </a:cubicBezTo>
                  <a:cubicBezTo>
                    <a:pt x="13542" y="1882"/>
                    <a:pt x="13542" y="1882"/>
                    <a:pt x="13542" y="1882"/>
                  </a:cubicBezTo>
                  <a:cubicBezTo>
                    <a:pt x="13600" y="1760"/>
                    <a:pt x="13653" y="1597"/>
                    <a:pt x="13711" y="1475"/>
                  </a:cubicBezTo>
                  <a:cubicBezTo>
                    <a:pt x="13885" y="1108"/>
                    <a:pt x="13885" y="1108"/>
                    <a:pt x="13885" y="1108"/>
                  </a:cubicBezTo>
                  <a:cubicBezTo>
                    <a:pt x="13911" y="1027"/>
                    <a:pt x="13943" y="986"/>
                    <a:pt x="13974" y="945"/>
                  </a:cubicBezTo>
                  <a:cubicBezTo>
                    <a:pt x="14058" y="782"/>
                    <a:pt x="14058" y="782"/>
                    <a:pt x="14058" y="782"/>
                  </a:cubicBezTo>
                  <a:cubicBezTo>
                    <a:pt x="14174" y="578"/>
                    <a:pt x="14295" y="456"/>
                    <a:pt x="14410" y="334"/>
                  </a:cubicBezTo>
                  <a:cubicBezTo>
                    <a:pt x="14646" y="89"/>
                    <a:pt x="14883" y="-33"/>
                    <a:pt x="15119" y="8"/>
                  </a:cubicBezTo>
                  <a:cubicBezTo>
                    <a:pt x="15355" y="8"/>
                    <a:pt x="15591" y="130"/>
                    <a:pt x="15827" y="415"/>
                  </a:cubicBezTo>
                  <a:cubicBezTo>
                    <a:pt x="16063" y="701"/>
                    <a:pt x="16295" y="1108"/>
                    <a:pt x="16517" y="1801"/>
                  </a:cubicBezTo>
                  <a:cubicBezTo>
                    <a:pt x="16602" y="2045"/>
                    <a:pt x="16602" y="2045"/>
                    <a:pt x="16602" y="2045"/>
                  </a:cubicBezTo>
                  <a:cubicBezTo>
                    <a:pt x="16633" y="2127"/>
                    <a:pt x="16660" y="2209"/>
                    <a:pt x="16687" y="2331"/>
                  </a:cubicBezTo>
                  <a:cubicBezTo>
                    <a:pt x="16767" y="2657"/>
                    <a:pt x="16767" y="2657"/>
                    <a:pt x="16767" y="2657"/>
                  </a:cubicBezTo>
                  <a:cubicBezTo>
                    <a:pt x="16811" y="2779"/>
                    <a:pt x="16811" y="2779"/>
                    <a:pt x="16811" y="2779"/>
                  </a:cubicBezTo>
                  <a:cubicBezTo>
                    <a:pt x="16851" y="2983"/>
                    <a:pt x="16851" y="2983"/>
                    <a:pt x="16851" y="2983"/>
                  </a:cubicBezTo>
                  <a:cubicBezTo>
                    <a:pt x="16900" y="3227"/>
                    <a:pt x="16958" y="3431"/>
                    <a:pt x="17007" y="3716"/>
                  </a:cubicBezTo>
                  <a:cubicBezTo>
                    <a:pt x="17083" y="4124"/>
                    <a:pt x="17083" y="4124"/>
                    <a:pt x="17083" y="4124"/>
                  </a:cubicBezTo>
                  <a:cubicBezTo>
                    <a:pt x="17110" y="4287"/>
                    <a:pt x="17132" y="4450"/>
                    <a:pt x="17159" y="4572"/>
                  </a:cubicBezTo>
                  <a:cubicBezTo>
                    <a:pt x="17355" y="5754"/>
                    <a:pt x="17542" y="7099"/>
                    <a:pt x="17725" y="8485"/>
                  </a:cubicBezTo>
                  <a:cubicBezTo>
                    <a:pt x="17907" y="9830"/>
                    <a:pt x="18090" y="11215"/>
                    <a:pt x="18277" y="12560"/>
                  </a:cubicBezTo>
                  <a:cubicBezTo>
                    <a:pt x="18321" y="12886"/>
                    <a:pt x="18370" y="13212"/>
                    <a:pt x="18419" y="13538"/>
                  </a:cubicBezTo>
                  <a:cubicBezTo>
                    <a:pt x="18464" y="13824"/>
                    <a:pt x="18513" y="14150"/>
                    <a:pt x="18562" y="14476"/>
                  </a:cubicBezTo>
                  <a:cubicBezTo>
                    <a:pt x="18611" y="14761"/>
                    <a:pt x="18660" y="15087"/>
                    <a:pt x="18709" y="15332"/>
                  </a:cubicBezTo>
                  <a:cubicBezTo>
                    <a:pt x="18785" y="15780"/>
                    <a:pt x="18785" y="15780"/>
                    <a:pt x="18785" y="15780"/>
                  </a:cubicBezTo>
                  <a:cubicBezTo>
                    <a:pt x="18798" y="15861"/>
                    <a:pt x="18811" y="15902"/>
                    <a:pt x="18825" y="15984"/>
                  </a:cubicBezTo>
                  <a:cubicBezTo>
                    <a:pt x="18860" y="16187"/>
                    <a:pt x="18860" y="16187"/>
                    <a:pt x="18860" y="16187"/>
                  </a:cubicBezTo>
                  <a:cubicBezTo>
                    <a:pt x="19070" y="17247"/>
                    <a:pt x="19284" y="18103"/>
                    <a:pt x="19506" y="18836"/>
                  </a:cubicBezTo>
                  <a:cubicBezTo>
                    <a:pt x="19729" y="19570"/>
                    <a:pt x="19956" y="20141"/>
                    <a:pt x="20188" y="20548"/>
                  </a:cubicBezTo>
                  <a:cubicBezTo>
                    <a:pt x="20651" y="21363"/>
                    <a:pt x="21132" y="21526"/>
                    <a:pt x="21600" y="207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Freeform 54"/>
            <p:cNvSpPr/>
            <p:nvPr/>
          </p:nvSpPr>
          <p:spPr>
            <a:xfrm>
              <a:off x="12957" y="2123960"/>
              <a:ext cx="16477016" cy="164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21600" y="20921"/>
                  </a:moveTo>
                  <a:cubicBezTo>
                    <a:pt x="21137" y="21585"/>
                    <a:pt x="20665" y="21496"/>
                    <a:pt x="20201" y="20788"/>
                  </a:cubicBezTo>
                  <a:cubicBezTo>
                    <a:pt x="19970" y="20434"/>
                    <a:pt x="19742" y="19947"/>
                    <a:pt x="19515" y="19283"/>
                  </a:cubicBezTo>
                  <a:cubicBezTo>
                    <a:pt x="19462" y="19151"/>
                    <a:pt x="19404" y="18974"/>
                    <a:pt x="19350" y="18796"/>
                  </a:cubicBezTo>
                  <a:cubicBezTo>
                    <a:pt x="19293" y="18619"/>
                    <a:pt x="19239" y="18398"/>
                    <a:pt x="19181" y="18221"/>
                  </a:cubicBezTo>
                  <a:cubicBezTo>
                    <a:pt x="19154" y="18133"/>
                    <a:pt x="19128" y="18000"/>
                    <a:pt x="19101" y="17911"/>
                  </a:cubicBezTo>
                  <a:cubicBezTo>
                    <a:pt x="19016" y="17601"/>
                    <a:pt x="19016" y="17601"/>
                    <a:pt x="19016" y="17601"/>
                  </a:cubicBezTo>
                  <a:cubicBezTo>
                    <a:pt x="18963" y="17380"/>
                    <a:pt x="18909" y="17115"/>
                    <a:pt x="18856" y="16893"/>
                  </a:cubicBezTo>
                  <a:cubicBezTo>
                    <a:pt x="18647" y="15919"/>
                    <a:pt x="18446" y="14680"/>
                    <a:pt x="18255" y="13308"/>
                  </a:cubicBezTo>
                  <a:cubicBezTo>
                    <a:pt x="18063" y="11980"/>
                    <a:pt x="17876" y="10564"/>
                    <a:pt x="17693" y="9147"/>
                  </a:cubicBezTo>
                  <a:cubicBezTo>
                    <a:pt x="17506" y="7731"/>
                    <a:pt x="17315" y="6359"/>
                    <a:pt x="17114" y="5208"/>
                  </a:cubicBezTo>
                  <a:cubicBezTo>
                    <a:pt x="17039" y="4765"/>
                    <a:pt x="17039" y="4765"/>
                    <a:pt x="17039" y="4765"/>
                  </a:cubicBezTo>
                  <a:cubicBezTo>
                    <a:pt x="17025" y="4677"/>
                    <a:pt x="17012" y="4588"/>
                    <a:pt x="16998" y="4544"/>
                  </a:cubicBezTo>
                  <a:cubicBezTo>
                    <a:pt x="16963" y="4323"/>
                    <a:pt x="16963" y="4323"/>
                    <a:pt x="16963" y="4323"/>
                  </a:cubicBezTo>
                  <a:cubicBezTo>
                    <a:pt x="16909" y="4101"/>
                    <a:pt x="16856" y="3792"/>
                    <a:pt x="16802" y="3570"/>
                  </a:cubicBezTo>
                  <a:cubicBezTo>
                    <a:pt x="16749" y="3349"/>
                    <a:pt x="16696" y="3128"/>
                    <a:pt x="16642" y="2951"/>
                  </a:cubicBezTo>
                  <a:cubicBezTo>
                    <a:pt x="16584" y="2729"/>
                    <a:pt x="16531" y="2552"/>
                    <a:pt x="16473" y="2375"/>
                  </a:cubicBezTo>
                  <a:cubicBezTo>
                    <a:pt x="16250" y="1711"/>
                    <a:pt x="16023" y="1224"/>
                    <a:pt x="15791" y="870"/>
                  </a:cubicBezTo>
                  <a:cubicBezTo>
                    <a:pt x="15560" y="516"/>
                    <a:pt x="15328" y="339"/>
                    <a:pt x="15092" y="206"/>
                  </a:cubicBezTo>
                  <a:cubicBezTo>
                    <a:pt x="14860" y="118"/>
                    <a:pt x="14624" y="118"/>
                    <a:pt x="14393" y="162"/>
                  </a:cubicBezTo>
                  <a:cubicBezTo>
                    <a:pt x="14335" y="206"/>
                    <a:pt x="14272" y="206"/>
                    <a:pt x="14214" y="251"/>
                  </a:cubicBezTo>
                  <a:cubicBezTo>
                    <a:pt x="14156" y="251"/>
                    <a:pt x="14099" y="339"/>
                    <a:pt x="14041" y="383"/>
                  </a:cubicBezTo>
                  <a:cubicBezTo>
                    <a:pt x="13925" y="428"/>
                    <a:pt x="13809" y="605"/>
                    <a:pt x="13693" y="737"/>
                  </a:cubicBezTo>
                  <a:cubicBezTo>
                    <a:pt x="13230" y="1446"/>
                    <a:pt x="12780" y="2774"/>
                    <a:pt x="12343" y="4500"/>
                  </a:cubicBezTo>
                  <a:cubicBezTo>
                    <a:pt x="12237" y="4898"/>
                    <a:pt x="12130" y="5385"/>
                    <a:pt x="12018" y="5828"/>
                  </a:cubicBezTo>
                  <a:cubicBezTo>
                    <a:pt x="11858" y="6536"/>
                    <a:pt x="11858" y="6536"/>
                    <a:pt x="11858" y="6536"/>
                  </a:cubicBezTo>
                  <a:cubicBezTo>
                    <a:pt x="11804" y="6757"/>
                    <a:pt x="11751" y="6978"/>
                    <a:pt x="11698" y="7244"/>
                  </a:cubicBezTo>
                  <a:cubicBezTo>
                    <a:pt x="11484" y="8174"/>
                    <a:pt x="11274" y="9192"/>
                    <a:pt x="11061" y="10165"/>
                  </a:cubicBezTo>
                  <a:cubicBezTo>
                    <a:pt x="10851" y="11139"/>
                    <a:pt x="10637" y="12113"/>
                    <a:pt x="10424" y="13042"/>
                  </a:cubicBezTo>
                  <a:cubicBezTo>
                    <a:pt x="10370" y="13308"/>
                    <a:pt x="10317" y="13529"/>
                    <a:pt x="10259" y="13751"/>
                  </a:cubicBezTo>
                  <a:cubicBezTo>
                    <a:pt x="10205" y="13972"/>
                    <a:pt x="10152" y="14193"/>
                    <a:pt x="10098" y="14370"/>
                  </a:cubicBezTo>
                  <a:cubicBezTo>
                    <a:pt x="9934" y="14990"/>
                    <a:pt x="9934" y="14990"/>
                    <a:pt x="9934" y="14990"/>
                  </a:cubicBezTo>
                  <a:cubicBezTo>
                    <a:pt x="9876" y="15167"/>
                    <a:pt x="9822" y="15388"/>
                    <a:pt x="9764" y="15565"/>
                  </a:cubicBezTo>
                  <a:cubicBezTo>
                    <a:pt x="9319" y="16982"/>
                    <a:pt x="8860" y="18000"/>
                    <a:pt x="8397" y="18708"/>
                  </a:cubicBezTo>
                  <a:cubicBezTo>
                    <a:pt x="8357" y="18752"/>
                    <a:pt x="8357" y="18752"/>
                    <a:pt x="8357" y="18752"/>
                  </a:cubicBezTo>
                  <a:cubicBezTo>
                    <a:pt x="8312" y="18796"/>
                    <a:pt x="8312" y="18796"/>
                    <a:pt x="8312" y="18796"/>
                  </a:cubicBezTo>
                  <a:cubicBezTo>
                    <a:pt x="8223" y="18929"/>
                    <a:pt x="8223" y="18929"/>
                    <a:pt x="8223" y="18929"/>
                  </a:cubicBezTo>
                  <a:cubicBezTo>
                    <a:pt x="8049" y="19151"/>
                    <a:pt x="8049" y="19151"/>
                    <a:pt x="8049" y="19151"/>
                  </a:cubicBezTo>
                  <a:cubicBezTo>
                    <a:pt x="7876" y="19283"/>
                    <a:pt x="7876" y="19283"/>
                    <a:pt x="7876" y="19283"/>
                  </a:cubicBezTo>
                  <a:cubicBezTo>
                    <a:pt x="7818" y="19328"/>
                    <a:pt x="7760" y="19416"/>
                    <a:pt x="7697" y="19416"/>
                  </a:cubicBezTo>
                  <a:cubicBezTo>
                    <a:pt x="7524" y="19505"/>
                    <a:pt x="7524" y="19505"/>
                    <a:pt x="7524" y="19505"/>
                  </a:cubicBezTo>
                  <a:cubicBezTo>
                    <a:pt x="7435" y="19593"/>
                    <a:pt x="7435" y="19593"/>
                    <a:pt x="7435" y="19593"/>
                  </a:cubicBezTo>
                  <a:cubicBezTo>
                    <a:pt x="7350" y="19593"/>
                    <a:pt x="7350" y="19593"/>
                    <a:pt x="7350" y="19593"/>
                  </a:cubicBezTo>
                  <a:cubicBezTo>
                    <a:pt x="7172" y="19637"/>
                    <a:pt x="7172" y="19637"/>
                    <a:pt x="7172" y="19637"/>
                  </a:cubicBezTo>
                  <a:cubicBezTo>
                    <a:pt x="7114" y="19637"/>
                    <a:pt x="7056" y="19637"/>
                    <a:pt x="6998" y="19637"/>
                  </a:cubicBezTo>
                  <a:cubicBezTo>
                    <a:pt x="6530" y="19637"/>
                    <a:pt x="6063" y="19283"/>
                    <a:pt x="5595" y="18619"/>
                  </a:cubicBezTo>
                  <a:cubicBezTo>
                    <a:pt x="5132" y="18000"/>
                    <a:pt x="4664" y="17690"/>
                    <a:pt x="4201" y="17159"/>
                  </a:cubicBezTo>
                  <a:cubicBezTo>
                    <a:pt x="3969" y="16893"/>
                    <a:pt x="3737" y="16495"/>
                    <a:pt x="3506" y="16229"/>
                  </a:cubicBezTo>
                  <a:cubicBezTo>
                    <a:pt x="3270" y="15964"/>
                    <a:pt x="3038" y="15787"/>
                    <a:pt x="2806" y="15610"/>
                  </a:cubicBezTo>
                  <a:cubicBezTo>
                    <a:pt x="1871" y="15034"/>
                    <a:pt x="931" y="15433"/>
                    <a:pt x="0" y="16451"/>
                  </a:cubicBezTo>
                  <a:cubicBezTo>
                    <a:pt x="931" y="15388"/>
                    <a:pt x="1871" y="14990"/>
                    <a:pt x="2806" y="15521"/>
                  </a:cubicBezTo>
                  <a:cubicBezTo>
                    <a:pt x="3038" y="15698"/>
                    <a:pt x="3274" y="15875"/>
                    <a:pt x="3506" y="16141"/>
                  </a:cubicBezTo>
                  <a:cubicBezTo>
                    <a:pt x="3737" y="16406"/>
                    <a:pt x="3969" y="16805"/>
                    <a:pt x="4201" y="17026"/>
                  </a:cubicBezTo>
                  <a:cubicBezTo>
                    <a:pt x="4668" y="17557"/>
                    <a:pt x="5136" y="17911"/>
                    <a:pt x="5599" y="18531"/>
                  </a:cubicBezTo>
                  <a:cubicBezTo>
                    <a:pt x="6063" y="19151"/>
                    <a:pt x="6530" y="19505"/>
                    <a:pt x="6998" y="19505"/>
                  </a:cubicBezTo>
                  <a:cubicBezTo>
                    <a:pt x="7056" y="19505"/>
                    <a:pt x="7114" y="19505"/>
                    <a:pt x="7172" y="19505"/>
                  </a:cubicBezTo>
                  <a:cubicBezTo>
                    <a:pt x="7350" y="19460"/>
                    <a:pt x="7350" y="19460"/>
                    <a:pt x="7350" y="19460"/>
                  </a:cubicBezTo>
                  <a:cubicBezTo>
                    <a:pt x="7435" y="19416"/>
                    <a:pt x="7435" y="19416"/>
                    <a:pt x="7435" y="19416"/>
                  </a:cubicBezTo>
                  <a:cubicBezTo>
                    <a:pt x="7524" y="19372"/>
                    <a:pt x="7524" y="19372"/>
                    <a:pt x="7524" y="19372"/>
                  </a:cubicBezTo>
                  <a:cubicBezTo>
                    <a:pt x="7697" y="19283"/>
                    <a:pt x="7697" y="19283"/>
                    <a:pt x="7697" y="19283"/>
                  </a:cubicBezTo>
                  <a:cubicBezTo>
                    <a:pt x="7755" y="19239"/>
                    <a:pt x="7813" y="19195"/>
                    <a:pt x="7871" y="19151"/>
                  </a:cubicBezTo>
                  <a:cubicBezTo>
                    <a:pt x="8049" y="18974"/>
                    <a:pt x="8049" y="18974"/>
                    <a:pt x="8049" y="18974"/>
                  </a:cubicBezTo>
                  <a:cubicBezTo>
                    <a:pt x="8223" y="18752"/>
                    <a:pt x="8223" y="18752"/>
                    <a:pt x="8223" y="18752"/>
                  </a:cubicBezTo>
                  <a:cubicBezTo>
                    <a:pt x="8308" y="18664"/>
                    <a:pt x="8308" y="18664"/>
                    <a:pt x="8308" y="18664"/>
                  </a:cubicBezTo>
                  <a:cubicBezTo>
                    <a:pt x="8352" y="18619"/>
                    <a:pt x="8352" y="18619"/>
                    <a:pt x="8352" y="18619"/>
                  </a:cubicBezTo>
                  <a:cubicBezTo>
                    <a:pt x="8397" y="18531"/>
                    <a:pt x="8397" y="18531"/>
                    <a:pt x="8397" y="18531"/>
                  </a:cubicBezTo>
                  <a:cubicBezTo>
                    <a:pt x="8860" y="17867"/>
                    <a:pt x="9314" y="16849"/>
                    <a:pt x="9760" y="15388"/>
                  </a:cubicBezTo>
                  <a:cubicBezTo>
                    <a:pt x="10205" y="13972"/>
                    <a:pt x="10629" y="11980"/>
                    <a:pt x="11056" y="9988"/>
                  </a:cubicBezTo>
                  <a:cubicBezTo>
                    <a:pt x="11265" y="9015"/>
                    <a:pt x="11479" y="8041"/>
                    <a:pt x="11693" y="7067"/>
                  </a:cubicBezTo>
                  <a:cubicBezTo>
                    <a:pt x="11747" y="6846"/>
                    <a:pt x="11800" y="6580"/>
                    <a:pt x="11853" y="6359"/>
                  </a:cubicBezTo>
                  <a:cubicBezTo>
                    <a:pt x="12014" y="5651"/>
                    <a:pt x="12014" y="5651"/>
                    <a:pt x="12014" y="5651"/>
                  </a:cubicBezTo>
                  <a:cubicBezTo>
                    <a:pt x="12121" y="5208"/>
                    <a:pt x="12228" y="4765"/>
                    <a:pt x="12339" y="4367"/>
                  </a:cubicBezTo>
                  <a:cubicBezTo>
                    <a:pt x="12776" y="2641"/>
                    <a:pt x="13225" y="1313"/>
                    <a:pt x="13689" y="605"/>
                  </a:cubicBezTo>
                  <a:cubicBezTo>
                    <a:pt x="13809" y="472"/>
                    <a:pt x="13925" y="295"/>
                    <a:pt x="14041" y="206"/>
                  </a:cubicBezTo>
                  <a:cubicBezTo>
                    <a:pt x="14099" y="162"/>
                    <a:pt x="14156" y="118"/>
                    <a:pt x="14214" y="118"/>
                  </a:cubicBezTo>
                  <a:cubicBezTo>
                    <a:pt x="14272" y="74"/>
                    <a:pt x="14330" y="29"/>
                    <a:pt x="14393" y="29"/>
                  </a:cubicBezTo>
                  <a:cubicBezTo>
                    <a:pt x="14624" y="-15"/>
                    <a:pt x="14860" y="-15"/>
                    <a:pt x="15092" y="74"/>
                  </a:cubicBezTo>
                  <a:cubicBezTo>
                    <a:pt x="15328" y="206"/>
                    <a:pt x="15560" y="383"/>
                    <a:pt x="15791" y="737"/>
                  </a:cubicBezTo>
                  <a:cubicBezTo>
                    <a:pt x="16023" y="1092"/>
                    <a:pt x="16255" y="1578"/>
                    <a:pt x="16477" y="2287"/>
                  </a:cubicBezTo>
                  <a:cubicBezTo>
                    <a:pt x="16535" y="2419"/>
                    <a:pt x="16589" y="2641"/>
                    <a:pt x="16647" y="2818"/>
                  </a:cubicBezTo>
                  <a:cubicBezTo>
                    <a:pt x="16700" y="2995"/>
                    <a:pt x="16753" y="3260"/>
                    <a:pt x="16807" y="3482"/>
                  </a:cubicBezTo>
                  <a:cubicBezTo>
                    <a:pt x="16865" y="3703"/>
                    <a:pt x="16914" y="3969"/>
                    <a:pt x="16967" y="4234"/>
                  </a:cubicBezTo>
                  <a:cubicBezTo>
                    <a:pt x="17007" y="4455"/>
                    <a:pt x="17007" y="4455"/>
                    <a:pt x="17007" y="4455"/>
                  </a:cubicBezTo>
                  <a:cubicBezTo>
                    <a:pt x="17021" y="4500"/>
                    <a:pt x="17030" y="4588"/>
                    <a:pt x="17043" y="4633"/>
                  </a:cubicBezTo>
                  <a:cubicBezTo>
                    <a:pt x="17119" y="5075"/>
                    <a:pt x="17119" y="5075"/>
                    <a:pt x="17119" y="5075"/>
                  </a:cubicBezTo>
                  <a:cubicBezTo>
                    <a:pt x="17324" y="6270"/>
                    <a:pt x="17511" y="7642"/>
                    <a:pt x="17698" y="9059"/>
                  </a:cubicBezTo>
                  <a:cubicBezTo>
                    <a:pt x="17885" y="10475"/>
                    <a:pt x="18068" y="11892"/>
                    <a:pt x="18259" y="13264"/>
                  </a:cubicBezTo>
                  <a:cubicBezTo>
                    <a:pt x="18451" y="14592"/>
                    <a:pt x="18651" y="15831"/>
                    <a:pt x="18860" y="16805"/>
                  </a:cubicBezTo>
                  <a:cubicBezTo>
                    <a:pt x="18914" y="17070"/>
                    <a:pt x="18967" y="17292"/>
                    <a:pt x="19021" y="17513"/>
                  </a:cubicBezTo>
                  <a:cubicBezTo>
                    <a:pt x="19101" y="17823"/>
                    <a:pt x="19101" y="17823"/>
                    <a:pt x="19101" y="17823"/>
                  </a:cubicBezTo>
                  <a:cubicBezTo>
                    <a:pt x="19132" y="17955"/>
                    <a:pt x="19159" y="18044"/>
                    <a:pt x="19186" y="18133"/>
                  </a:cubicBezTo>
                  <a:cubicBezTo>
                    <a:pt x="19239" y="18354"/>
                    <a:pt x="19297" y="18531"/>
                    <a:pt x="19350" y="18708"/>
                  </a:cubicBezTo>
                  <a:cubicBezTo>
                    <a:pt x="19408" y="18885"/>
                    <a:pt x="19462" y="19062"/>
                    <a:pt x="19520" y="19239"/>
                  </a:cubicBezTo>
                  <a:cubicBezTo>
                    <a:pt x="19742" y="19903"/>
                    <a:pt x="19970" y="20390"/>
                    <a:pt x="20201" y="20744"/>
                  </a:cubicBezTo>
                  <a:cubicBezTo>
                    <a:pt x="20665" y="21452"/>
                    <a:pt x="21137" y="21585"/>
                    <a:pt x="21600" y="209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Freeform 55"/>
            <p:cNvSpPr/>
            <p:nvPr/>
          </p:nvSpPr>
          <p:spPr>
            <a:xfrm>
              <a:off x="19436" y="2368976"/>
              <a:ext cx="16477017" cy="1516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21600" y="20976"/>
                  </a:moveTo>
                  <a:cubicBezTo>
                    <a:pt x="21137" y="21600"/>
                    <a:pt x="20669" y="21504"/>
                    <a:pt x="20210" y="20880"/>
                  </a:cubicBezTo>
                  <a:cubicBezTo>
                    <a:pt x="19747" y="20304"/>
                    <a:pt x="19293" y="19152"/>
                    <a:pt x="18856" y="17472"/>
                  </a:cubicBezTo>
                  <a:cubicBezTo>
                    <a:pt x="18638" y="16560"/>
                    <a:pt x="18433" y="15408"/>
                    <a:pt x="18237" y="14064"/>
                  </a:cubicBezTo>
                  <a:cubicBezTo>
                    <a:pt x="18036" y="12720"/>
                    <a:pt x="17849" y="11280"/>
                    <a:pt x="17662" y="9840"/>
                  </a:cubicBezTo>
                  <a:cubicBezTo>
                    <a:pt x="17471" y="8400"/>
                    <a:pt x="17279" y="6960"/>
                    <a:pt x="17074" y="5808"/>
                  </a:cubicBezTo>
                  <a:cubicBezTo>
                    <a:pt x="16869" y="4560"/>
                    <a:pt x="16651" y="3696"/>
                    <a:pt x="16428" y="2976"/>
                  </a:cubicBezTo>
                  <a:cubicBezTo>
                    <a:pt x="16206" y="2256"/>
                    <a:pt x="15978" y="1776"/>
                    <a:pt x="15751" y="1392"/>
                  </a:cubicBezTo>
                  <a:cubicBezTo>
                    <a:pt x="15524" y="1008"/>
                    <a:pt x="15292" y="720"/>
                    <a:pt x="15061" y="528"/>
                  </a:cubicBezTo>
                  <a:cubicBezTo>
                    <a:pt x="14829" y="336"/>
                    <a:pt x="14597" y="240"/>
                    <a:pt x="14366" y="192"/>
                  </a:cubicBezTo>
                  <a:cubicBezTo>
                    <a:pt x="14250" y="192"/>
                    <a:pt x="14134" y="144"/>
                    <a:pt x="14014" y="144"/>
                  </a:cubicBezTo>
                  <a:cubicBezTo>
                    <a:pt x="13987" y="144"/>
                    <a:pt x="13956" y="144"/>
                    <a:pt x="13929" y="144"/>
                  </a:cubicBezTo>
                  <a:cubicBezTo>
                    <a:pt x="13840" y="192"/>
                    <a:pt x="13840" y="192"/>
                    <a:pt x="13840" y="192"/>
                  </a:cubicBezTo>
                  <a:cubicBezTo>
                    <a:pt x="13782" y="192"/>
                    <a:pt x="13724" y="192"/>
                    <a:pt x="13666" y="240"/>
                  </a:cubicBezTo>
                  <a:cubicBezTo>
                    <a:pt x="13493" y="384"/>
                    <a:pt x="13493" y="384"/>
                    <a:pt x="13493" y="384"/>
                  </a:cubicBezTo>
                  <a:cubicBezTo>
                    <a:pt x="13466" y="384"/>
                    <a:pt x="13435" y="384"/>
                    <a:pt x="13408" y="432"/>
                  </a:cubicBezTo>
                  <a:cubicBezTo>
                    <a:pt x="13323" y="576"/>
                    <a:pt x="13323" y="576"/>
                    <a:pt x="13323" y="576"/>
                  </a:cubicBezTo>
                  <a:cubicBezTo>
                    <a:pt x="13234" y="672"/>
                    <a:pt x="13234" y="672"/>
                    <a:pt x="13234" y="672"/>
                  </a:cubicBezTo>
                  <a:cubicBezTo>
                    <a:pt x="13208" y="720"/>
                    <a:pt x="13176" y="768"/>
                    <a:pt x="13150" y="816"/>
                  </a:cubicBezTo>
                  <a:cubicBezTo>
                    <a:pt x="12976" y="1104"/>
                    <a:pt x="12976" y="1104"/>
                    <a:pt x="12976" y="1104"/>
                  </a:cubicBezTo>
                  <a:cubicBezTo>
                    <a:pt x="12749" y="1584"/>
                    <a:pt x="12526" y="2160"/>
                    <a:pt x="12303" y="2880"/>
                  </a:cubicBezTo>
                  <a:cubicBezTo>
                    <a:pt x="12277" y="2976"/>
                    <a:pt x="12245" y="3072"/>
                    <a:pt x="12219" y="3168"/>
                  </a:cubicBezTo>
                  <a:cubicBezTo>
                    <a:pt x="12134" y="3456"/>
                    <a:pt x="12134" y="3456"/>
                    <a:pt x="12134" y="3456"/>
                  </a:cubicBezTo>
                  <a:cubicBezTo>
                    <a:pt x="12081" y="3648"/>
                    <a:pt x="12027" y="3792"/>
                    <a:pt x="11969" y="4032"/>
                  </a:cubicBezTo>
                  <a:cubicBezTo>
                    <a:pt x="11862" y="4416"/>
                    <a:pt x="11751" y="4848"/>
                    <a:pt x="11644" y="5280"/>
                  </a:cubicBezTo>
                  <a:cubicBezTo>
                    <a:pt x="11533" y="5712"/>
                    <a:pt x="11426" y="6192"/>
                    <a:pt x="11319" y="6624"/>
                  </a:cubicBezTo>
                  <a:cubicBezTo>
                    <a:pt x="11212" y="7104"/>
                    <a:pt x="11105" y="7584"/>
                    <a:pt x="10998" y="8064"/>
                  </a:cubicBezTo>
                  <a:cubicBezTo>
                    <a:pt x="10352" y="10944"/>
                    <a:pt x="10352" y="10944"/>
                    <a:pt x="10352" y="10944"/>
                  </a:cubicBezTo>
                  <a:cubicBezTo>
                    <a:pt x="10245" y="11376"/>
                    <a:pt x="10139" y="11904"/>
                    <a:pt x="10027" y="12288"/>
                  </a:cubicBezTo>
                  <a:cubicBezTo>
                    <a:pt x="9867" y="12960"/>
                    <a:pt x="9867" y="12960"/>
                    <a:pt x="9867" y="12960"/>
                  </a:cubicBezTo>
                  <a:cubicBezTo>
                    <a:pt x="9698" y="13536"/>
                    <a:pt x="9698" y="13536"/>
                    <a:pt x="9698" y="13536"/>
                  </a:cubicBezTo>
                  <a:cubicBezTo>
                    <a:pt x="9591" y="13968"/>
                    <a:pt x="9479" y="14304"/>
                    <a:pt x="9368" y="14640"/>
                  </a:cubicBezTo>
                  <a:cubicBezTo>
                    <a:pt x="9310" y="14832"/>
                    <a:pt x="9252" y="14976"/>
                    <a:pt x="9199" y="15120"/>
                  </a:cubicBezTo>
                  <a:cubicBezTo>
                    <a:pt x="9029" y="15552"/>
                    <a:pt x="9029" y="15552"/>
                    <a:pt x="9029" y="15552"/>
                  </a:cubicBezTo>
                  <a:cubicBezTo>
                    <a:pt x="8856" y="15984"/>
                    <a:pt x="8856" y="15984"/>
                    <a:pt x="8856" y="15984"/>
                  </a:cubicBezTo>
                  <a:cubicBezTo>
                    <a:pt x="8802" y="16080"/>
                    <a:pt x="8744" y="16224"/>
                    <a:pt x="8686" y="16320"/>
                  </a:cubicBezTo>
                  <a:cubicBezTo>
                    <a:pt x="8571" y="16560"/>
                    <a:pt x="8459" y="16800"/>
                    <a:pt x="8343" y="16944"/>
                  </a:cubicBezTo>
                  <a:cubicBezTo>
                    <a:pt x="7885" y="17712"/>
                    <a:pt x="7421" y="18144"/>
                    <a:pt x="6954" y="18240"/>
                  </a:cubicBezTo>
                  <a:cubicBezTo>
                    <a:pt x="6490" y="18336"/>
                    <a:pt x="6027" y="18144"/>
                    <a:pt x="5564" y="17712"/>
                  </a:cubicBezTo>
                  <a:cubicBezTo>
                    <a:pt x="5100" y="17232"/>
                    <a:pt x="4637" y="17376"/>
                    <a:pt x="4169" y="17184"/>
                  </a:cubicBezTo>
                  <a:cubicBezTo>
                    <a:pt x="4054" y="17136"/>
                    <a:pt x="3938" y="17040"/>
                    <a:pt x="3822" y="16944"/>
                  </a:cubicBezTo>
                  <a:cubicBezTo>
                    <a:pt x="3475" y="16608"/>
                    <a:pt x="3475" y="16608"/>
                    <a:pt x="3475" y="16608"/>
                  </a:cubicBezTo>
                  <a:cubicBezTo>
                    <a:pt x="3247" y="16368"/>
                    <a:pt x="3016" y="16224"/>
                    <a:pt x="2780" y="16080"/>
                  </a:cubicBezTo>
                  <a:cubicBezTo>
                    <a:pt x="1853" y="15648"/>
                    <a:pt x="922" y="15984"/>
                    <a:pt x="0" y="16944"/>
                  </a:cubicBezTo>
                  <a:cubicBezTo>
                    <a:pt x="922" y="15936"/>
                    <a:pt x="1853" y="15600"/>
                    <a:pt x="2784" y="15984"/>
                  </a:cubicBezTo>
                  <a:cubicBezTo>
                    <a:pt x="3016" y="16128"/>
                    <a:pt x="3247" y="16272"/>
                    <a:pt x="3479" y="16464"/>
                  </a:cubicBezTo>
                  <a:cubicBezTo>
                    <a:pt x="3826" y="16848"/>
                    <a:pt x="3826" y="16848"/>
                    <a:pt x="3826" y="16848"/>
                  </a:cubicBezTo>
                  <a:cubicBezTo>
                    <a:pt x="3938" y="16944"/>
                    <a:pt x="4054" y="16992"/>
                    <a:pt x="4169" y="17040"/>
                  </a:cubicBezTo>
                  <a:cubicBezTo>
                    <a:pt x="4637" y="17280"/>
                    <a:pt x="5100" y="17136"/>
                    <a:pt x="5564" y="17568"/>
                  </a:cubicBezTo>
                  <a:cubicBezTo>
                    <a:pt x="6027" y="18000"/>
                    <a:pt x="6490" y="18192"/>
                    <a:pt x="6954" y="18096"/>
                  </a:cubicBezTo>
                  <a:cubicBezTo>
                    <a:pt x="7417" y="18000"/>
                    <a:pt x="7885" y="17568"/>
                    <a:pt x="8339" y="16800"/>
                  </a:cubicBezTo>
                  <a:cubicBezTo>
                    <a:pt x="8455" y="16656"/>
                    <a:pt x="8571" y="16368"/>
                    <a:pt x="8682" y="16176"/>
                  </a:cubicBezTo>
                  <a:cubicBezTo>
                    <a:pt x="8740" y="16080"/>
                    <a:pt x="8798" y="15936"/>
                    <a:pt x="8856" y="15792"/>
                  </a:cubicBezTo>
                  <a:cubicBezTo>
                    <a:pt x="9025" y="15408"/>
                    <a:pt x="9025" y="15408"/>
                    <a:pt x="9025" y="15408"/>
                  </a:cubicBezTo>
                  <a:cubicBezTo>
                    <a:pt x="9194" y="14928"/>
                    <a:pt x="9194" y="14928"/>
                    <a:pt x="9194" y="14928"/>
                  </a:cubicBezTo>
                  <a:cubicBezTo>
                    <a:pt x="9248" y="14784"/>
                    <a:pt x="9306" y="14640"/>
                    <a:pt x="9363" y="14448"/>
                  </a:cubicBezTo>
                  <a:cubicBezTo>
                    <a:pt x="9475" y="14112"/>
                    <a:pt x="9586" y="13776"/>
                    <a:pt x="9693" y="13392"/>
                  </a:cubicBezTo>
                  <a:cubicBezTo>
                    <a:pt x="9858" y="12816"/>
                    <a:pt x="9858" y="12816"/>
                    <a:pt x="9858" y="12816"/>
                  </a:cubicBezTo>
                  <a:cubicBezTo>
                    <a:pt x="10023" y="12144"/>
                    <a:pt x="10023" y="12144"/>
                    <a:pt x="10023" y="12144"/>
                  </a:cubicBezTo>
                  <a:cubicBezTo>
                    <a:pt x="10130" y="11712"/>
                    <a:pt x="10237" y="11232"/>
                    <a:pt x="10348" y="10752"/>
                  </a:cubicBezTo>
                  <a:cubicBezTo>
                    <a:pt x="10989" y="7872"/>
                    <a:pt x="10989" y="7872"/>
                    <a:pt x="10989" y="7872"/>
                  </a:cubicBezTo>
                  <a:cubicBezTo>
                    <a:pt x="11096" y="7392"/>
                    <a:pt x="11203" y="6960"/>
                    <a:pt x="11314" y="6480"/>
                  </a:cubicBezTo>
                  <a:cubicBezTo>
                    <a:pt x="11421" y="6000"/>
                    <a:pt x="11528" y="5568"/>
                    <a:pt x="11635" y="5136"/>
                  </a:cubicBezTo>
                  <a:cubicBezTo>
                    <a:pt x="11747" y="4656"/>
                    <a:pt x="11853" y="4272"/>
                    <a:pt x="11965" y="3840"/>
                  </a:cubicBezTo>
                  <a:cubicBezTo>
                    <a:pt x="12018" y="3648"/>
                    <a:pt x="12076" y="3456"/>
                    <a:pt x="12130" y="3264"/>
                  </a:cubicBezTo>
                  <a:cubicBezTo>
                    <a:pt x="12214" y="2976"/>
                    <a:pt x="12214" y="2976"/>
                    <a:pt x="12214" y="2976"/>
                  </a:cubicBezTo>
                  <a:cubicBezTo>
                    <a:pt x="12241" y="2880"/>
                    <a:pt x="12268" y="2784"/>
                    <a:pt x="12299" y="2688"/>
                  </a:cubicBezTo>
                  <a:cubicBezTo>
                    <a:pt x="12522" y="1968"/>
                    <a:pt x="12749" y="1440"/>
                    <a:pt x="12976" y="960"/>
                  </a:cubicBezTo>
                  <a:cubicBezTo>
                    <a:pt x="13145" y="624"/>
                    <a:pt x="13145" y="624"/>
                    <a:pt x="13145" y="624"/>
                  </a:cubicBezTo>
                  <a:cubicBezTo>
                    <a:pt x="13176" y="576"/>
                    <a:pt x="13203" y="528"/>
                    <a:pt x="13234" y="528"/>
                  </a:cubicBezTo>
                  <a:cubicBezTo>
                    <a:pt x="13319" y="384"/>
                    <a:pt x="13319" y="384"/>
                    <a:pt x="13319" y="384"/>
                  </a:cubicBezTo>
                  <a:cubicBezTo>
                    <a:pt x="13408" y="288"/>
                    <a:pt x="13408" y="288"/>
                    <a:pt x="13408" y="288"/>
                  </a:cubicBezTo>
                  <a:cubicBezTo>
                    <a:pt x="13435" y="240"/>
                    <a:pt x="13466" y="240"/>
                    <a:pt x="13493" y="192"/>
                  </a:cubicBezTo>
                  <a:cubicBezTo>
                    <a:pt x="13666" y="48"/>
                    <a:pt x="13666" y="48"/>
                    <a:pt x="13666" y="48"/>
                  </a:cubicBezTo>
                  <a:cubicBezTo>
                    <a:pt x="13724" y="48"/>
                    <a:pt x="13782" y="48"/>
                    <a:pt x="13840" y="0"/>
                  </a:cubicBezTo>
                  <a:cubicBezTo>
                    <a:pt x="13929" y="0"/>
                    <a:pt x="13929" y="0"/>
                    <a:pt x="13929" y="0"/>
                  </a:cubicBezTo>
                  <a:cubicBezTo>
                    <a:pt x="13956" y="0"/>
                    <a:pt x="13987" y="0"/>
                    <a:pt x="14014" y="0"/>
                  </a:cubicBezTo>
                  <a:cubicBezTo>
                    <a:pt x="14134" y="0"/>
                    <a:pt x="14250" y="0"/>
                    <a:pt x="14366" y="48"/>
                  </a:cubicBezTo>
                  <a:cubicBezTo>
                    <a:pt x="14597" y="96"/>
                    <a:pt x="14829" y="192"/>
                    <a:pt x="15061" y="384"/>
                  </a:cubicBezTo>
                  <a:cubicBezTo>
                    <a:pt x="15292" y="576"/>
                    <a:pt x="15524" y="864"/>
                    <a:pt x="15751" y="1248"/>
                  </a:cubicBezTo>
                  <a:cubicBezTo>
                    <a:pt x="15983" y="1632"/>
                    <a:pt x="16210" y="2160"/>
                    <a:pt x="16433" y="2832"/>
                  </a:cubicBezTo>
                  <a:cubicBezTo>
                    <a:pt x="16655" y="3552"/>
                    <a:pt x="16874" y="4464"/>
                    <a:pt x="17079" y="5664"/>
                  </a:cubicBezTo>
                  <a:cubicBezTo>
                    <a:pt x="17284" y="6864"/>
                    <a:pt x="17475" y="8304"/>
                    <a:pt x="17667" y="9744"/>
                  </a:cubicBezTo>
                  <a:cubicBezTo>
                    <a:pt x="17854" y="11184"/>
                    <a:pt x="18045" y="12624"/>
                    <a:pt x="18241" y="13968"/>
                  </a:cubicBezTo>
                  <a:cubicBezTo>
                    <a:pt x="18437" y="15312"/>
                    <a:pt x="18642" y="16512"/>
                    <a:pt x="18860" y="17376"/>
                  </a:cubicBezTo>
                  <a:cubicBezTo>
                    <a:pt x="19293" y="19104"/>
                    <a:pt x="19751" y="20208"/>
                    <a:pt x="20210" y="20880"/>
                  </a:cubicBezTo>
                  <a:cubicBezTo>
                    <a:pt x="20669" y="21456"/>
                    <a:pt x="21137" y="21552"/>
                    <a:pt x="21600" y="209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Freeform 56"/>
            <p:cNvSpPr/>
            <p:nvPr/>
          </p:nvSpPr>
          <p:spPr>
            <a:xfrm>
              <a:off x="23755" y="2595723"/>
              <a:ext cx="16477017" cy="1406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21081"/>
                  </a:moveTo>
                  <a:cubicBezTo>
                    <a:pt x="21141" y="21600"/>
                    <a:pt x="20678" y="21548"/>
                    <a:pt x="20219" y="21029"/>
                  </a:cubicBezTo>
                  <a:cubicBezTo>
                    <a:pt x="19760" y="20510"/>
                    <a:pt x="19306" y="19523"/>
                    <a:pt x="18860" y="18017"/>
                  </a:cubicBezTo>
                  <a:cubicBezTo>
                    <a:pt x="18749" y="17654"/>
                    <a:pt x="18642" y="17187"/>
                    <a:pt x="18535" y="16719"/>
                  </a:cubicBezTo>
                  <a:cubicBezTo>
                    <a:pt x="18509" y="16563"/>
                    <a:pt x="18482" y="16408"/>
                    <a:pt x="18455" y="16304"/>
                  </a:cubicBezTo>
                  <a:cubicBezTo>
                    <a:pt x="18428" y="16148"/>
                    <a:pt x="18402" y="16044"/>
                    <a:pt x="18375" y="15837"/>
                  </a:cubicBezTo>
                  <a:cubicBezTo>
                    <a:pt x="18326" y="15577"/>
                    <a:pt x="18272" y="15265"/>
                    <a:pt x="18223" y="14954"/>
                  </a:cubicBezTo>
                  <a:cubicBezTo>
                    <a:pt x="18019" y="13656"/>
                    <a:pt x="17827" y="12150"/>
                    <a:pt x="17635" y="10696"/>
                  </a:cubicBezTo>
                  <a:cubicBezTo>
                    <a:pt x="17439" y="9242"/>
                    <a:pt x="17243" y="7788"/>
                    <a:pt x="17039" y="6646"/>
                  </a:cubicBezTo>
                  <a:cubicBezTo>
                    <a:pt x="16958" y="6179"/>
                    <a:pt x="16958" y="6179"/>
                    <a:pt x="16958" y="6179"/>
                  </a:cubicBezTo>
                  <a:cubicBezTo>
                    <a:pt x="16883" y="5815"/>
                    <a:pt x="16883" y="5815"/>
                    <a:pt x="16883" y="5815"/>
                  </a:cubicBezTo>
                  <a:cubicBezTo>
                    <a:pt x="16829" y="5504"/>
                    <a:pt x="16771" y="5296"/>
                    <a:pt x="16718" y="5088"/>
                  </a:cubicBezTo>
                  <a:cubicBezTo>
                    <a:pt x="16664" y="4829"/>
                    <a:pt x="16611" y="4621"/>
                    <a:pt x="16557" y="4413"/>
                  </a:cubicBezTo>
                  <a:cubicBezTo>
                    <a:pt x="16531" y="4310"/>
                    <a:pt x="16500" y="4206"/>
                    <a:pt x="16473" y="4154"/>
                  </a:cubicBezTo>
                  <a:cubicBezTo>
                    <a:pt x="16388" y="3842"/>
                    <a:pt x="16388" y="3842"/>
                    <a:pt x="16388" y="3842"/>
                  </a:cubicBezTo>
                  <a:cubicBezTo>
                    <a:pt x="16170" y="3167"/>
                    <a:pt x="15943" y="2648"/>
                    <a:pt x="15716" y="2233"/>
                  </a:cubicBezTo>
                  <a:cubicBezTo>
                    <a:pt x="15488" y="1817"/>
                    <a:pt x="15257" y="1506"/>
                    <a:pt x="15030" y="1246"/>
                  </a:cubicBezTo>
                  <a:cubicBezTo>
                    <a:pt x="14798" y="987"/>
                    <a:pt x="14566" y="779"/>
                    <a:pt x="14339" y="623"/>
                  </a:cubicBezTo>
                  <a:cubicBezTo>
                    <a:pt x="14223" y="571"/>
                    <a:pt x="14107" y="519"/>
                    <a:pt x="13992" y="415"/>
                  </a:cubicBezTo>
                  <a:cubicBezTo>
                    <a:pt x="13818" y="363"/>
                    <a:pt x="13818" y="363"/>
                    <a:pt x="13818" y="363"/>
                  </a:cubicBezTo>
                  <a:cubicBezTo>
                    <a:pt x="13764" y="312"/>
                    <a:pt x="13707" y="260"/>
                    <a:pt x="13649" y="260"/>
                  </a:cubicBezTo>
                  <a:cubicBezTo>
                    <a:pt x="13475" y="208"/>
                    <a:pt x="13475" y="208"/>
                    <a:pt x="13475" y="208"/>
                  </a:cubicBezTo>
                  <a:cubicBezTo>
                    <a:pt x="13462" y="208"/>
                    <a:pt x="13444" y="208"/>
                    <a:pt x="13430" y="208"/>
                  </a:cubicBezTo>
                  <a:cubicBezTo>
                    <a:pt x="13386" y="208"/>
                    <a:pt x="13386" y="208"/>
                    <a:pt x="13386" y="208"/>
                  </a:cubicBezTo>
                  <a:cubicBezTo>
                    <a:pt x="13301" y="208"/>
                    <a:pt x="13301" y="208"/>
                    <a:pt x="13301" y="208"/>
                  </a:cubicBezTo>
                  <a:cubicBezTo>
                    <a:pt x="13185" y="208"/>
                    <a:pt x="13070" y="363"/>
                    <a:pt x="12958" y="415"/>
                  </a:cubicBezTo>
                  <a:cubicBezTo>
                    <a:pt x="12900" y="467"/>
                    <a:pt x="12842" y="571"/>
                    <a:pt x="12784" y="623"/>
                  </a:cubicBezTo>
                  <a:cubicBezTo>
                    <a:pt x="12700" y="779"/>
                    <a:pt x="12700" y="779"/>
                    <a:pt x="12700" y="779"/>
                  </a:cubicBezTo>
                  <a:cubicBezTo>
                    <a:pt x="12615" y="883"/>
                    <a:pt x="12615" y="883"/>
                    <a:pt x="12615" y="883"/>
                  </a:cubicBezTo>
                  <a:cubicBezTo>
                    <a:pt x="12557" y="987"/>
                    <a:pt x="12499" y="1090"/>
                    <a:pt x="12441" y="1194"/>
                  </a:cubicBezTo>
                  <a:cubicBezTo>
                    <a:pt x="12272" y="1558"/>
                    <a:pt x="12272" y="1558"/>
                    <a:pt x="12272" y="1558"/>
                  </a:cubicBezTo>
                  <a:cubicBezTo>
                    <a:pt x="12049" y="2129"/>
                    <a:pt x="11822" y="2752"/>
                    <a:pt x="11604" y="3531"/>
                  </a:cubicBezTo>
                  <a:cubicBezTo>
                    <a:pt x="11519" y="3790"/>
                    <a:pt x="11519" y="3790"/>
                    <a:pt x="11519" y="3790"/>
                  </a:cubicBezTo>
                  <a:cubicBezTo>
                    <a:pt x="11435" y="4102"/>
                    <a:pt x="11435" y="4102"/>
                    <a:pt x="11435" y="4102"/>
                  </a:cubicBezTo>
                  <a:cubicBezTo>
                    <a:pt x="11381" y="4310"/>
                    <a:pt x="11328" y="4465"/>
                    <a:pt x="11270" y="4673"/>
                  </a:cubicBezTo>
                  <a:cubicBezTo>
                    <a:pt x="11163" y="5088"/>
                    <a:pt x="11052" y="5504"/>
                    <a:pt x="10945" y="5971"/>
                  </a:cubicBezTo>
                  <a:cubicBezTo>
                    <a:pt x="10727" y="6854"/>
                    <a:pt x="10508" y="7788"/>
                    <a:pt x="10294" y="8723"/>
                  </a:cubicBezTo>
                  <a:cubicBezTo>
                    <a:pt x="9969" y="10073"/>
                    <a:pt x="9969" y="10073"/>
                    <a:pt x="9969" y="10073"/>
                  </a:cubicBezTo>
                  <a:cubicBezTo>
                    <a:pt x="9889" y="10437"/>
                    <a:pt x="9889" y="10437"/>
                    <a:pt x="9889" y="10437"/>
                  </a:cubicBezTo>
                  <a:cubicBezTo>
                    <a:pt x="9804" y="10748"/>
                    <a:pt x="9804" y="10748"/>
                    <a:pt x="9804" y="10748"/>
                  </a:cubicBezTo>
                  <a:cubicBezTo>
                    <a:pt x="9640" y="11423"/>
                    <a:pt x="9640" y="11423"/>
                    <a:pt x="9640" y="11423"/>
                  </a:cubicBezTo>
                  <a:cubicBezTo>
                    <a:pt x="9203" y="13033"/>
                    <a:pt x="8749" y="14227"/>
                    <a:pt x="8294" y="15058"/>
                  </a:cubicBezTo>
                  <a:cubicBezTo>
                    <a:pt x="7381" y="16719"/>
                    <a:pt x="6455" y="17031"/>
                    <a:pt x="5533" y="16615"/>
                  </a:cubicBezTo>
                  <a:cubicBezTo>
                    <a:pt x="5301" y="16512"/>
                    <a:pt x="5069" y="16563"/>
                    <a:pt x="4842" y="16719"/>
                  </a:cubicBezTo>
                  <a:cubicBezTo>
                    <a:pt x="4610" y="16875"/>
                    <a:pt x="4379" y="17083"/>
                    <a:pt x="4152" y="17187"/>
                  </a:cubicBezTo>
                  <a:cubicBezTo>
                    <a:pt x="4036" y="17238"/>
                    <a:pt x="3920" y="17238"/>
                    <a:pt x="3804" y="17187"/>
                  </a:cubicBezTo>
                  <a:cubicBezTo>
                    <a:pt x="3688" y="17187"/>
                    <a:pt x="3573" y="17083"/>
                    <a:pt x="3457" y="17031"/>
                  </a:cubicBezTo>
                  <a:cubicBezTo>
                    <a:pt x="3230" y="16875"/>
                    <a:pt x="2998" y="16771"/>
                    <a:pt x="2766" y="16719"/>
                  </a:cubicBezTo>
                  <a:cubicBezTo>
                    <a:pt x="1844" y="16460"/>
                    <a:pt x="922" y="16771"/>
                    <a:pt x="0" y="17602"/>
                  </a:cubicBezTo>
                  <a:cubicBezTo>
                    <a:pt x="922" y="16719"/>
                    <a:pt x="1844" y="16356"/>
                    <a:pt x="2766" y="16615"/>
                  </a:cubicBezTo>
                  <a:cubicBezTo>
                    <a:pt x="2998" y="16667"/>
                    <a:pt x="3230" y="16771"/>
                    <a:pt x="3457" y="16927"/>
                  </a:cubicBezTo>
                  <a:cubicBezTo>
                    <a:pt x="3573" y="16979"/>
                    <a:pt x="3688" y="17083"/>
                    <a:pt x="3804" y="17083"/>
                  </a:cubicBezTo>
                  <a:cubicBezTo>
                    <a:pt x="3920" y="17135"/>
                    <a:pt x="4036" y="17083"/>
                    <a:pt x="4152" y="17031"/>
                  </a:cubicBezTo>
                  <a:cubicBezTo>
                    <a:pt x="4379" y="16927"/>
                    <a:pt x="4610" y="16719"/>
                    <a:pt x="4842" y="16563"/>
                  </a:cubicBezTo>
                  <a:cubicBezTo>
                    <a:pt x="5069" y="16408"/>
                    <a:pt x="5301" y="16356"/>
                    <a:pt x="5533" y="16512"/>
                  </a:cubicBezTo>
                  <a:cubicBezTo>
                    <a:pt x="6455" y="16875"/>
                    <a:pt x="7381" y="16563"/>
                    <a:pt x="8290" y="14902"/>
                  </a:cubicBezTo>
                  <a:cubicBezTo>
                    <a:pt x="8744" y="14019"/>
                    <a:pt x="9199" y="12877"/>
                    <a:pt x="9635" y="11215"/>
                  </a:cubicBezTo>
                  <a:cubicBezTo>
                    <a:pt x="9800" y="10592"/>
                    <a:pt x="9800" y="10592"/>
                    <a:pt x="9800" y="10592"/>
                  </a:cubicBezTo>
                  <a:cubicBezTo>
                    <a:pt x="9880" y="10229"/>
                    <a:pt x="9880" y="10229"/>
                    <a:pt x="9880" y="10229"/>
                  </a:cubicBezTo>
                  <a:cubicBezTo>
                    <a:pt x="9960" y="9917"/>
                    <a:pt x="9960" y="9917"/>
                    <a:pt x="9960" y="9917"/>
                  </a:cubicBezTo>
                  <a:cubicBezTo>
                    <a:pt x="10286" y="8515"/>
                    <a:pt x="10286" y="8515"/>
                    <a:pt x="10286" y="8515"/>
                  </a:cubicBezTo>
                  <a:cubicBezTo>
                    <a:pt x="10504" y="7581"/>
                    <a:pt x="10722" y="6646"/>
                    <a:pt x="10940" y="5763"/>
                  </a:cubicBezTo>
                  <a:cubicBezTo>
                    <a:pt x="11047" y="5348"/>
                    <a:pt x="11159" y="4933"/>
                    <a:pt x="11265" y="4517"/>
                  </a:cubicBezTo>
                  <a:cubicBezTo>
                    <a:pt x="11319" y="4310"/>
                    <a:pt x="11377" y="4102"/>
                    <a:pt x="11430" y="3894"/>
                  </a:cubicBezTo>
                  <a:cubicBezTo>
                    <a:pt x="11515" y="3583"/>
                    <a:pt x="11515" y="3583"/>
                    <a:pt x="11515" y="3583"/>
                  </a:cubicBezTo>
                  <a:cubicBezTo>
                    <a:pt x="11600" y="3323"/>
                    <a:pt x="11600" y="3323"/>
                    <a:pt x="11600" y="3323"/>
                  </a:cubicBezTo>
                  <a:cubicBezTo>
                    <a:pt x="11818" y="2544"/>
                    <a:pt x="12045" y="1921"/>
                    <a:pt x="12268" y="1402"/>
                  </a:cubicBezTo>
                  <a:cubicBezTo>
                    <a:pt x="12441" y="1038"/>
                    <a:pt x="12441" y="1038"/>
                    <a:pt x="12441" y="1038"/>
                  </a:cubicBezTo>
                  <a:cubicBezTo>
                    <a:pt x="12495" y="883"/>
                    <a:pt x="12553" y="831"/>
                    <a:pt x="12611" y="727"/>
                  </a:cubicBezTo>
                  <a:cubicBezTo>
                    <a:pt x="12695" y="571"/>
                    <a:pt x="12695" y="571"/>
                    <a:pt x="12695" y="571"/>
                  </a:cubicBezTo>
                  <a:cubicBezTo>
                    <a:pt x="12784" y="467"/>
                    <a:pt x="12784" y="467"/>
                    <a:pt x="12784" y="467"/>
                  </a:cubicBezTo>
                  <a:cubicBezTo>
                    <a:pt x="12842" y="415"/>
                    <a:pt x="12896" y="312"/>
                    <a:pt x="12954" y="260"/>
                  </a:cubicBezTo>
                  <a:cubicBezTo>
                    <a:pt x="13070" y="156"/>
                    <a:pt x="13185" y="52"/>
                    <a:pt x="13301" y="52"/>
                  </a:cubicBezTo>
                  <a:cubicBezTo>
                    <a:pt x="13386" y="52"/>
                    <a:pt x="13386" y="52"/>
                    <a:pt x="13386" y="52"/>
                  </a:cubicBezTo>
                  <a:cubicBezTo>
                    <a:pt x="13430" y="0"/>
                    <a:pt x="13430" y="0"/>
                    <a:pt x="13430" y="0"/>
                  </a:cubicBezTo>
                  <a:cubicBezTo>
                    <a:pt x="13444" y="0"/>
                    <a:pt x="13462" y="52"/>
                    <a:pt x="13475" y="52"/>
                  </a:cubicBezTo>
                  <a:cubicBezTo>
                    <a:pt x="13649" y="104"/>
                    <a:pt x="13649" y="104"/>
                    <a:pt x="13649" y="104"/>
                  </a:cubicBezTo>
                  <a:cubicBezTo>
                    <a:pt x="13707" y="104"/>
                    <a:pt x="13764" y="156"/>
                    <a:pt x="13822" y="156"/>
                  </a:cubicBezTo>
                  <a:cubicBezTo>
                    <a:pt x="13992" y="260"/>
                    <a:pt x="13992" y="260"/>
                    <a:pt x="13992" y="260"/>
                  </a:cubicBezTo>
                  <a:cubicBezTo>
                    <a:pt x="14107" y="312"/>
                    <a:pt x="14223" y="415"/>
                    <a:pt x="14339" y="467"/>
                  </a:cubicBezTo>
                  <a:cubicBezTo>
                    <a:pt x="14571" y="623"/>
                    <a:pt x="14798" y="831"/>
                    <a:pt x="15030" y="1090"/>
                  </a:cubicBezTo>
                  <a:cubicBezTo>
                    <a:pt x="15257" y="1350"/>
                    <a:pt x="15488" y="1662"/>
                    <a:pt x="15716" y="2077"/>
                  </a:cubicBezTo>
                  <a:cubicBezTo>
                    <a:pt x="15943" y="2492"/>
                    <a:pt x="16170" y="3012"/>
                    <a:pt x="16393" y="3738"/>
                  </a:cubicBezTo>
                  <a:cubicBezTo>
                    <a:pt x="16477" y="3998"/>
                    <a:pt x="16477" y="3998"/>
                    <a:pt x="16477" y="3998"/>
                  </a:cubicBezTo>
                  <a:cubicBezTo>
                    <a:pt x="16504" y="4102"/>
                    <a:pt x="16531" y="4206"/>
                    <a:pt x="16557" y="4310"/>
                  </a:cubicBezTo>
                  <a:cubicBezTo>
                    <a:pt x="16615" y="4517"/>
                    <a:pt x="16669" y="4673"/>
                    <a:pt x="16722" y="4933"/>
                  </a:cubicBezTo>
                  <a:cubicBezTo>
                    <a:pt x="16776" y="5192"/>
                    <a:pt x="16834" y="5400"/>
                    <a:pt x="16887" y="5660"/>
                  </a:cubicBezTo>
                  <a:cubicBezTo>
                    <a:pt x="16963" y="6075"/>
                    <a:pt x="16963" y="6075"/>
                    <a:pt x="16963" y="6075"/>
                  </a:cubicBezTo>
                  <a:cubicBezTo>
                    <a:pt x="17043" y="6542"/>
                    <a:pt x="17043" y="6542"/>
                    <a:pt x="17043" y="6542"/>
                  </a:cubicBezTo>
                  <a:cubicBezTo>
                    <a:pt x="17252" y="7685"/>
                    <a:pt x="17444" y="9138"/>
                    <a:pt x="17640" y="10592"/>
                  </a:cubicBezTo>
                  <a:cubicBezTo>
                    <a:pt x="17831" y="12046"/>
                    <a:pt x="18027" y="13552"/>
                    <a:pt x="18228" y="14850"/>
                  </a:cubicBezTo>
                  <a:cubicBezTo>
                    <a:pt x="18277" y="15162"/>
                    <a:pt x="18330" y="15473"/>
                    <a:pt x="18379" y="15785"/>
                  </a:cubicBezTo>
                  <a:cubicBezTo>
                    <a:pt x="18406" y="15940"/>
                    <a:pt x="18433" y="16044"/>
                    <a:pt x="18460" y="16200"/>
                  </a:cubicBezTo>
                  <a:cubicBezTo>
                    <a:pt x="18486" y="16304"/>
                    <a:pt x="18513" y="16460"/>
                    <a:pt x="18540" y="16615"/>
                  </a:cubicBezTo>
                  <a:cubicBezTo>
                    <a:pt x="18647" y="17135"/>
                    <a:pt x="18754" y="17550"/>
                    <a:pt x="18865" y="17913"/>
                  </a:cubicBezTo>
                  <a:cubicBezTo>
                    <a:pt x="19306" y="19419"/>
                    <a:pt x="19760" y="20406"/>
                    <a:pt x="20219" y="20977"/>
                  </a:cubicBezTo>
                  <a:cubicBezTo>
                    <a:pt x="20678" y="21496"/>
                    <a:pt x="21141" y="21600"/>
                    <a:pt x="21600" y="2108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Freeform 57"/>
            <p:cNvSpPr/>
            <p:nvPr/>
          </p:nvSpPr>
          <p:spPr>
            <a:xfrm>
              <a:off x="30233" y="2818153"/>
              <a:ext cx="16477016" cy="129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21600" y="21206"/>
                  </a:moveTo>
                  <a:cubicBezTo>
                    <a:pt x="21141" y="21600"/>
                    <a:pt x="20682" y="21544"/>
                    <a:pt x="20224" y="21150"/>
                  </a:cubicBezTo>
                  <a:cubicBezTo>
                    <a:pt x="19769" y="20700"/>
                    <a:pt x="19310" y="19856"/>
                    <a:pt x="18865" y="18563"/>
                  </a:cubicBezTo>
                  <a:cubicBezTo>
                    <a:pt x="18696" y="18056"/>
                    <a:pt x="18696" y="18056"/>
                    <a:pt x="18696" y="18056"/>
                  </a:cubicBezTo>
                  <a:cubicBezTo>
                    <a:pt x="18615" y="17775"/>
                    <a:pt x="18615" y="17775"/>
                    <a:pt x="18615" y="17775"/>
                  </a:cubicBezTo>
                  <a:cubicBezTo>
                    <a:pt x="18584" y="17663"/>
                    <a:pt x="18558" y="17550"/>
                    <a:pt x="18531" y="17438"/>
                  </a:cubicBezTo>
                  <a:cubicBezTo>
                    <a:pt x="18477" y="17213"/>
                    <a:pt x="18424" y="16988"/>
                    <a:pt x="18370" y="16706"/>
                  </a:cubicBezTo>
                  <a:cubicBezTo>
                    <a:pt x="18344" y="16594"/>
                    <a:pt x="18317" y="16425"/>
                    <a:pt x="18290" y="16313"/>
                  </a:cubicBezTo>
                  <a:cubicBezTo>
                    <a:pt x="18210" y="15863"/>
                    <a:pt x="18210" y="15863"/>
                    <a:pt x="18210" y="15863"/>
                  </a:cubicBezTo>
                  <a:cubicBezTo>
                    <a:pt x="18183" y="15694"/>
                    <a:pt x="18157" y="15525"/>
                    <a:pt x="18134" y="15356"/>
                  </a:cubicBezTo>
                  <a:cubicBezTo>
                    <a:pt x="18054" y="14906"/>
                    <a:pt x="18054" y="14906"/>
                    <a:pt x="18054" y="14906"/>
                  </a:cubicBezTo>
                  <a:cubicBezTo>
                    <a:pt x="18005" y="14569"/>
                    <a:pt x="17952" y="14231"/>
                    <a:pt x="17903" y="13894"/>
                  </a:cubicBezTo>
                  <a:cubicBezTo>
                    <a:pt x="17805" y="13163"/>
                    <a:pt x="17702" y="12431"/>
                    <a:pt x="17604" y="11700"/>
                  </a:cubicBezTo>
                  <a:cubicBezTo>
                    <a:pt x="17408" y="10237"/>
                    <a:pt x="17208" y="8831"/>
                    <a:pt x="16998" y="7650"/>
                  </a:cubicBezTo>
                  <a:cubicBezTo>
                    <a:pt x="16892" y="7087"/>
                    <a:pt x="16785" y="6525"/>
                    <a:pt x="16678" y="6131"/>
                  </a:cubicBezTo>
                  <a:cubicBezTo>
                    <a:pt x="16566" y="5681"/>
                    <a:pt x="16455" y="5287"/>
                    <a:pt x="16348" y="4950"/>
                  </a:cubicBezTo>
                  <a:cubicBezTo>
                    <a:pt x="16125" y="4219"/>
                    <a:pt x="15898" y="3712"/>
                    <a:pt x="15671" y="3262"/>
                  </a:cubicBezTo>
                  <a:cubicBezTo>
                    <a:pt x="15444" y="2869"/>
                    <a:pt x="15217" y="2475"/>
                    <a:pt x="14989" y="2194"/>
                  </a:cubicBezTo>
                  <a:cubicBezTo>
                    <a:pt x="14531" y="1575"/>
                    <a:pt x="14076" y="1181"/>
                    <a:pt x="13617" y="731"/>
                  </a:cubicBezTo>
                  <a:cubicBezTo>
                    <a:pt x="13390" y="450"/>
                    <a:pt x="13159" y="225"/>
                    <a:pt x="12931" y="225"/>
                  </a:cubicBezTo>
                  <a:cubicBezTo>
                    <a:pt x="12816" y="225"/>
                    <a:pt x="12700" y="225"/>
                    <a:pt x="12588" y="281"/>
                  </a:cubicBezTo>
                  <a:cubicBezTo>
                    <a:pt x="12504" y="337"/>
                    <a:pt x="12504" y="337"/>
                    <a:pt x="12504" y="337"/>
                  </a:cubicBezTo>
                  <a:cubicBezTo>
                    <a:pt x="12473" y="337"/>
                    <a:pt x="12446" y="394"/>
                    <a:pt x="12415" y="394"/>
                  </a:cubicBezTo>
                  <a:cubicBezTo>
                    <a:pt x="12245" y="619"/>
                    <a:pt x="12245" y="619"/>
                    <a:pt x="12245" y="619"/>
                  </a:cubicBezTo>
                  <a:cubicBezTo>
                    <a:pt x="12188" y="675"/>
                    <a:pt x="12130" y="787"/>
                    <a:pt x="12076" y="844"/>
                  </a:cubicBezTo>
                  <a:cubicBezTo>
                    <a:pt x="11987" y="1012"/>
                    <a:pt x="11987" y="1012"/>
                    <a:pt x="11987" y="1012"/>
                  </a:cubicBezTo>
                  <a:cubicBezTo>
                    <a:pt x="11960" y="1069"/>
                    <a:pt x="11934" y="1125"/>
                    <a:pt x="11902" y="1181"/>
                  </a:cubicBezTo>
                  <a:cubicBezTo>
                    <a:pt x="11849" y="1294"/>
                    <a:pt x="11791" y="1406"/>
                    <a:pt x="11733" y="1519"/>
                  </a:cubicBezTo>
                  <a:cubicBezTo>
                    <a:pt x="11564" y="1912"/>
                    <a:pt x="11564" y="1912"/>
                    <a:pt x="11564" y="1912"/>
                  </a:cubicBezTo>
                  <a:cubicBezTo>
                    <a:pt x="11341" y="2475"/>
                    <a:pt x="11118" y="3150"/>
                    <a:pt x="10896" y="3881"/>
                  </a:cubicBezTo>
                  <a:cubicBezTo>
                    <a:pt x="10455" y="5400"/>
                    <a:pt x="10018" y="7256"/>
                    <a:pt x="9582" y="9000"/>
                  </a:cubicBezTo>
                  <a:cubicBezTo>
                    <a:pt x="9141" y="10744"/>
                    <a:pt x="8691" y="11981"/>
                    <a:pt x="8241" y="12881"/>
                  </a:cubicBezTo>
                  <a:cubicBezTo>
                    <a:pt x="7787" y="13781"/>
                    <a:pt x="7328" y="14400"/>
                    <a:pt x="6869" y="14738"/>
                  </a:cubicBezTo>
                  <a:cubicBezTo>
                    <a:pt x="6700" y="14906"/>
                    <a:pt x="6700" y="14906"/>
                    <a:pt x="6700" y="14906"/>
                  </a:cubicBezTo>
                  <a:cubicBezTo>
                    <a:pt x="6526" y="14963"/>
                    <a:pt x="6526" y="14963"/>
                    <a:pt x="6526" y="14963"/>
                  </a:cubicBezTo>
                  <a:cubicBezTo>
                    <a:pt x="6410" y="15075"/>
                    <a:pt x="6299" y="15131"/>
                    <a:pt x="6183" y="15188"/>
                  </a:cubicBezTo>
                  <a:cubicBezTo>
                    <a:pt x="5951" y="15244"/>
                    <a:pt x="5724" y="15300"/>
                    <a:pt x="5492" y="15356"/>
                  </a:cubicBezTo>
                  <a:cubicBezTo>
                    <a:pt x="5381" y="15356"/>
                    <a:pt x="5265" y="15356"/>
                    <a:pt x="5149" y="15469"/>
                  </a:cubicBezTo>
                  <a:cubicBezTo>
                    <a:pt x="5038" y="15581"/>
                    <a:pt x="4922" y="15694"/>
                    <a:pt x="4811" y="15863"/>
                  </a:cubicBezTo>
                  <a:cubicBezTo>
                    <a:pt x="4579" y="16256"/>
                    <a:pt x="4357" y="16706"/>
                    <a:pt x="4125" y="17044"/>
                  </a:cubicBezTo>
                  <a:cubicBezTo>
                    <a:pt x="3898" y="17381"/>
                    <a:pt x="3671" y="17550"/>
                    <a:pt x="3439" y="17494"/>
                  </a:cubicBezTo>
                  <a:cubicBezTo>
                    <a:pt x="3212" y="17438"/>
                    <a:pt x="2980" y="17438"/>
                    <a:pt x="2753" y="17438"/>
                  </a:cubicBezTo>
                  <a:cubicBezTo>
                    <a:pt x="1835" y="17381"/>
                    <a:pt x="918" y="17663"/>
                    <a:pt x="0" y="18394"/>
                  </a:cubicBezTo>
                  <a:cubicBezTo>
                    <a:pt x="918" y="17663"/>
                    <a:pt x="1835" y="17325"/>
                    <a:pt x="2753" y="17325"/>
                  </a:cubicBezTo>
                  <a:cubicBezTo>
                    <a:pt x="2980" y="17325"/>
                    <a:pt x="3212" y="17325"/>
                    <a:pt x="3439" y="17381"/>
                  </a:cubicBezTo>
                  <a:cubicBezTo>
                    <a:pt x="3671" y="17438"/>
                    <a:pt x="3898" y="17269"/>
                    <a:pt x="4125" y="16931"/>
                  </a:cubicBezTo>
                  <a:cubicBezTo>
                    <a:pt x="4352" y="16594"/>
                    <a:pt x="4579" y="16088"/>
                    <a:pt x="4806" y="15750"/>
                  </a:cubicBezTo>
                  <a:cubicBezTo>
                    <a:pt x="4922" y="15581"/>
                    <a:pt x="5034" y="15413"/>
                    <a:pt x="5149" y="15300"/>
                  </a:cubicBezTo>
                  <a:cubicBezTo>
                    <a:pt x="5265" y="15188"/>
                    <a:pt x="5381" y="15188"/>
                    <a:pt x="5492" y="15188"/>
                  </a:cubicBezTo>
                  <a:cubicBezTo>
                    <a:pt x="5724" y="15131"/>
                    <a:pt x="5951" y="15075"/>
                    <a:pt x="6183" y="15019"/>
                  </a:cubicBezTo>
                  <a:cubicBezTo>
                    <a:pt x="6299" y="14963"/>
                    <a:pt x="6410" y="14906"/>
                    <a:pt x="6526" y="14850"/>
                  </a:cubicBezTo>
                  <a:cubicBezTo>
                    <a:pt x="6700" y="14738"/>
                    <a:pt x="6700" y="14738"/>
                    <a:pt x="6700" y="14738"/>
                  </a:cubicBezTo>
                  <a:cubicBezTo>
                    <a:pt x="6869" y="14569"/>
                    <a:pt x="6869" y="14569"/>
                    <a:pt x="6869" y="14569"/>
                  </a:cubicBezTo>
                  <a:cubicBezTo>
                    <a:pt x="7328" y="14231"/>
                    <a:pt x="7782" y="13613"/>
                    <a:pt x="8236" y="12713"/>
                  </a:cubicBezTo>
                  <a:cubicBezTo>
                    <a:pt x="8691" y="11813"/>
                    <a:pt x="9141" y="10519"/>
                    <a:pt x="9577" y="8775"/>
                  </a:cubicBezTo>
                  <a:cubicBezTo>
                    <a:pt x="10014" y="7031"/>
                    <a:pt x="10446" y="5175"/>
                    <a:pt x="10891" y="3712"/>
                  </a:cubicBezTo>
                  <a:cubicBezTo>
                    <a:pt x="11114" y="2925"/>
                    <a:pt x="11337" y="2250"/>
                    <a:pt x="11564" y="1687"/>
                  </a:cubicBezTo>
                  <a:cubicBezTo>
                    <a:pt x="11733" y="1294"/>
                    <a:pt x="11733" y="1294"/>
                    <a:pt x="11733" y="1294"/>
                  </a:cubicBezTo>
                  <a:cubicBezTo>
                    <a:pt x="11787" y="1181"/>
                    <a:pt x="11845" y="1069"/>
                    <a:pt x="11902" y="956"/>
                  </a:cubicBezTo>
                  <a:cubicBezTo>
                    <a:pt x="11929" y="900"/>
                    <a:pt x="11956" y="844"/>
                    <a:pt x="11987" y="787"/>
                  </a:cubicBezTo>
                  <a:cubicBezTo>
                    <a:pt x="12072" y="675"/>
                    <a:pt x="12072" y="675"/>
                    <a:pt x="12072" y="675"/>
                  </a:cubicBezTo>
                  <a:cubicBezTo>
                    <a:pt x="12130" y="562"/>
                    <a:pt x="12188" y="450"/>
                    <a:pt x="12241" y="394"/>
                  </a:cubicBezTo>
                  <a:cubicBezTo>
                    <a:pt x="12415" y="225"/>
                    <a:pt x="12415" y="225"/>
                    <a:pt x="12415" y="225"/>
                  </a:cubicBezTo>
                  <a:cubicBezTo>
                    <a:pt x="12441" y="169"/>
                    <a:pt x="12473" y="169"/>
                    <a:pt x="12499" y="169"/>
                  </a:cubicBezTo>
                  <a:cubicBezTo>
                    <a:pt x="12588" y="112"/>
                    <a:pt x="12588" y="112"/>
                    <a:pt x="12588" y="112"/>
                  </a:cubicBezTo>
                  <a:cubicBezTo>
                    <a:pt x="12700" y="0"/>
                    <a:pt x="12816" y="0"/>
                    <a:pt x="12931" y="0"/>
                  </a:cubicBezTo>
                  <a:cubicBezTo>
                    <a:pt x="13159" y="56"/>
                    <a:pt x="13390" y="225"/>
                    <a:pt x="13617" y="506"/>
                  </a:cubicBezTo>
                  <a:cubicBezTo>
                    <a:pt x="14076" y="1012"/>
                    <a:pt x="14535" y="1406"/>
                    <a:pt x="14989" y="2025"/>
                  </a:cubicBezTo>
                  <a:cubicBezTo>
                    <a:pt x="15217" y="2306"/>
                    <a:pt x="15448" y="2700"/>
                    <a:pt x="15671" y="3150"/>
                  </a:cubicBezTo>
                  <a:cubicBezTo>
                    <a:pt x="15898" y="3600"/>
                    <a:pt x="16125" y="4106"/>
                    <a:pt x="16348" y="4781"/>
                  </a:cubicBezTo>
                  <a:cubicBezTo>
                    <a:pt x="16459" y="5175"/>
                    <a:pt x="16571" y="5512"/>
                    <a:pt x="16682" y="5962"/>
                  </a:cubicBezTo>
                  <a:cubicBezTo>
                    <a:pt x="16789" y="6412"/>
                    <a:pt x="16896" y="6919"/>
                    <a:pt x="17003" y="7481"/>
                  </a:cubicBezTo>
                  <a:cubicBezTo>
                    <a:pt x="17212" y="8719"/>
                    <a:pt x="17413" y="10125"/>
                    <a:pt x="17609" y="11588"/>
                  </a:cubicBezTo>
                  <a:cubicBezTo>
                    <a:pt x="17711" y="12319"/>
                    <a:pt x="17809" y="13050"/>
                    <a:pt x="17907" y="13781"/>
                  </a:cubicBezTo>
                  <a:cubicBezTo>
                    <a:pt x="17961" y="14119"/>
                    <a:pt x="18010" y="14456"/>
                    <a:pt x="18059" y="14794"/>
                  </a:cubicBezTo>
                  <a:cubicBezTo>
                    <a:pt x="18139" y="15244"/>
                    <a:pt x="18139" y="15244"/>
                    <a:pt x="18139" y="15244"/>
                  </a:cubicBezTo>
                  <a:cubicBezTo>
                    <a:pt x="18161" y="15413"/>
                    <a:pt x="18188" y="15581"/>
                    <a:pt x="18215" y="15750"/>
                  </a:cubicBezTo>
                  <a:cubicBezTo>
                    <a:pt x="18295" y="16200"/>
                    <a:pt x="18295" y="16200"/>
                    <a:pt x="18295" y="16200"/>
                  </a:cubicBezTo>
                  <a:cubicBezTo>
                    <a:pt x="18317" y="16313"/>
                    <a:pt x="18348" y="16481"/>
                    <a:pt x="18370" y="16594"/>
                  </a:cubicBezTo>
                  <a:cubicBezTo>
                    <a:pt x="18424" y="16875"/>
                    <a:pt x="18482" y="17100"/>
                    <a:pt x="18535" y="17325"/>
                  </a:cubicBezTo>
                  <a:cubicBezTo>
                    <a:pt x="18562" y="17438"/>
                    <a:pt x="18589" y="17550"/>
                    <a:pt x="18615" y="17663"/>
                  </a:cubicBezTo>
                  <a:cubicBezTo>
                    <a:pt x="18700" y="17944"/>
                    <a:pt x="18700" y="17944"/>
                    <a:pt x="18700" y="17944"/>
                  </a:cubicBezTo>
                  <a:cubicBezTo>
                    <a:pt x="18865" y="18450"/>
                    <a:pt x="18865" y="18450"/>
                    <a:pt x="18865" y="18450"/>
                  </a:cubicBezTo>
                  <a:cubicBezTo>
                    <a:pt x="19310" y="19744"/>
                    <a:pt x="19769" y="20588"/>
                    <a:pt x="20224" y="21094"/>
                  </a:cubicBezTo>
                  <a:cubicBezTo>
                    <a:pt x="20682" y="21544"/>
                    <a:pt x="21141" y="21600"/>
                    <a:pt x="21600" y="212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Freeform 58"/>
            <p:cNvSpPr/>
            <p:nvPr/>
          </p:nvSpPr>
          <p:spPr>
            <a:xfrm>
              <a:off x="36712" y="3025465"/>
              <a:ext cx="16477017" cy="120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21600" y="21358"/>
                  </a:moveTo>
                  <a:cubicBezTo>
                    <a:pt x="21141" y="21600"/>
                    <a:pt x="20682" y="21539"/>
                    <a:pt x="20228" y="21176"/>
                  </a:cubicBezTo>
                  <a:cubicBezTo>
                    <a:pt x="19769" y="20813"/>
                    <a:pt x="19315" y="20087"/>
                    <a:pt x="18865" y="19059"/>
                  </a:cubicBezTo>
                  <a:cubicBezTo>
                    <a:pt x="18807" y="18877"/>
                    <a:pt x="18754" y="18756"/>
                    <a:pt x="18696" y="18635"/>
                  </a:cubicBezTo>
                  <a:cubicBezTo>
                    <a:pt x="18642" y="18454"/>
                    <a:pt x="18584" y="18333"/>
                    <a:pt x="18531" y="18151"/>
                  </a:cubicBezTo>
                  <a:cubicBezTo>
                    <a:pt x="18415" y="17788"/>
                    <a:pt x="18308" y="17304"/>
                    <a:pt x="18201" y="16760"/>
                  </a:cubicBezTo>
                  <a:cubicBezTo>
                    <a:pt x="17987" y="15671"/>
                    <a:pt x="17782" y="14339"/>
                    <a:pt x="17578" y="12887"/>
                  </a:cubicBezTo>
                  <a:cubicBezTo>
                    <a:pt x="17373" y="11496"/>
                    <a:pt x="17172" y="10044"/>
                    <a:pt x="16958" y="8894"/>
                  </a:cubicBezTo>
                  <a:cubicBezTo>
                    <a:pt x="16749" y="7684"/>
                    <a:pt x="16526" y="6958"/>
                    <a:pt x="16304" y="6353"/>
                  </a:cubicBezTo>
                  <a:cubicBezTo>
                    <a:pt x="16076" y="5687"/>
                    <a:pt x="15854" y="5143"/>
                    <a:pt x="15626" y="4719"/>
                  </a:cubicBezTo>
                  <a:cubicBezTo>
                    <a:pt x="15399" y="4296"/>
                    <a:pt x="15172" y="3933"/>
                    <a:pt x="14945" y="3570"/>
                  </a:cubicBezTo>
                  <a:cubicBezTo>
                    <a:pt x="14491" y="2904"/>
                    <a:pt x="14036" y="2360"/>
                    <a:pt x="13582" y="1694"/>
                  </a:cubicBezTo>
                  <a:cubicBezTo>
                    <a:pt x="13413" y="1392"/>
                    <a:pt x="13413" y="1392"/>
                    <a:pt x="13413" y="1392"/>
                  </a:cubicBezTo>
                  <a:cubicBezTo>
                    <a:pt x="13243" y="1150"/>
                    <a:pt x="13243" y="1150"/>
                    <a:pt x="13243" y="1150"/>
                  </a:cubicBezTo>
                  <a:cubicBezTo>
                    <a:pt x="13185" y="1029"/>
                    <a:pt x="13127" y="968"/>
                    <a:pt x="13074" y="847"/>
                  </a:cubicBezTo>
                  <a:cubicBezTo>
                    <a:pt x="12985" y="726"/>
                    <a:pt x="12985" y="726"/>
                    <a:pt x="12985" y="726"/>
                  </a:cubicBezTo>
                  <a:cubicBezTo>
                    <a:pt x="12945" y="666"/>
                    <a:pt x="12945" y="666"/>
                    <a:pt x="12945" y="666"/>
                  </a:cubicBezTo>
                  <a:cubicBezTo>
                    <a:pt x="12900" y="605"/>
                    <a:pt x="12900" y="605"/>
                    <a:pt x="12900" y="605"/>
                  </a:cubicBezTo>
                  <a:cubicBezTo>
                    <a:pt x="12731" y="424"/>
                    <a:pt x="12731" y="424"/>
                    <a:pt x="12731" y="424"/>
                  </a:cubicBezTo>
                  <a:cubicBezTo>
                    <a:pt x="12704" y="363"/>
                    <a:pt x="12673" y="363"/>
                    <a:pt x="12646" y="363"/>
                  </a:cubicBezTo>
                  <a:cubicBezTo>
                    <a:pt x="12562" y="303"/>
                    <a:pt x="12562" y="303"/>
                    <a:pt x="12562" y="303"/>
                  </a:cubicBezTo>
                  <a:cubicBezTo>
                    <a:pt x="12446" y="182"/>
                    <a:pt x="12330" y="242"/>
                    <a:pt x="12219" y="182"/>
                  </a:cubicBezTo>
                  <a:cubicBezTo>
                    <a:pt x="11992" y="242"/>
                    <a:pt x="11760" y="424"/>
                    <a:pt x="11533" y="726"/>
                  </a:cubicBezTo>
                  <a:cubicBezTo>
                    <a:pt x="11306" y="1029"/>
                    <a:pt x="11083" y="1513"/>
                    <a:pt x="10856" y="2057"/>
                  </a:cubicBezTo>
                  <a:cubicBezTo>
                    <a:pt x="10406" y="3207"/>
                    <a:pt x="9965" y="4719"/>
                    <a:pt x="9524" y="6413"/>
                  </a:cubicBezTo>
                  <a:cubicBezTo>
                    <a:pt x="9417" y="6897"/>
                    <a:pt x="9306" y="7261"/>
                    <a:pt x="9194" y="7684"/>
                  </a:cubicBezTo>
                  <a:cubicBezTo>
                    <a:pt x="9141" y="7926"/>
                    <a:pt x="9083" y="8047"/>
                    <a:pt x="9029" y="8229"/>
                  </a:cubicBezTo>
                  <a:cubicBezTo>
                    <a:pt x="8945" y="8531"/>
                    <a:pt x="8945" y="8531"/>
                    <a:pt x="8945" y="8531"/>
                  </a:cubicBezTo>
                  <a:cubicBezTo>
                    <a:pt x="8918" y="8592"/>
                    <a:pt x="8891" y="8713"/>
                    <a:pt x="8860" y="8773"/>
                  </a:cubicBezTo>
                  <a:cubicBezTo>
                    <a:pt x="8749" y="9076"/>
                    <a:pt x="8637" y="9439"/>
                    <a:pt x="8526" y="9681"/>
                  </a:cubicBezTo>
                  <a:cubicBezTo>
                    <a:pt x="8468" y="9862"/>
                    <a:pt x="8415" y="9983"/>
                    <a:pt x="8357" y="10104"/>
                  </a:cubicBezTo>
                  <a:cubicBezTo>
                    <a:pt x="8187" y="10467"/>
                    <a:pt x="8187" y="10467"/>
                    <a:pt x="8187" y="10467"/>
                  </a:cubicBezTo>
                  <a:cubicBezTo>
                    <a:pt x="8130" y="10649"/>
                    <a:pt x="8076" y="10709"/>
                    <a:pt x="8018" y="10830"/>
                  </a:cubicBezTo>
                  <a:cubicBezTo>
                    <a:pt x="7960" y="10951"/>
                    <a:pt x="7902" y="11072"/>
                    <a:pt x="7849" y="11133"/>
                  </a:cubicBezTo>
                  <a:cubicBezTo>
                    <a:pt x="7733" y="11375"/>
                    <a:pt x="7622" y="11556"/>
                    <a:pt x="7506" y="11738"/>
                  </a:cubicBezTo>
                  <a:cubicBezTo>
                    <a:pt x="7337" y="11980"/>
                    <a:pt x="7337" y="11980"/>
                    <a:pt x="7337" y="11980"/>
                  </a:cubicBezTo>
                  <a:cubicBezTo>
                    <a:pt x="7167" y="12222"/>
                    <a:pt x="7167" y="12222"/>
                    <a:pt x="7167" y="12222"/>
                  </a:cubicBezTo>
                  <a:cubicBezTo>
                    <a:pt x="7052" y="12343"/>
                    <a:pt x="6940" y="12464"/>
                    <a:pt x="6824" y="12585"/>
                  </a:cubicBezTo>
                  <a:cubicBezTo>
                    <a:pt x="6370" y="13069"/>
                    <a:pt x="5911" y="13432"/>
                    <a:pt x="5457" y="13795"/>
                  </a:cubicBezTo>
                  <a:cubicBezTo>
                    <a:pt x="5283" y="13916"/>
                    <a:pt x="5283" y="13916"/>
                    <a:pt x="5283" y="13916"/>
                  </a:cubicBezTo>
                  <a:cubicBezTo>
                    <a:pt x="5230" y="13976"/>
                    <a:pt x="5172" y="14037"/>
                    <a:pt x="5114" y="14097"/>
                  </a:cubicBezTo>
                  <a:cubicBezTo>
                    <a:pt x="5002" y="14279"/>
                    <a:pt x="4887" y="14521"/>
                    <a:pt x="4775" y="14824"/>
                  </a:cubicBezTo>
                  <a:cubicBezTo>
                    <a:pt x="4553" y="15429"/>
                    <a:pt x="4330" y="16155"/>
                    <a:pt x="4103" y="16760"/>
                  </a:cubicBezTo>
                  <a:cubicBezTo>
                    <a:pt x="3991" y="17062"/>
                    <a:pt x="3880" y="17304"/>
                    <a:pt x="3769" y="17546"/>
                  </a:cubicBezTo>
                  <a:cubicBezTo>
                    <a:pt x="3653" y="17728"/>
                    <a:pt x="3537" y="17849"/>
                    <a:pt x="3426" y="17909"/>
                  </a:cubicBezTo>
                  <a:cubicBezTo>
                    <a:pt x="2740" y="18151"/>
                    <a:pt x="2740" y="18151"/>
                    <a:pt x="2740" y="18151"/>
                  </a:cubicBezTo>
                  <a:cubicBezTo>
                    <a:pt x="1826" y="18454"/>
                    <a:pt x="913" y="18756"/>
                    <a:pt x="0" y="19301"/>
                  </a:cubicBezTo>
                  <a:cubicBezTo>
                    <a:pt x="913" y="18756"/>
                    <a:pt x="1826" y="18393"/>
                    <a:pt x="2740" y="18030"/>
                  </a:cubicBezTo>
                  <a:cubicBezTo>
                    <a:pt x="3426" y="17788"/>
                    <a:pt x="3426" y="17788"/>
                    <a:pt x="3426" y="17788"/>
                  </a:cubicBezTo>
                  <a:cubicBezTo>
                    <a:pt x="3537" y="17728"/>
                    <a:pt x="3653" y="17607"/>
                    <a:pt x="3764" y="17425"/>
                  </a:cubicBezTo>
                  <a:cubicBezTo>
                    <a:pt x="3880" y="17183"/>
                    <a:pt x="3991" y="16941"/>
                    <a:pt x="4103" y="16639"/>
                  </a:cubicBezTo>
                  <a:cubicBezTo>
                    <a:pt x="4325" y="16034"/>
                    <a:pt x="4548" y="15247"/>
                    <a:pt x="4775" y="14703"/>
                  </a:cubicBezTo>
                  <a:cubicBezTo>
                    <a:pt x="4887" y="14400"/>
                    <a:pt x="4998" y="14158"/>
                    <a:pt x="5114" y="13976"/>
                  </a:cubicBezTo>
                  <a:cubicBezTo>
                    <a:pt x="5167" y="13855"/>
                    <a:pt x="5225" y="13795"/>
                    <a:pt x="5283" y="13734"/>
                  </a:cubicBezTo>
                  <a:cubicBezTo>
                    <a:pt x="5457" y="13613"/>
                    <a:pt x="5457" y="13613"/>
                    <a:pt x="5457" y="13613"/>
                  </a:cubicBezTo>
                  <a:cubicBezTo>
                    <a:pt x="5911" y="13250"/>
                    <a:pt x="6366" y="12948"/>
                    <a:pt x="6824" y="12403"/>
                  </a:cubicBezTo>
                  <a:cubicBezTo>
                    <a:pt x="6936" y="12282"/>
                    <a:pt x="7052" y="12161"/>
                    <a:pt x="7163" y="11980"/>
                  </a:cubicBezTo>
                  <a:cubicBezTo>
                    <a:pt x="7337" y="11798"/>
                    <a:pt x="7337" y="11798"/>
                    <a:pt x="7337" y="11798"/>
                  </a:cubicBezTo>
                  <a:cubicBezTo>
                    <a:pt x="7506" y="11556"/>
                    <a:pt x="7506" y="11556"/>
                    <a:pt x="7506" y="11556"/>
                  </a:cubicBezTo>
                  <a:cubicBezTo>
                    <a:pt x="7617" y="11375"/>
                    <a:pt x="7733" y="11133"/>
                    <a:pt x="7844" y="10951"/>
                  </a:cubicBezTo>
                  <a:cubicBezTo>
                    <a:pt x="7902" y="10891"/>
                    <a:pt x="7960" y="10770"/>
                    <a:pt x="8014" y="10649"/>
                  </a:cubicBezTo>
                  <a:cubicBezTo>
                    <a:pt x="8072" y="10528"/>
                    <a:pt x="8130" y="10407"/>
                    <a:pt x="8183" y="10286"/>
                  </a:cubicBezTo>
                  <a:cubicBezTo>
                    <a:pt x="8352" y="9923"/>
                    <a:pt x="8352" y="9923"/>
                    <a:pt x="8352" y="9923"/>
                  </a:cubicBezTo>
                  <a:cubicBezTo>
                    <a:pt x="8410" y="9802"/>
                    <a:pt x="8468" y="9620"/>
                    <a:pt x="8522" y="9499"/>
                  </a:cubicBezTo>
                  <a:cubicBezTo>
                    <a:pt x="8633" y="9197"/>
                    <a:pt x="8744" y="8894"/>
                    <a:pt x="8856" y="8592"/>
                  </a:cubicBezTo>
                  <a:cubicBezTo>
                    <a:pt x="8887" y="8471"/>
                    <a:pt x="8914" y="8410"/>
                    <a:pt x="8940" y="8289"/>
                  </a:cubicBezTo>
                  <a:cubicBezTo>
                    <a:pt x="9025" y="8047"/>
                    <a:pt x="9025" y="8047"/>
                    <a:pt x="9025" y="8047"/>
                  </a:cubicBezTo>
                  <a:cubicBezTo>
                    <a:pt x="9078" y="7866"/>
                    <a:pt x="9136" y="7684"/>
                    <a:pt x="9190" y="7503"/>
                  </a:cubicBezTo>
                  <a:cubicBezTo>
                    <a:pt x="9301" y="7079"/>
                    <a:pt x="9412" y="6655"/>
                    <a:pt x="9519" y="6232"/>
                  </a:cubicBezTo>
                  <a:cubicBezTo>
                    <a:pt x="9960" y="4538"/>
                    <a:pt x="10406" y="2965"/>
                    <a:pt x="10851" y="1815"/>
                  </a:cubicBezTo>
                  <a:cubicBezTo>
                    <a:pt x="11078" y="1271"/>
                    <a:pt x="11306" y="847"/>
                    <a:pt x="11533" y="484"/>
                  </a:cubicBezTo>
                  <a:cubicBezTo>
                    <a:pt x="11760" y="182"/>
                    <a:pt x="11987" y="0"/>
                    <a:pt x="12219" y="0"/>
                  </a:cubicBezTo>
                  <a:cubicBezTo>
                    <a:pt x="12330" y="0"/>
                    <a:pt x="12446" y="0"/>
                    <a:pt x="12562" y="61"/>
                  </a:cubicBezTo>
                  <a:cubicBezTo>
                    <a:pt x="12646" y="121"/>
                    <a:pt x="12646" y="121"/>
                    <a:pt x="12646" y="121"/>
                  </a:cubicBezTo>
                  <a:cubicBezTo>
                    <a:pt x="12673" y="121"/>
                    <a:pt x="12704" y="182"/>
                    <a:pt x="12731" y="182"/>
                  </a:cubicBezTo>
                  <a:cubicBezTo>
                    <a:pt x="12905" y="363"/>
                    <a:pt x="12905" y="363"/>
                    <a:pt x="12905" y="363"/>
                  </a:cubicBezTo>
                  <a:cubicBezTo>
                    <a:pt x="12945" y="424"/>
                    <a:pt x="12945" y="424"/>
                    <a:pt x="12945" y="424"/>
                  </a:cubicBezTo>
                  <a:cubicBezTo>
                    <a:pt x="12989" y="484"/>
                    <a:pt x="12989" y="484"/>
                    <a:pt x="12989" y="484"/>
                  </a:cubicBezTo>
                  <a:cubicBezTo>
                    <a:pt x="13074" y="666"/>
                    <a:pt x="13074" y="666"/>
                    <a:pt x="13074" y="666"/>
                  </a:cubicBezTo>
                  <a:cubicBezTo>
                    <a:pt x="13132" y="726"/>
                    <a:pt x="13185" y="847"/>
                    <a:pt x="13243" y="908"/>
                  </a:cubicBezTo>
                  <a:cubicBezTo>
                    <a:pt x="13413" y="1210"/>
                    <a:pt x="13413" y="1210"/>
                    <a:pt x="13413" y="1210"/>
                  </a:cubicBezTo>
                  <a:cubicBezTo>
                    <a:pt x="13586" y="1513"/>
                    <a:pt x="13586" y="1513"/>
                    <a:pt x="13586" y="1513"/>
                  </a:cubicBezTo>
                  <a:cubicBezTo>
                    <a:pt x="14036" y="2178"/>
                    <a:pt x="14495" y="2723"/>
                    <a:pt x="14949" y="3388"/>
                  </a:cubicBezTo>
                  <a:cubicBezTo>
                    <a:pt x="15177" y="3751"/>
                    <a:pt x="15404" y="4114"/>
                    <a:pt x="15631" y="4538"/>
                  </a:cubicBezTo>
                  <a:cubicBezTo>
                    <a:pt x="15854" y="5022"/>
                    <a:pt x="16081" y="5506"/>
                    <a:pt x="16304" y="6171"/>
                  </a:cubicBezTo>
                  <a:cubicBezTo>
                    <a:pt x="16526" y="6837"/>
                    <a:pt x="16753" y="7563"/>
                    <a:pt x="16963" y="8773"/>
                  </a:cubicBezTo>
                  <a:cubicBezTo>
                    <a:pt x="17177" y="9923"/>
                    <a:pt x="17377" y="11375"/>
                    <a:pt x="17582" y="12766"/>
                  </a:cubicBezTo>
                  <a:cubicBezTo>
                    <a:pt x="17787" y="14158"/>
                    <a:pt x="17992" y="15550"/>
                    <a:pt x="18206" y="16639"/>
                  </a:cubicBezTo>
                  <a:cubicBezTo>
                    <a:pt x="18313" y="17183"/>
                    <a:pt x="18419" y="17667"/>
                    <a:pt x="18531" y="18030"/>
                  </a:cubicBezTo>
                  <a:cubicBezTo>
                    <a:pt x="18584" y="18212"/>
                    <a:pt x="18642" y="18333"/>
                    <a:pt x="18700" y="18514"/>
                  </a:cubicBezTo>
                  <a:cubicBezTo>
                    <a:pt x="18754" y="18635"/>
                    <a:pt x="18811" y="18756"/>
                    <a:pt x="18865" y="18938"/>
                  </a:cubicBezTo>
                  <a:cubicBezTo>
                    <a:pt x="19315" y="20027"/>
                    <a:pt x="19774" y="20692"/>
                    <a:pt x="20228" y="21116"/>
                  </a:cubicBezTo>
                  <a:cubicBezTo>
                    <a:pt x="20682" y="21479"/>
                    <a:pt x="21141" y="21600"/>
                    <a:pt x="21600" y="2135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Freeform 59"/>
            <p:cNvSpPr/>
            <p:nvPr/>
          </p:nvSpPr>
          <p:spPr>
            <a:xfrm>
              <a:off x="41030" y="3211182"/>
              <a:ext cx="16474859" cy="114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21600" y="21344"/>
                  </a:moveTo>
                  <a:cubicBezTo>
                    <a:pt x="20687" y="21600"/>
                    <a:pt x="19774" y="21025"/>
                    <a:pt x="18869" y="19363"/>
                  </a:cubicBezTo>
                  <a:cubicBezTo>
                    <a:pt x="18700" y="19044"/>
                    <a:pt x="18700" y="19044"/>
                    <a:pt x="18700" y="19044"/>
                  </a:cubicBezTo>
                  <a:cubicBezTo>
                    <a:pt x="18531" y="18660"/>
                    <a:pt x="18531" y="18660"/>
                    <a:pt x="18531" y="18660"/>
                  </a:cubicBezTo>
                  <a:cubicBezTo>
                    <a:pt x="18504" y="18596"/>
                    <a:pt x="18473" y="18533"/>
                    <a:pt x="18446" y="18469"/>
                  </a:cubicBezTo>
                  <a:cubicBezTo>
                    <a:pt x="18362" y="18277"/>
                    <a:pt x="18362" y="18277"/>
                    <a:pt x="18362" y="18277"/>
                  </a:cubicBezTo>
                  <a:cubicBezTo>
                    <a:pt x="18281" y="17957"/>
                    <a:pt x="18281" y="17957"/>
                    <a:pt x="18281" y="17957"/>
                  </a:cubicBezTo>
                  <a:cubicBezTo>
                    <a:pt x="18237" y="17830"/>
                    <a:pt x="18237" y="17830"/>
                    <a:pt x="18237" y="17830"/>
                  </a:cubicBezTo>
                  <a:cubicBezTo>
                    <a:pt x="18197" y="17638"/>
                    <a:pt x="18197" y="17638"/>
                    <a:pt x="18197" y="17638"/>
                  </a:cubicBezTo>
                  <a:cubicBezTo>
                    <a:pt x="18112" y="17318"/>
                    <a:pt x="18112" y="17318"/>
                    <a:pt x="18112" y="17318"/>
                  </a:cubicBezTo>
                  <a:cubicBezTo>
                    <a:pt x="18032" y="16935"/>
                    <a:pt x="18032" y="16935"/>
                    <a:pt x="18032" y="16935"/>
                  </a:cubicBezTo>
                  <a:cubicBezTo>
                    <a:pt x="17978" y="16679"/>
                    <a:pt x="17925" y="16360"/>
                    <a:pt x="17872" y="16104"/>
                  </a:cubicBezTo>
                  <a:cubicBezTo>
                    <a:pt x="17765" y="15465"/>
                    <a:pt x="17662" y="14826"/>
                    <a:pt x="17555" y="14187"/>
                  </a:cubicBezTo>
                  <a:cubicBezTo>
                    <a:pt x="17346" y="12845"/>
                    <a:pt x="17141" y="11503"/>
                    <a:pt x="16927" y="10417"/>
                  </a:cubicBezTo>
                  <a:cubicBezTo>
                    <a:pt x="16869" y="10161"/>
                    <a:pt x="16816" y="9841"/>
                    <a:pt x="16762" y="9650"/>
                  </a:cubicBezTo>
                  <a:cubicBezTo>
                    <a:pt x="16736" y="9522"/>
                    <a:pt x="16709" y="9394"/>
                    <a:pt x="16682" y="9330"/>
                  </a:cubicBezTo>
                  <a:cubicBezTo>
                    <a:pt x="16598" y="9011"/>
                    <a:pt x="16598" y="9011"/>
                    <a:pt x="16598" y="9011"/>
                  </a:cubicBezTo>
                  <a:cubicBezTo>
                    <a:pt x="16544" y="8819"/>
                    <a:pt x="16486" y="8691"/>
                    <a:pt x="16433" y="8563"/>
                  </a:cubicBezTo>
                  <a:cubicBezTo>
                    <a:pt x="16375" y="8372"/>
                    <a:pt x="16317" y="8244"/>
                    <a:pt x="16263" y="8052"/>
                  </a:cubicBezTo>
                  <a:cubicBezTo>
                    <a:pt x="16152" y="7796"/>
                    <a:pt x="16036" y="7541"/>
                    <a:pt x="15925" y="7285"/>
                  </a:cubicBezTo>
                  <a:cubicBezTo>
                    <a:pt x="15814" y="7030"/>
                    <a:pt x="15698" y="6838"/>
                    <a:pt x="15586" y="6582"/>
                  </a:cubicBezTo>
                  <a:cubicBezTo>
                    <a:pt x="15359" y="6199"/>
                    <a:pt x="15132" y="5815"/>
                    <a:pt x="14909" y="5496"/>
                  </a:cubicBezTo>
                  <a:cubicBezTo>
                    <a:pt x="14455" y="4793"/>
                    <a:pt x="14001" y="4154"/>
                    <a:pt x="13546" y="3259"/>
                  </a:cubicBezTo>
                  <a:cubicBezTo>
                    <a:pt x="13377" y="2940"/>
                    <a:pt x="13377" y="2940"/>
                    <a:pt x="13377" y="2940"/>
                  </a:cubicBezTo>
                  <a:cubicBezTo>
                    <a:pt x="13208" y="2620"/>
                    <a:pt x="13208" y="2620"/>
                    <a:pt x="13208" y="2620"/>
                  </a:cubicBezTo>
                  <a:cubicBezTo>
                    <a:pt x="13096" y="2364"/>
                    <a:pt x="12985" y="2045"/>
                    <a:pt x="12869" y="1853"/>
                  </a:cubicBezTo>
                  <a:cubicBezTo>
                    <a:pt x="12704" y="1470"/>
                    <a:pt x="12704" y="1470"/>
                    <a:pt x="12704" y="1470"/>
                  </a:cubicBezTo>
                  <a:cubicBezTo>
                    <a:pt x="12531" y="1150"/>
                    <a:pt x="12531" y="1150"/>
                    <a:pt x="12531" y="1150"/>
                  </a:cubicBezTo>
                  <a:cubicBezTo>
                    <a:pt x="12446" y="959"/>
                    <a:pt x="12446" y="959"/>
                    <a:pt x="12446" y="959"/>
                  </a:cubicBezTo>
                  <a:cubicBezTo>
                    <a:pt x="12361" y="831"/>
                    <a:pt x="12361" y="831"/>
                    <a:pt x="12361" y="831"/>
                  </a:cubicBezTo>
                  <a:cubicBezTo>
                    <a:pt x="12308" y="767"/>
                    <a:pt x="12250" y="703"/>
                    <a:pt x="12192" y="639"/>
                  </a:cubicBezTo>
                  <a:cubicBezTo>
                    <a:pt x="11965" y="383"/>
                    <a:pt x="11738" y="256"/>
                    <a:pt x="11510" y="256"/>
                  </a:cubicBezTo>
                  <a:cubicBezTo>
                    <a:pt x="11283" y="320"/>
                    <a:pt x="11056" y="447"/>
                    <a:pt x="10829" y="767"/>
                  </a:cubicBezTo>
                  <a:cubicBezTo>
                    <a:pt x="10602" y="1086"/>
                    <a:pt x="10375" y="1470"/>
                    <a:pt x="10152" y="2045"/>
                  </a:cubicBezTo>
                  <a:cubicBezTo>
                    <a:pt x="9925" y="2620"/>
                    <a:pt x="9702" y="3259"/>
                    <a:pt x="9479" y="3962"/>
                  </a:cubicBezTo>
                  <a:cubicBezTo>
                    <a:pt x="9399" y="4282"/>
                    <a:pt x="9399" y="4282"/>
                    <a:pt x="9399" y="4282"/>
                  </a:cubicBezTo>
                  <a:cubicBezTo>
                    <a:pt x="9314" y="4537"/>
                    <a:pt x="9314" y="4537"/>
                    <a:pt x="9314" y="4537"/>
                  </a:cubicBezTo>
                  <a:cubicBezTo>
                    <a:pt x="9150" y="5112"/>
                    <a:pt x="9150" y="5112"/>
                    <a:pt x="9150" y="5112"/>
                  </a:cubicBezTo>
                  <a:cubicBezTo>
                    <a:pt x="9038" y="5496"/>
                    <a:pt x="8927" y="5879"/>
                    <a:pt x="8816" y="6199"/>
                  </a:cubicBezTo>
                  <a:cubicBezTo>
                    <a:pt x="8593" y="6902"/>
                    <a:pt x="8366" y="7477"/>
                    <a:pt x="8143" y="7988"/>
                  </a:cubicBezTo>
                  <a:cubicBezTo>
                    <a:pt x="7239" y="9905"/>
                    <a:pt x="6325" y="10736"/>
                    <a:pt x="5421" y="12014"/>
                  </a:cubicBezTo>
                  <a:cubicBezTo>
                    <a:pt x="5305" y="12206"/>
                    <a:pt x="5194" y="12334"/>
                    <a:pt x="5078" y="12589"/>
                  </a:cubicBezTo>
                  <a:cubicBezTo>
                    <a:pt x="4967" y="12845"/>
                    <a:pt x="4855" y="13164"/>
                    <a:pt x="4744" y="13548"/>
                  </a:cubicBezTo>
                  <a:cubicBezTo>
                    <a:pt x="4526" y="14379"/>
                    <a:pt x="4308" y="15337"/>
                    <a:pt x="4089" y="16232"/>
                  </a:cubicBezTo>
                  <a:cubicBezTo>
                    <a:pt x="4031" y="16488"/>
                    <a:pt x="3978" y="16679"/>
                    <a:pt x="3924" y="16871"/>
                  </a:cubicBezTo>
                  <a:cubicBezTo>
                    <a:pt x="3867" y="17063"/>
                    <a:pt x="3813" y="17254"/>
                    <a:pt x="3755" y="17446"/>
                  </a:cubicBezTo>
                  <a:cubicBezTo>
                    <a:pt x="3644" y="17830"/>
                    <a:pt x="3532" y="18021"/>
                    <a:pt x="3417" y="18213"/>
                  </a:cubicBezTo>
                  <a:cubicBezTo>
                    <a:pt x="3305" y="18405"/>
                    <a:pt x="3189" y="18469"/>
                    <a:pt x="3078" y="18596"/>
                  </a:cubicBezTo>
                  <a:cubicBezTo>
                    <a:pt x="2962" y="18724"/>
                    <a:pt x="2851" y="18788"/>
                    <a:pt x="2735" y="18916"/>
                  </a:cubicBezTo>
                  <a:cubicBezTo>
                    <a:pt x="1826" y="19619"/>
                    <a:pt x="913" y="19938"/>
                    <a:pt x="0" y="20258"/>
                  </a:cubicBezTo>
                  <a:cubicBezTo>
                    <a:pt x="913" y="19938"/>
                    <a:pt x="1822" y="19491"/>
                    <a:pt x="2735" y="18788"/>
                  </a:cubicBezTo>
                  <a:cubicBezTo>
                    <a:pt x="3078" y="18469"/>
                    <a:pt x="3078" y="18469"/>
                    <a:pt x="3078" y="18469"/>
                  </a:cubicBezTo>
                  <a:cubicBezTo>
                    <a:pt x="3189" y="18341"/>
                    <a:pt x="3305" y="18277"/>
                    <a:pt x="3417" y="18085"/>
                  </a:cubicBezTo>
                  <a:cubicBezTo>
                    <a:pt x="3528" y="17893"/>
                    <a:pt x="3644" y="17638"/>
                    <a:pt x="3755" y="17318"/>
                  </a:cubicBezTo>
                  <a:cubicBezTo>
                    <a:pt x="3809" y="17127"/>
                    <a:pt x="3867" y="16935"/>
                    <a:pt x="3920" y="16743"/>
                  </a:cubicBezTo>
                  <a:cubicBezTo>
                    <a:pt x="3973" y="16551"/>
                    <a:pt x="4031" y="16296"/>
                    <a:pt x="4085" y="16104"/>
                  </a:cubicBezTo>
                  <a:cubicBezTo>
                    <a:pt x="4303" y="15209"/>
                    <a:pt x="4521" y="14187"/>
                    <a:pt x="4744" y="13420"/>
                  </a:cubicBezTo>
                  <a:cubicBezTo>
                    <a:pt x="4855" y="12973"/>
                    <a:pt x="4967" y="12653"/>
                    <a:pt x="5078" y="12398"/>
                  </a:cubicBezTo>
                  <a:cubicBezTo>
                    <a:pt x="5190" y="12142"/>
                    <a:pt x="5305" y="12014"/>
                    <a:pt x="5417" y="11822"/>
                  </a:cubicBezTo>
                  <a:cubicBezTo>
                    <a:pt x="6325" y="10544"/>
                    <a:pt x="7239" y="9714"/>
                    <a:pt x="8138" y="7733"/>
                  </a:cubicBezTo>
                  <a:cubicBezTo>
                    <a:pt x="8366" y="7221"/>
                    <a:pt x="8588" y="6710"/>
                    <a:pt x="8811" y="6007"/>
                  </a:cubicBezTo>
                  <a:cubicBezTo>
                    <a:pt x="8922" y="5688"/>
                    <a:pt x="9034" y="5240"/>
                    <a:pt x="9145" y="4921"/>
                  </a:cubicBezTo>
                  <a:cubicBezTo>
                    <a:pt x="9310" y="4282"/>
                    <a:pt x="9310" y="4282"/>
                    <a:pt x="9310" y="4282"/>
                  </a:cubicBezTo>
                  <a:cubicBezTo>
                    <a:pt x="9395" y="4026"/>
                    <a:pt x="9395" y="4026"/>
                    <a:pt x="9395" y="4026"/>
                  </a:cubicBezTo>
                  <a:cubicBezTo>
                    <a:pt x="9475" y="3770"/>
                    <a:pt x="9475" y="3770"/>
                    <a:pt x="9475" y="3770"/>
                  </a:cubicBezTo>
                  <a:cubicBezTo>
                    <a:pt x="9698" y="3004"/>
                    <a:pt x="9925" y="2364"/>
                    <a:pt x="10147" y="1789"/>
                  </a:cubicBezTo>
                  <a:cubicBezTo>
                    <a:pt x="10375" y="1214"/>
                    <a:pt x="10597" y="831"/>
                    <a:pt x="10824" y="511"/>
                  </a:cubicBezTo>
                  <a:cubicBezTo>
                    <a:pt x="11052" y="192"/>
                    <a:pt x="11283" y="64"/>
                    <a:pt x="11510" y="0"/>
                  </a:cubicBezTo>
                  <a:cubicBezTo>
                    <a:pt x="11738" y="0"/>
                    <a:pt x="11965" y="128"/>
                    <a:pt x="12192" y="383"/>
                  </a:cubicBezTo>
                  <a:cubicBezTo>
                    <a:pt x="12250" y="447"/>
                    <a:pt x="12308" y="511"/>
                    <a:pt x="12366" y="639"/>
                  </a:cubicBezTo>
                  <a:cubicBezTo>
                    <a:pt x="12450" y="703"/>
                    <a:pt x="12450" y="703"/>
                    <a:pt x="12450" y="703"/>
                  </a:cubicBezTo>
                  <a:cubicBezTo>
                    <a:pt x="12535" y="895"/>
                    <a:pt x="12535" y="895"/>
                    <a:pt x="12535" y="895"/>
                  </a:cubicBezTo>
                  <a:cubicBezTo>
                    <a:pt x="12704" y="1214"/>
                    <a:pt x="12704" y="1214"/>
                    <a:pt x="12704" y="1214"/>
                  </a:cubicBezTo>
                  <a:cubicBezTo>
                    <a:pt x="12874" y="1598"/>
                    <a:pt x="12874" y="1598"/>
                    <a:pt x="12874" y="1598"/>
                  </a:cubicBezTo>
                  <a:cubicBezTo>
                    <a:pt x="12985" y="1853"/>
                    <a:pt x="13096" y="2173"/>
                    <a:pt x="13212" y="2364"/>
                  </a:cubicBezTo>
                  <a:cubicBezTo>
                    <a:pt x="13381" y="2748"/>
                    <a:pt x="13381" y="2748"/>
                    <a:pt x="13381" y="2748"/>
                  </a:cubicBezTo>
                  <a:cubicBezTo>
                    <a:pt x="13551" y="3067"/>
                    <a:pt x="13551" y="3067"/>
                    <a:pt x="13551" y="3067"/>
                  </a:cubicBezTo>
                  <a:cubicBezTo>
                    <a:pt x="14001" y="3962"/>
                    <a:pt x="14455" y="4601"/>
                    <a:pt x="14909" y="5304"/>
                  </a:cubicBezTo>
                  <a:cubicBezTo>
                    <a:pt x="15136" y="5624"/>
                    <a:pt x="15364" y="6007"/>
                    <a:pt x="15586" y="6454"/>
                  </a:cubicBezTo>
                  <a:cubicBezTo>
                    <a:pt x="15702" y="6646"/>
                    <a:pt x="15814" y="6902"/>
                    <a:pt x="15929" y="7093"/>
                  </a:cubicBezTo>
                  <a:cubicBezTo>
                    <a:pt x="16041" y="7349"/>
                    <a:pt x="16152" y="7605"/>
                    <a:pt x="16263" y="7924"/>
                  </a:cubicBezTo>
                  <a:cubicBezTo>
                    <a:pt x="16321" y="8052"/>
                    <a:pt x="16379" y="8180"/>
                    <a:pt x="16433" y="8372"/>
                  </a:cubicBezTo>
                  <a:cubicBezTo>
                    <a:pt x="16491" y="8563"/>
                    <a:pt x="16544" y="8691"/>
                    <a:pt x="16602" y="8883"/>
                  </a:cubicBezTo>
                  <a:cubicBezTo>
                    <a:pt x="16682" y="9138"/>
                    <a:pt x="16682" y="9138"/>
                    <a:pt x="16682" y="9138"/>
                  </a:cubicBezTo>
                  <a:cubicBezTo>
                    <a:pt x="16713" y="9266"/>
                    <a:pt x="16740" y="9394"/>
                    <a:pt x="16767" y="9522"/>
                  </a:cubicBezTo>
                  <a:cubicBezTo>
                    <a:pt x="16820" y="9714"/>
                    <a:pt x="16874" y="9969"/>
                    <a:pt x="16927" y="10289"/>
                  </a:cubicBezTo>
                  <a:cubicBezTo>
                    <a:pt x="17145" y="11375"/>
                    <a:pt x="17350" y="12717"/>
                    <a:pt x="17560" y="14059"/>
                  </a:cubicBezTo>
                  <a:cubicBezTo>
                    <a:pt x="17662" y="14698"/>
                    <a:pt x="17769" y="15337"/>
                    <a:pt x="17876" y="15976"/>
                  </a:cubicBezTo>
                  <a:cubicBezTo>
                    <a:pt x="17929" y="16232"/>
                    <a:pt x="17983" y="16551"/>
                    <a:pt x="18036" y="16807"/>
                  </a:cubicBezTo>
                  <a:cubicBezTo>
                    <a:pt x="18117" y="17191"/>
                    <a:pt x="18117" y="17191"/>
                    <a:pt x="18117" y="17191"/>
                  </a:cubicBezTo>
                  <a:cubicBezTo>
                    <a:pt x="18201" y="17510"/>
                    <a:pt x="18201" y="17510"/>
                    <a:pt x="18201" y="17510"/>
                  </a:cubicBezTo>
                  <a:cubicBezTo>
                    <a:pt x="18241" y="17702"/>
                    <a:pt x="18241" y="17702"/>
                    <a:pt x="18241" y="17702"/>
                  </a:cubicBezTo>
                  <a:cubicBezTo>
                    <a:pt x="18281" y="17830"/>
                    <a:pt x="18281" y="17830"/>
                    <a:pt x="18281" y="17830"/>
                  </a:cubicBezTo>
                  <a:cubicBezTo>
                    <a:pt x="18366" y="18085"/>
                    <a:pt x="18366" y="18085"/>
                    <a:pt x="18366" y="18085"/>
                  </a:cubicBezTo>
                  <a:cubicBezTo>
                    <a:pt x="18446" y="18341"/>
                    <a:pt x="18446" y="18341"/>
                    <a:pt x="18446" y="18341"/>
                  </a:cubicBezTo>
                  <a:cubicBezTo>
                    <a:pt x="18477" y="18405"/>
                    <a:pt x="18504" y="18469"/>
                    <a:pt x="18531" y="18533"/>
                  </a:cubicBezTo>
                  <a:cubicBezTo>
                    <a:pt x="18700" y="18916"/>
                    <a:pt x="18700" y="18916"/>
                    <a:pt x="18700" y="18916"/>
                  </a:cubicBezTo>
                  <a:cubicBezTo>
                    <a:pt x="18869" y="19236"/>
                    <a:pt x="18869" y="19236"/>
                    <a:pt x="18869" y="19236"/>
                  </a:cubicBezTo>
                  <a:cubicBezTo>
                    <a:pt x="19774" y="20961"/>
                    <a:pt x="20687" y="21536"/>
                    <a:pt x="21600" y="213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Freeform 60"/>
            <p:cNvSpPr/>
            <p:nvPr/>
          </p:nvSpPr>
          <p:spPr>
            <a:xfrm>
              <a:off x="47509" y="3375305"/>
              <a:ext cx="16477016" cy="109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141" y="21600"/>
                    <a:pt x="20687" y="21466"/>
                    <a:pt x="20232" y="21198"/>
                  </a:cubicBezTo>
                  <a:cubicBezTo>
                    <a:pt x="19778" y="20929"/>
                    <a:pt x="19319" y="20527"/>
                    <a:pt x="18869" y="19923"/>
                  </a:cubicBezTo>
                  <a:cubicBezTo>
                    <a:pt x="18811" y="19856"/>
                    <a:pt x="18754" y="19789"/>
                    <a:pt x="18696" y="19655"/>
                  </a:cubicBezTo>
                  <a:cubicBezTo>
                    <a:pt x="18642" y="19588"/>
                    <a:pt x="18584" y="19520"/>
                    <a:pt x="18526" y="19386"/>
                  </a:cubicBezTo>
                  <a:cubicBezTo>
                    <a:pt x="18442" y="19252"/>
                    <a:pt x="18442" y="19252"/>
                    <a:pt x="18442" y="19252"/>
                  </a:cubicBezTo>
                  <a:cubicBezTo>
                    <a:pt x="18415" y="19252"/>
                    <a:pt x="18384" y="19185"/>
                    <a:pt x="18357" y="19118"/>
                  </a:cubicBezTo>
                  <a:cubicBezTo>
                    <a:pt x="18272" y="18917"/>
                    <a:pt x="18272" y="18917"/>
                    <a:pt x="18272" y="18917"/>
                  </a:cubicBezTo>
                  <a:cubicBezTo>
                    <a:pt x="18246" y="18850"/>
                    <a:pt x="18215" y="18783"/>
                    <a:pt x="18188" y="18716"/>
                  </a:cubicBezTo>
                  <a:cubicBezTo>
                    <a:pt x="17965" y="18045"/>
                    <a:pt x="17747" y="16971"/>
                    <a:pt x="17533" y="15831"/>
                  </a:cubicBezTo>
                  <a:cubicBezTo>
                    <a:pt x="17319" y="14624"/>
                    <a:pt x="17105" y="13416"/>
                    <a:pt x="16887" y="12410"/>
                  </a:cubicBezTo>
                  <a:cubicBezTo>
                    <a:pt x="16834" y="12142"/>
                    <a:pt x="16780" y="11940"/>
                    <a:pt x="16722" y="11672"/>
                  </a:cubicBezTo>
                  <a:cubicBezTo>
                    <a:pt x="16642" y="11404"/>
                    <a:pt x="16642" y="11404"/>
                    <a:pt x="16642" y="11404"/>
                  </a:cubicBezTo>
                  <a:cubicBezTo>
                    <a:pt x="16629" y="11337"/>
                    <a:pt x="16611" y="11337"/>
                    <a:pt x="16598" y="11270"/>
                  </a:cubicBezTo>
                  <a:cubicBezTo>
                    <a:pt x="16557" y="11135"/>
                    <a:pt x="16557" y="11135"/>
                    <a:pt x="16557" y="11135"/>
                  </a:cubicBezTo>
                  <a:cubicBezTo>
                    <a:pt x="16531" y="11068"/>
                    <a:pt x="16500" y="11001"/>
                    <a:pt x="16473" y="10934"/>
                  </a:cubicBezTo>
                  <a:cubicBezTo>
                    <a:pt x="16388" y="10733"/>
                    <a:pt x="16388" y="10733"/>
                    <a:pt x="16388" y="10733"/>
                  </a:cubicBezTo>
                  <a:cubicBezTo>
                    <a:pt x="16330" y="10599"/>
                    <a:pt x="16277" y="10465"/>
                    <a:pt x="16219" y="10330"/>
                  </a:cubicBezTo>
                  <a:cubicBezTo>
                    <a:pt x="15769" y="9391"/>
                    <a:pt x="15315" y="8720"/>
                    <a:pt x="14860" y="8050"/>
                  </a:cubicBezTo>
                  <a:cubicBezTo>
                    <a:pt x="14410" y="7312"/>
                    <a:pt x="13956" y="6641"/>
                    <a:pt x="13502" y="5635"/>
                  </a:cubicBezTo>
                  <a:cubicBezTo>
                    <a:pt x="13390" y="5366"/>
                    <a:pt x="13279" y="5098"/>
                    <a:pt x="13168" y="4830"/>
                  </a:cubicBezTo>
                  <a:cubicBezTo>
                    <a:pt x="12998" y="4427"/>
                    <a:pt x="12998" y="4427"/>
                    <a:pt x="12998" y="4427"/>
                  </a:cubicBezTo>
                  <a:cubicBezTo>
                    <a:pt x="12940" y="4226"/>
                    <a:pt x="12887" y="4092"/>
                    <a:pt x="12829" y="3891"/>
                  </a:cubicBezTo>
                  <a:cubicBezTo>
                    <a:pt x="12495" y="2884"/>
                    <a:pt x="12495" y="2884"/>
                    <a:pt x="12495" y="2884"/>
                  </a:cubicBezTo>
                  <a:cubicBezTo>
                    <a:pt x="12437" y="2683"/>
                    <a:pt x="12384" y="2616"/>
                    <a:pt x="12326" y="2415"/>
                  </a:cubicBezTo>
                  <a:cubicBezTo>
                    <a:pt x="12272" y="2281"/>
                    <a:pt x="12214" y="2147"/>
                    <a:pt x="12156" y="2012"/>
                  </a:cubicBezTo>
                  <a:cubicBezTo>
                    <a:pt x="11992" y="1610"/>
                    <a:pt x="11992" y="1610"/>
                    <a:pt x="11992" y="1610"/>
                  </a:cubicBezTo>
                  <a:cubicBezTo>
                    <a:pt x="11934" y="1476"/>
                    <a:pt x="11876" y="1409"/>
                    <a:pt x="11822" y="1275"/>
                  </a:cubicBezTo>
                  <a:cubicBezTo>
                    <a:pt x="11733" y="1140"/>
                    <a:pt x="11733" y="1140"/>
                    <a:pt x="11733" y="1140"/>
                  </a:cubicBezTo>
                  <a:cubicBezTo>
                    <a:pt x="11649" y="1006"/>
                    <a:pt x="11649" y="1006"/>
                    <a:pt x="11649" y="1006"/>
                  </a:cubicBezTo>
                  <a:cubicBezTo>
                    <a:pt x="11595" y="872"/>
                    <a:pt x="11537" y="805"/>
                    <a:pt x="11479" y="738"/>
                  </a:cubicBezTo>
                  <a:cubicBezTo>
                    <a:pt x="11252" y="470"/>
                    <a:pt x="11025" y="335"/>
                    <a:pt x="10798" y="268"/>
                  </a:cubicBezTo>
                  <a:cubicBezTo>
                    <a:pt x="10571" y="335"/>
                    <a:pt x="10343" y="470"/>
                    <a:pt x="10116" y="738"/>
                  </a:cubicBezTo>
                  <a:cubicBezTo>
                    <a:pt x="10058" y="805"/>
                    <a:pt x="10005" y="872"/>
                    <a:pt x="9947" y="1006"/>
                  </a:cubicBezTo>
                  <a:cubicBezTo>
                    <a:pt x="9862" y="1140"/>
                    <a:pt x="9862" y="1140"/>
                    <a:pt x="9862" y="1140"/>
                  </a:cubicBezTo>
                  <a:cubicBezTo>
                    <a:pt x="9778" y="1275"/>
                    <a:pt x="9778" y="1275"/>
                    <a:pt x="9778" y="1275"/>
                  </a:cubicBezTo>
                  <a:cubicBezTo>
                    <a:pt x="9720" y="1409"/>
                    <a:pt x="9662" y="1476"/>
                    <a:pt x="9608" y="1610"/>
                  </a:cubicBezTo>
                  <a:cubicBezTo>
                    <a:pt x="9439" y="2012"/>
                    <a:pt x="9439" y="2012"/>
                    <a:pt x="9439" y="2012"/>
                  </a:cubicBezTo>
                  <a:cubicBezTo>
                    <a:pt x="9381" y="2147"/>
                    <a:pt x="9328" y="2281"/>
                    <a:pt x="9270" y="2415"/>
                  </a:cubicBezTo>
                  <a:cubicBezTo>
                    <a:pt x="9216" y="2616"/>
                    <a:pt x="9159" y="2683"/>
                    <a:pt x="9101" y="2884"/>
                  </a:cubicBezTo>
                  <a:cubicBezTo>
                    <a:pt x="8767" y="3891"/>
                    <a:pt x="8767" y="3891"/>
                    <a:pt x="8767" y="3891"/>
                  </a:cubicBezTo>
                  <a:cubicBezTo>
                    <a:pt x="8713" y="4092"/>
                    <a:pt x="8655" y="4226"/>
                    <a:pt x="8602" y="4427"/>
                  </a:cubicBezTo>
                  <a:cubicBezTo>
                    <a:pt x="8432" y="4830"/>
                    <a:pt x="8432" y="4830"/>
                    <a:pt x="8432" y="4830"/>
                  </a:cubicBezTo>
                  <a:cubicBezTo>
                    <a:pt x="8321" y="5098"/>
                    <a:pt x="8205" y="5366"/>
                    <a:pt x="8094" y="5635"/>
                  </a:cubicBezTo>
                  <a:cubicBezTo>
                    <a:pt x="7644" y="6641"/>
                    <a:pt x="7190" y="7312"/>
                    <a:pt x="6735" y="8050"/>
                  </a:cubicBezTo>
                  <a:cubicBezTo>
                    <a:pt x="6281" y="8720"/>
                    <a:pt x="5827" y="9391"/>
                    <a:pt x="5377" y="10330"/>
                  </a:cubicBezTo>
                  <a:cubicBezTo>
                    <a:pt x="5323" y="10465"/>
                    <a:pt x="5265" y="10599"/>
                    <a:pt x="5207" y="10733"/>
                  </a:cubicBezTo>
                  <a:cubicBezTo>
                    <a:pt x="5123" y="10934"/>
                    <a:pt x="5123" y="10934"/>
                    <a:pt x="5123" y="10934"/>
                  </a:cubicBezTo>
                  <a:cubicBezTo>
                    <a:pt x="5096" y="11001"/>
                    <a:pt x="5069" y="11068"/>
                    <a:pt x="5038" y="11135"/>
                  </a:cubicBezTo>
                  <a:cubicBezTo>
                    <a:pt x="4998" y="11270"/>
                    <a:pt x="4998" y="11270"/>
                    <a:pt x="4998" y="11270"/>
                  </a:cubicBezTo>
                  <a:cubicBezTo>
                    <a:pt x="4985" y="11337"/>
                    <a:pt x="4971" y="11337"/>
                    <a:pt x="4958" y="11404"/>
                  </a:cubicBezTo>
                  <a:cubicBezTo>
                    <a:pt x="4873" y="11672"/>
                    <a:pt x="4873" y="11672"/>
                    <a:pt x="4873" y="11672"/>
                  </a:cubicBezTo>
                  <a:cubicBezTo>
                    <a:pt x="4820" y="11940"/>
                    <a:pt x="4762" y="12142"/>
                    <a:pt x="4708" y="12410"/>
                  </a:cubicBezTo>
                  <a:cubicBezTo>
                    <a:pt x="4490" y="13416"/>
                    <a:pt x="4281" y="14624"/>
                    <a:pt x="4067" y="15831"/>
                  </a:cubicBezTo>
                  <a:cubicBezTo>
                    <a:pt x="3849" y="16971"/>
                    <a:pt x="3635" y="18045"/>
                    <a:pt x="3408" y="18716"/>
                  </a:cubicBezTo>
                  <a:cubicBezTo>
                    <a:pt x="3381" y="18783"/>
                    <a:pt x="3354" y="18850"/>
                    <a:pt x="3323" y="18917"/>
                  </a:cubicBezTo>
                  <a:cubicBezTo>
                    <a:pt x="3238" y="19118"/>
                    <a:pt x="3238" y="19118"/>
                    <a:pt x="3238" y="19118"/>
                  </a:cubicBezTo>
                  <a:cubicBezTo>
                    <a:pt x="3212" y="19185"/>
                    <a:pt x="3185" y="19252"/>
                    <a:pt x="3154" y="19252"/>
                  </a:cubicBezTo>
                  <a:cubicBezTo>
                    <a:pt x="3069" y="19386"/>
                    <a:pt x="3069" y="19386"/>
                    <a:pt x="3069" y="19386"/>
                  </a:cubicBezTo>
                  <a:cubicBezTo>
                    <a:pt x="3011" y="19520"/>
                    <a:pt x="2958" y="19588"/>
                    <a:pt x="2900" y="19655"/>
                  </a:cubicBezTo>
                  <a:cubicBezTo>
                    <a:pt x="2842" y="19789"/>
                    <a:pt x="2789" y="19856"/>
                    <a:pt x="2731" y="19923"/>
                  </a:cubicBezTo>
                  <a:cubicBezTo>
                    <a:pt x="2276" y="20527"/>
                    <a:pt x="1822" y="20929"/>
                    <a:pt x="1363" y="21198"/>
                  </a:cubicBezTo>
                  <a:cubicBezTo>
                    <a:pt x="909" y="21466"/>
                    <a:pt x="454" y="21600"/>
                    <a:pt x="0" y="21600"/>
                  </a:cubicBezTo>
                  <a:cubicBezTo>
                    <a:pt x="454" y="21600"/>
                    <a:pt x="909" y="21399"/>
                    <a:pt x="1363" y="21130"/>
                  </a:cubicBezTo>
                  <a:cubicBezTo>
                    <a:pt x="1822" y="20862"/>
                    <a:pt x="2276" y="20393"/>
                    <a:pt x="2731" y="19789"/>
                  </a:cubicBezTo>
                  <a:cubicBezTo>
                    <a:pt x="2842" y="19655"/>
                    <a:pt x="2958" y="19453"/>
                    <a:pt x="3069" y="19252"/>
                  </a:cubicBezTo>
                  <a:cubicBezTo>
                    <a:pt x="3154" y="19118"/>
                    <a:pt x="3154" y="19118"/>
                    <a:pt x="3154" y="19118"/>
                  </a:cubicBezTo>
                  <a:cubicBezTo>
                    <a:pt x="3181" y="19118"/>
                    <a:pt x="3212" y="19051"/>
                    <a:pt x="3238" y="18984"/>
                  </a:cubicBezTo>
                  <a:cubicBezTo>
                    <a:pt x="3323" y="18783"/>
                    <a:pt x="3323" y="18783"/>
                    <a:pt x="3323" y="18783"/>
                  </a:cubicBezTo>
                  <a:cubicBezTo>
                    <a:pt x="3350" y="18716"/>
                    <a:pt x="3381" y="18648"/>
                    <a:pt x="3408" y="18581"/>
                  </a:cubicBezTo>
                  <a:cubicBezTo>
                    <a:pt x="3630" y="17911"/>
                    <a:pt x="3849" y="16837"/>
                    <a:pt x="4063" y="15697"/>
                  </a:cubicBezTo>
                  <a:cubicBezTo>
                    <a:pt x="4276" y="14489"/>
                    <a:pt x="4486" y="13215"/>
                    <a:pt x="4704" y="12209"/>
                  </a:cubicBezTo>
                  <a:cubicBezTo>
                    <a:pt x="4762" y="12007"/>
                    <a:pt x="4815" y="11739"/>
                    <a:pt x="4869" y="11538"/>
                  </a:cubicBezTo>
                  <a:cubicBezTo>
                    <a:pt x="4953" y="11270"/>
                    <a:pt x="4953" y="11270"/>
                    <a:pt x="4953" y="11270"/>
                  </a:cubicBezTo>
                  <a:cubicBezTo>
                    <a:pt x="4967" y="11202"/>
                    <a:pt x="4980" y="11135"/>
                    <a:pt x="4998" y="11068"/>
                  </a:cubicBezTo>
                  <a:cubicBezTo>
                    <a:pt x="5038" y="11001"/>
                    <a:pt x="5038" y="11001"/>
                    <a:pt x="5038" y="11001"/>
                  </a:cubicBezTo>
                  <a:cubicBezTo>
                    <a:pt x="5065" y="10934"/>
                    <a:pt x="5096" y="10800"/>
                    <a:pt x="5123" y="10733"/>
                  </a:cubicBezTo>
                  <a:cubicBezTo>
                    <a:pt x="5207" y="10532"/>
                    <a:pt x="5207" y="10532"/>
                    <a:pt x="5207" y="10532"/>
                  </a:cubicBezTo>
                  <a:cubicBezTo>
                    <a:pt x="5261" y="10398"/>
                    <a:pt x="5319" y="10263"/>
                    <a:pt x="5377" y="10196"/>
                  </a:cubicBezTo>
                  <a:cubicBezTo>
                    <a:pt x="5827" y="9190"/>
                    <a:pt x="6281" y="8519"/>
                    <a:pt x="6735" y="7848"/>
                  </a:cubicBezTo>
                  <a:cubicBezTo>
                    <a:pt x="7185" y="7111"/>
                    <a:pt x="7640" y="6373"/>
                    <a:pt x="8089" y="5434"/>
                  </a:cubicBezTo>
                  <a:cubicBezTo>
                    <a:pt x="8205" y="5165"/>
                    <a:pt x="8317" y="4897"/>
                    <a:pt x="8428" y="4629"/>
                  </a:cubicBezTo>
                  <a:cubicBezTo>
                    <a:pt x="8597" y="4159"/>
                    <a:pt x="8597" y="4159"/>
                    <a:pt x="8597" y="4159"/>
                  </a:cubicBezTo>
                  <a:cubicBezTo>
                    <a:pt x="8655" y="4025"/>
                    <a:pt x="8709" y="3824"/>
                    <a:pt x="8767" y="3689"/>
                  </a:cubicBezTo>
                  <a:cubicBezTo>
                    <a:pt x="9101" y="2683"/>
                    <a:pt x="9101" y="2683"/>
                    <a:pt x="9101" y="2683"/>
                  </a:cubicBezTo>
                  <a:cubicBezTo>
                    <a:pt x="9154" y="2482"/>
                    <a:pt x="9212" y="2348"/>
                    <a:pt x="9270" y="2214"/>
                  </a:cubicBezTo>
                  <a:cubicBezTo>
                    <a:pt x="9323" y="2012"/>
                    <a:pt x="9381" y="1878"/>
                    <a:pt x="9435" y="1744"/>
                  </a:cubicBezTo>
                  <a:cubicBezTo>
                    <a:pt x="9604" y="1342"/>
                    <a:pt x="9604" y="1342"/>
                    <a:pt x="9604" y="1342"/>
                  </a:cubicBezTo>
                  <a:cubicBezTo>
                    <a:pt x="9662" y="1207"/>
                    <a:pt x="9720" y="1140"/>
                    <a:pt x="9773" y="1006"/>
                  </a:cubicBezTo>
                  <a:cubicBezTo>
                    <a:pt x="9858" y="872"/>
                    <a:pt x="9858" y="872"/>
                    <a:pt x="9858" y="872"/>
                  </a:cubicBezTo>
                  <a:cubicBezTo>
                    <a:pt x="9947" y="738"/>
                    <a:pt x="9947" y="738"/>
                    <a:pt x="9947" y="738"/>
                  </a:cubicBezTo>
                  <a:cubicBezTo>
                    <a:pt x="10000" y="671"/>
                    <a:pt x="10058" y="537"/>
                    <a:pt x="10116" y="470"/>
                  </a:cubicBezTo>
                  <a:cubicBezTo>
                    <a:pt x="10343" y="201"/>
                    <a:pt x="10571" y="67"/>
                    <a:pt x="10798" y="0"/>
                  </a:cubicBezTo>
                  <a:cubicBezTo>
                    <a:pt x="11025" y="67"/>
                    <a:pt x="11257" y="201"/>
                    <a:pt x="11484" y="470"/>
                  </a:cubicBezTo>
                  <a:cubicBezTo>
                    <a:pt x="11537" y="537"/>
                    <a:pt x="11595" y="671"/>
                    <a:pt x="11653" y="738"/>
                  </a:cubicBezTo>
                  <a:cubicBezTo>
                    <a:pt x="11738" y="872"/>
                    <a:pt x="11738" y="872"/>
                    <a:pt x="11738" y="872"/>
                  </a:cubicBezTo>
                  <a:cubicBezTo>
                    <a:pt x="11822" y="1006"/>
                    <a:pt x="11822" y="1006"/>
                    <a:pt x="11822" y="1006"/>
                  </a:cubicBezTo>
                  <a:cubicBezTo>
                    <a:pt x="11880" y="1140"/>
                    <a:pt x="11934" y="1207"/>
                    <a:pt x="11992" y="1342"/>
                  </a:cubicBezTo>
                  <a:cubicBezTo>
                    <a:pt x="12161" y="1744"/>
                    <a:pt x="12161" y="1744"/>
                    <a:pt x="12161" y="1744"/>
                  </a:cubicBezTo>
                  <a:cubicBezTo>
                    <a:pt x="12219" y="1878"/>
                    <a:pt x="12272" y="2012"/>
                    <a:pt x="12330" y="2214"/>
                  </a:cubicBezTo>
                  <a:cubicBezTo>
                    <a:pt x="12384" y="2348"/>
                    <a:pt x="12441" y="2482"/>
                    <a:pt x="12499" y="2683"/>
                  </a:cubicBezTo>
                  <a:cubicBezTo>
                    <a:pt x="12833" y="3689"/>
                    <a:pt x="12833" y="3689"/>
                    <a:pt x="12833" y="3689"/>
                  </a:cubicBezTo>
                  <a:cubicBezTo>
                    <a:pt x="12887" y="3824"/>
                    <a:pt x="12945" y="4025"/>
                    <a:pt x="12998" y="4159"/>
                  </a:cubicBezTo>
                  <a:cubicBezTo>
                    <a:pt x="13168" y="4629"/>
                    <a:pt x="13168" y="4629"/>
                    <a:pt x="13168" y="4629"/>
                  </a:cubicBezTo>
                  <a:cubicBezTo>
                    <a:pt x="13279" y="4897"/>
                    <a:pt x="13395" y="5165"/>
                    <a:pt x="13506" y="5434"/>
                  </a:cubicBezTo>
                  <a:cubicBezTo>
                    <a:pt x="13956" y="6373"/>
                    <a:pt x="14410" y="7111"/>
                    <a:pt x="14865" y="7848"/>
                  </a:cubicBezTo>
                  <a:cubicBezTo>
                    <a:pt x="15315" y="8519"/>
                    <a:pt x="15769" y="9190"/>
                    <a:pt x="16223" y="10196"/>
                  </a:cubicBezTo>
                  <a:cubicBezTo>
                    <a:pt x="16277" y="10263"/>
                    <a:pt x="16335" y="10398"/>
                    <a:pt x="16393" y="10532"/>
                  </a:cubicBezTo>
                  <a:cubicBezTo>
                    <a:pt x="16473" y="10733"/>
                    <a:pt x="16473" y="10733"/>
                    <a:pt x="16473" y="10733"/>
                  </a:cubicBezTo>
                  <a:cubicBezTo>
                    <a:pt x="16504" y="10800"/>
                    <a:pt x="16531" y="10934"/>
                    <a:pt x="16557" y="11001"/>
                  </a:cubicBezTo>
                  <a:cubicBezTo>
                    <a:pt x="16602" y="11068"/>
                    <a:pt x="16602" y="11068"/>
                    <a:pt x="16602" y="11068"/>
                  </a:cubicBezTo>
                  <a:cubicBezTo>
                    <a:pt x="16615" y="11135"/>
                    <a:pt x="16629" y="11202"/>
                    <a:pt x="16642" y="11270"/>
                  </a:cubicBezTo>
                  <a:cubicBezTo>
                    <a:pt x="16727" y="11538"/>
                    <a:pt x="16727" y="11538"/>
                    <a:pt x="16727" y="11538"/>
                  </a:cubicBezTo>
                  <a:cubicBezTo>
                    <a:pt x="16780" y="11739"/>
                    <a:pt x="16838" y="12007"/>
                    <a:pt x="16892" y="12209"/>
                  </a:cubicBezTo>
                  <a:cubicBezTo>
                    <a:pt x="17110" y="13215"/>
                    <a:pt x="17324" y="14489"/>
                    <a:pt x="17537" y="15697"/>
                  </a:cubicBezTo>
                  <a:cubicBezTo>
                    <a:pt x="17751" y="16837"/>
                    <a:pt x="17965" y="17911"/>
                    <a:pt x="18192" y="18581"/>
                  </a:cubicBezTo>
                  <a:cubicBezTo>
                    <a:pt x="18219" y="18648"/>
                    <a:pt x="18246" y="18716"/>
                    <a:pt x="18272" y="18783"/>
                  </a:cubicBezTo>
                  <a:cubicBezTo>
                    <a:pt x="18357" y="18984"/>
                    <a:pt x="18357" y="18984"/>
                    <a:pt x="18357" y="18984"/>
                  </a:cubicBezTo>
                  <a:cubicBezTo>
                    <a:pt x="18388" y="19051"/>
                    <a:pt x="18415" y="19118"/>
                    <a:pt x="18442" y="19118"/>
                  </a:cubicBezTo>
                  <a:cubicBezTo>
                    <a:pt x="18526" y="19252"/>
                    <a:pt x="18526" y="19252"/>
                    <a:pt x="18526" y="19252"/>
                  </a:cubicBezTo>
                  <a:cubicBezTo>
                    <a:pt x="18642" y="19453"/>
                    <a:pt x="18754" y="19655"/>
                    <a:pt x="18869" y="19789"/>
                  </a:cubicBezTo>
                  <a:cubicBezTo>
                    <a:pt x="19324" y="20393"/>
                    <a:pt x="19778" y="20862"/>
                    <a:pt x="20232" y="21130"/>
                  </a:cubicBezTo>
                  <a:cubicBezTo>
                    <a:pt x="20687" y="21399"/>
                    <a:pt x="21141" y="21600"/>
                    <a:pt x="2160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Freeform 61"/>
            <p:cNvSpPr/>
            <p:nvPr/>
          </p:nvSpPr>
          <p:spPr>
            <a:xfrm>
              <a:off x="51827" y="3515672"/>
              <a:ext cx="16474859" cy="113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21600" y="20322"/>
                  </a:moveTo>
                  <a:cubicBezTo>
                    <a:pt x="20691" y="20002"/>
                    <a:pt x="19778" y="19619"/>
                    <a:pt x="18865" y="18916"/>
                  </a:cubicBezTo>
                  <a:cubicBezTo>
                    <a:pt x="18754" y="18852"/>
                    <a:pt x="18638" y="18724"/>
                    <a:pt x="18526" y="18660"/>
                  </a:cubicBezTo>
                  <a:cubicBezTo>
                    <a:pt x="18411" y="18533"/>
                    <a:pt x="18299" y="18405"/>
                    <a:pt x="18183" y="18277"/>
                  </a:cubicBezTo>
                  <a:cubicBezTo>
                    <a:pt x="18072" y="18085"/>
                    <a:pt x="17956" y="17830"/>
                    <a:pt x="17845" y="17446"/>
                  </a:cubicBezTo>
                  <a:cubicBezTo>
                    <a:pt x="17791" y="17318"/>
                    <a:pt x="17733" y="17063"/>
                    <a:pt x="17680" y="16871"/>
                  </a:cubicBezTo>
                  <a:cubicBezTo>
                    <a:pt x="17622" y="16679"/>
                    <a:pt x="17569" y="16488"/>
                    <a:pt x="17515" y="16232"/>
                  </a:cubicBezTo>
                  <a:cubicBezTo>
                    <a:pt x="17292" y="15401"/>
                    <a:pt x="17079" y="14379"/>
                    <a:pt x="16856" y="13612"/>
                  </a:cubicBezTo>
                  <a:cubicBezTo>
                    <a:pt x="16745" y="13164"/>
                    <a:pt x="16633" y="12845"/>
                    <a:pt x="16522" y="12589"/>
                  </a:cubicBezTo>
                  <a:cubicBezTo>
                    <a:pt x="16410" y="12334"/>
                    <a:pt x="16295" y="12206"/>
                    <a:pt x="16183" y="12014"/>
                  </a:cubicBezTo>
                  <a:cubicBezTo>
                    <a:pt x="15275" y="10736"/>
                    <a:pt x="14361" y="9969"/>
                    <a:pt x="13462" y="7988"/>
                  </a:cubicBezTo>
                  <a:cubicBezTo>
                    <a:pt x="13234" y="7477"/>
                    <a:pt x="13012" y="6966"/>
                    <a:pt x="12789" y="6263"/>
                  </a:cubicBezTo>
                  <a:cubicBezTo>
                    <a:pt x="12673" y="5943"/>
                    <a:pt x="12566" y="5496"/>
                    <a:pt x="12455" y="5176"/>
                  </a:cubicBezTo>
                  <a:cubicBezTo>
                    <a:pt x="12286" y="4537"/>
                    <a:pt x="12286" y="4537"/>
                    <a:pt x="12286" y="4537"/>
                  </a:cubicBezTo>
                  <a:cubicBezTo>
                    <a:pt x="12205" y="4282"/>
                    <a:pt x="12205" y="4282"/>
                    <a:pt x="12205" y="4282"/>
                  </a:cubicBezTo>
                  <a:cubicBezTo>
                    <a:pt x="12121" y="4026"/>
                    <a:pt x="12121" y="4026"/>
                    <a:pt x="12121" y="4026"/>
                  </a:cubicBezTo>
                  <a:cubicBezTo>
                    <a:pt x="11898" y="3259"/>
                    <a:pt x="11675" y="2620"/>
                    <a:pt x="11453" y="2045"/>
                  </a:cubicBezTo>
                  <a:cubicBezTo>
                    <a:pt x="11225" y="1534"/>
                    <a:pt x="10998" y="1086"/>
                    <a:pt x="10776" y="767"/>
                  </a:cubicBezTo>
                  <a:cubicBezTo>
                    <a:pt x="10548" y="447"/>
                    <a:pt x="10321" y="320"/>
                    <a:pt x="10090" y="256"/>
                  </a:cubicBezTo>
                  <a:cubicBezTo>
                    <a:pt x="9862" y="256"/>
                    <a:pt x="9635" y="383"/>
                    <a:pt x="9408" y="639"/>
                  </a:cubicBezTo>
                  <a:cubicBezTo>
                    <a:pt x="9350" y="703"/>
                    <a:pt x="9297" y="767"/>
                    <a:pt x="9239" y="895"/>
                  </a:cubicBezTo>
                  <a:cubicBezTo>
                    <a:pt x="9154" y="959"/>
                    <a:pt x="9154" y="959"/>
                    <a:pt x="9154" y="959"/>
                  </a:cubicBezTo>
                  <a:cubicBezTo>
                    <a:pt x="9069" y="1150"/>
                    <a:pt x="9069" y="1150"/>
                    <a:pt x="9069" y="1150"/>
                  </a:cubicBezTo>
                  <a:cubicBezTo>
                    <a:pt x="8900" y="1470"/>
                    <a:pt x="8900" y="1470"/>
                    <a:pt x="8900" y="1470"/>
                  </a:cubicBezTo>
                  <a:cubicBezTo>
                    <a:pt x="8731" y="1853"/>
                    <a:pt x="8731" y="1853"/>
                    <a:pt x="8731" y="1853"/>
                  </a:cubicBezTo>
                  <a:cubicBezTo>
                    <a:pt x="8620" y="2109"/>
                    <a:pt x="8504" y="2364"/>
                    <a:pt x="8392" y="2620"/>
                  </a:cubicBezTo>
                  <a:cubicBezTo>
                    <a:pt x="8223" y="3004"/>
                    <a:pt x="8223" y="3004"/>
                    <a:pt x="8223" y="3004"/>
                  </a:cubicBezTo>
                  <a:cubicBezTo>
                    <a:pt x="8054" y="3323"/>
                    <a:pt x="8054" y="3323"/>
                    <a:pt x="8054" y="3323"/>
                  </a:cubicBezTo>
                  <a:cubicBezTo>
                    <a:pt x="7604" y="4154"/>
                    <a:pt x="7150" y="4793"/>
                    <a:pt x="6695" y="5496"/>
                  </a:cubicBezTo>
                  <a:cubicBezTo>
                    <a:pt x="6468" y="5879"/>
                    <a:pt x="6241" y="6199"/>
                    <a:pt x="6014" y="6646"/>
                  </a:cubicBezTo>
                  <a:cubicBezTo>
                    <a:pt x="5902" y="6838"/>
                    <a:pt x="5791" y="7093"/>
                    <a:pt x="5675" y="7285"/>
                  </a:cubicBezTo>
                  <a:cubicBezTo>
                    <a:pt x="5564" y="7541"/>
                    <a:pt x="5452" y="7796"/>
                    <a:pt x="5341" y="8116"/>
                  </a:cubicBezTo>
                  <a:cubicBezTo>
                    <a:pt x="5283" y="8244"/>
                    <a:pt x="5225" y="8372"/>
                    <a:pt x="5172" y="8563"/>
                  </a:cubicBezTo>
                  <a:cubicBezTo>
                    <a:pt x="5114" y="8755"/>
                    <a:pt x="5060" y="8883"/>
                    <a:pt x="5002" y="9075"/>
                  </a:cubicBezTo>
                  <a:cubicBezTo>
                    <a:pt x="4922" y="9330"/>
                    <a:pt x="4922" y="9330"/>
                    <a:pt x="4922" y="9330"/>
                  </a:cubicBezTo>
                  <a:cubicBezTo>
                    <a:pt x="4891" y="9458"/>
                    <a:pt x="4864" y="9586"/>
                    <a:pt x="4838" y="9650"/>
                  </a:cubicBezTo>
                  <a:cubicBezTo>
                    <a:pt x="4784" y="9905"/>
                    <a:pt x="4731" y="10161"/>
                    <a:pt x="4677" y="10417"/>
                  </a:cubicBezTo>
                  <a:cubicBezTo>
                    <a:pt x="4463" y="11503"/>
                    <a:pt x="4254" y="12909"/>
                    <a:pt x="4045" y="14187"/>
                  </a:cubicBezTo>
                  <a:cubicBezTo>
                    <a:pt x="3942" y="14890"/>
                    <a:pt x="3835" y="15529"/>
                    <a:pt x="3728" y="16104"/>
                  </a:cubicBezTo>
                  <a:cubicBezTo>
                    <a:pt x="3675" y="16360"/>
                    <a:pt x="3622" y="16679"/>
                    <a:pt x="3568" y="16935"/>
                  </a:cubicBezTo>
                  <a:cubicBezTo>
                    <a:pt x="3488" y="17318"/>
                    <a:pt x="3488" y="17318"/>
                    <a:pt x="3488" y="17318"/>
                  </a:cubicBezTo>
                  <a:cubicBezTo>
                    <a:pt x="3403" y="17638"/>
                    <a:pt x="3403" y="17638"/>
                    <a:pt x="3403" y="17638"/>
                  </a:cubicBezTo>
                  <a:cubicBezTo>
                    <a:pt x="3363" y="17830"/>
                    <a:pt x="3363" y="17830"/>
                    <a:pt x="3363" y="17830"/>
                  </a:cubicBezTo>
                  <a:cubicBezTo>
                    <a:pt x="3323" y="17957"/>
                    <a:pt x="3323" y="17957"/>
                    <a:pt x="3323" y="17957"/>
                  </a:cubicBezTo>
                  <a:cubicBezTo>
                    <a:pt x="3238" y="18277"/>
                    <a:pt x="3238" y="18277"/>
                    <a:pt x="3238" y="18277"/>
                  </a:cubicBezTo>
                  <a:cubicBezTo>
                    <a:pt x="3154" y="18469"/>
                    <a:pt x="3154" y="18469"/>
                    <a:pt x="3154" y="18469"/>
                  </a:cubicBezTo>
                  <a:cubicBezTo>
                    <a:pt x="3127" y="18596"/>
                    <a:pt x="3100" y="18660"/>
                    <a:pt x="3069" y="18724"/>
                  </a:cubicBezTo>
                  <a:cubicBezTo>
                    <a:pt x="2900" y="19044"/>
                    <a:pt x="2900" y="19044"/>
                    <a:pt x="2900" y="19044"/>
                  </a:cubicBezTo>
                  <a:cubicBezTo>
                    <a:pt x="2731" y="19363"/>
                    <a:pt x="2731" y="19363"/>
                    <a:pt x="2731" y="19363"/>
                  </a:cubicBezTo>
                  <a:cubicBezTo>
                    <a:pt x="1826" y="21025"/>
                    <a:pt x="913" y="21600"/>
                    <a:pt x="0" y="21344"/>
                  </a:cubicBezTo>
                  <a:cubicBezTo>
                    <a:pt x="913" y="21536"/>
                    <a:pt x="1826" y="20961"/>
                    <a:pt x="2731" y="19299"/>
                  </a:cubicBezTo>
                  <a:cubicBezTo>
                    <a:pt x="2900" y="18916"/>
                    <a:pt x="2900" y="18916"/>
                    <a:pt x="2900" y="18916"/>
                  </a:cubicBezTo>
                  <a:cubicBezTo>
                    <a:pt x="3069" y="18596"/>
                    <a:pt x="3069" y="18596"/>
                    <a:pt x="3069" y="18596"/>
                  </a:cubicBezTo>
                  <a:cubicBezTo>
                    <a:pt x="3096" y="18533"/>
                    <a:pt x="3127" y="18405"/>
                    <a:pt x="3154" y="18341"/>
                  </a:cubicBezTo>
                  <a:cubicBezTo>
                    <a:pt x="3238" y="18149"/>
                    <a:pt x="3238" y="18149"/>
                    <a:pt x="3238" y="18149"/>
                  </a:cubicBezTo>
                  <a:cubicBezTo>
                    <a:pt x="3319" y="17830"/>
                    <a:pt x="3319" y="17830"/>
                    <a:pt x="3319" y="17830"/>
                  </a:cubicBezTo>
                  <a:cubicBezTo>
                    <a:pt x="3363" y="17702"/>
                    <a:pt x="3363" y="17702"/>
                    <a:pt x="3363" y="17702"/>
                  </a:cubicBezTo>
                  <a:cubicBezTo>
                    <a:pt x="3403" y="17510"/>
                    <a:pt x="3403" y="17510"/>
                    <a:pt x="3403" y="17510"/>
                  </a:cubicBezTo>
                  <a:cubicBezTo>
                    <a:pt x="3483" y="17191"/>
                    <a:pt x="3483" y="17191"/>
                    <a:pt x="3483" y="17191"/>
                  </a:cubicBezTo>
                  <a:cubicBezTo>
                    <a:pt x="3564" y="16807"/>
                    <a:pt x="3564" y="16807"/>
                    <a:pt x="3564" y="16807"/>
                  </a:cubicBezTo>
                  <a:cubicBezTo>
                    <a:pt x="3622" y="16551"/>
                    <a:pt x="3671" y="16232"/>
                    <a:pt x="3724" y="15976"/>
                  </a:cubicBezTo>
                  <a:cubicBezTo>
                    <a:pt x="3831" y="15337"/>
                    <a:pt x="3938" y="14762"/>
                    <a:pt x="4040" y="14059"/>
                  </a:cubicBezTo>
                  <a:cubicBezTo>
                    <a:pt x="4250" y="12781"/>
                    <a:pt x="4459" y="11375"/>
                    <a:pt x="4673" y="10289"/>
                  </a:cubicBezTo>
                  <a:cubicBezTo>
                    <a:pt x="4726" y="10033"/>
                    <a:pt x="4780" y="9714"/>
                    <a:pt x="4838" y="9522"/>
                  </a:cubicBezTo>
                  <a:cubicBezTo>
                    <a:pt x="4864" y="9394"/>
                    <a:pt x="4891" y="9266"/>
                    <a:pt x="4918" y="9202"/>
                  </a:cubicBezTo>
                  <a:cubicBezTo>
                    <a:pt x="5002" y="8883"/>
                    <a:pt x="5002" y="8883"/>
                    <a:pt x="5002" y="8883"/>
                  </a:cubicBezTo>
                  <a:cubicBezTo>
                    <a:pt x="5056" y="8691"/>
                    <a:pt x="5114" y="8563"/>
                    <a:pt x="5167" y="8372"/>
                  </a:cubicBezTo>
                  <a:cubicBezTo>
                    <a:pt x="5225" y="8244"/>
                    <a:pt x="5279" y="8052"/>
                    <a:pt x="5337" y="7924"/>
                  </a:cubicBezTo>
                  <a:cubicBezTo>
                    <a:pt x="5448" y="7605"/>
                    <a:pt x="5564" y="7413"/>
                    <a:pt x="5675" y="7157"/>
                  </a:cubicBezTo>
                  <a:cubicBezTo>
                    <a:pt x="5786" y="6902"/>
                    <a:pt x="5902" y="6646"/>
                    <a:pt x="6014" y="6454"/>
                  </a:cubicBezTo>
                  <a:cubicBezTo>
                    <a:pt x="6241" y="6007"/>
                    <a:pt x="6468" y="5688"/>
                    <a:pt x="6691" y="5304"/>
                  </a:cubicBezTo>
                  <a:cubicBezTo>
                    <a:pt x="7145" y="4601"/>
                    <a:pt x="7599" y="3962"/>
                    <a:pt x="8054" y="3067"/>
                  </a:cubicBezTo>
                  <a:cubicBezTo>
                    <a:pt x="8223" y="2748"/>
                    <a:pt x="8223" y="2748"/>
                    <a:pt x="8223" y="2748"/>
                  </a:cubicBezTo>
                  <a:cubicBezTo>
                    <a:pt x="8392" y="2428"/>
                    <a:pt x="8392" y="2428"/>
                    <a:pt x="8392" y="2428"/>
                  </a:cubicBezTo>
                  <a:cubicBezTo>
                    <a:pt x="8504" y="2173"/>
                    <a:pt x="8615" y="1853"/>
                    <a:pt x="8726" y="1598"/>
                  </a:cubicBezTo>
                  <a:cubicBezTo>
                    <a:pt x="8896" y="1214"/>
                    <a:pt x="8896" y="1214"/>
                    <a:pt x="8896" y="1214"/>
                  </a:cubicBezTo>
                  <a:cubicBezTo>
                    <a:pt x="9065" y="895"/>
                    <a:pt x="9065" y="895"/>
                    <a:pt x="9065" y="895"/>
                  </a:cubicBezTo>
                  <a:cubicBezTo>
                    <a:pt x="9150" y="767"/>
                    <a:pt x="9150" y="767"/>
                    <a:pt x="9150" y="767"/>
                  </a:cubicBezTo>
                  <a:cubicBezTo>
                    <a:pt x="9239" y="639"/>
                    <a:pt x="9239" y="639"/>
                    <a:pt x="9239" y="639"/>
                  </a:cubicBezTo>
                  <a:cubicBezTo>
                    <a:pt x="9292" y="575"/>
                    <a:pt x="9350" y="447"/>
                    <a:pt x="9408" y="383"/>
                  </a:cubicBezTo>
                  <a:cubicBezTo>
                    <a:pt x="9635" y="128"/>
                    <a:pt x="9862" y="0"/>
                    <a:pt x="10090" y="0"/>
                  </a:cubicBezTo>
                  <a:cubicBezTo>
                    <a:pt x="10321" y="64"/>
                    <a:pt x="10548" y="192"/>
                    <a:pt x="10776" y="511"/>
                  </a:cubicBezTo>
                  <a:cubicBezTo>
                    <a:pt x="11003" y="831"/>
                    <a:pt x="11230" y="1278"/>
                    <a:pt x="11453" y="1853"/>
                  </a:cubicBezTo>
                  <a:cubicBezTo>
                    <a:pt x="11680" y="2364"/>
                    <a:pt x="11902" y="3004"/>
                    <a:pt x="12125" y="3770"/>
                  </a:cubicBezTo>
                  <a:cubicBezTo>
                    <a:pt x="12210" y="4026"/>
                    <a:pt x="12210" y="4026"/>
                    <a:pt x="12210" y="4026"/>
                  </a:cubicBezTo>
                  <a:cubicBezTo>
                    <a:pt x="12290" y="4346"/>
                    <a:pt x="12290" y="4346"/>
                    <a:pt x="12290" y="4346"/>
                  </a:cubicBezTo>
                  <a:cubicBezTo>
                    <a:pt x="12459" y="4921"/>
                    <a:pt x="12459" y="4921"/>
                    <a:pt x="12459" y="4921"/>
                  </a:cubicBezTo>
                  <a:cubicBezTo>
                    <a:pt x="12566" y="5304"/>
                    <a:pt x="12678" y="5688"/>
                    <a:pt x="12789" y="6007"/>
                  </a:cubicBezTo>
                  <a:cubicBezTo>
                    <a:pt x="13012" y="6710"/>
                    <a:pt x="13239" y="7285"/>
                    <a:pt x="13462" y="7796"/>
                  </a:cubicBezTo>
                  <a:cubicBezTo>
                    <a:pt x="14366" y="9778"/>
                    <a:pt x="15275" y="10544"/>
                    <a:pt x="16183" y="11886"/>
                  </a:cubicBezTo>
                  <a:cubicBezTo>
                    <a:pt x="16299" y="12014"/>
                    <a:pt x="16410" y="12206"/>
                    <a:pt x="16522" y="12462"/>
                  </a:cubicBezTo>
                  <a:cubicBezTo>
                    <a:pt x="16638" y="12717"/>
                    <a:pt x="16749" y="13037"/>
                    <a:pt x="16860" y="13420"/>
                  </a:cubicBezTo>
                  <a:cubicBezTo>
                    <a:pt x="17079" y="14251"/>
                    <a:pt x="17297" y="15209"/>
                    <a:pt x="17515" y="16104"/>
                  </a:cubicBezTo>
                  <a:cubicBezTo>
                    <a:pt x="17573" y="16360"/>
                    <a:pt x="17627" y="16551"/>
                    <a:pt x="17680" y="16743"/>
                  </a:cubicBezTo>
                  <a:cubicBezTo>
                    <a:pt x="17738" y="16935"/>
                    <a:pt x="17791" y="17127"/>
                    <a:pt x="17849" y="17318"/>
                  </a:cubicBezTo>
                  <a:cubicBezTo>
                    <a:pt x="17961" y="17702"/>
                    <a:pt x="18072" y="17957"/>
                    <a:pt x="18183" y="18149"/>
                  </a:cubicBezTo>
                  <a:cubicBezTo>
                    <a:pt x="18299" y="18277"/>
                    <a:pt x="18411" y="18405"/>
                    <a:pt x="18526" y="18469"/>
                  </a:cubicBezTo>
                  <a:cubicBezTo>
                    <a:pt x="18865" y="18788"/>
                    <a:pt x="18865" y="18788"/>
                    <a:pt x="18865" y="18788"/>
                  </a:cubicBezTo>
                  <a:cubicBezTo>
                    <a:pt x="19778" y="19555"/>
                    <a:pt x="20691" y="19938"/>
                    <a:pt x="21600" y="203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Freeform 62"/>
            <p:cNvSpPr/>
            <p:nvPr/>
          </p:nvSpPr>
          <p:spPr>
            <a:xfrm>
              <a:off x="58306" y="3630126"/>
              <a:ext cx="16474859" cy="121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21600" y="19307"/>
                  </a:moveTo>
                  <a:cubicBezTo>
                    <a:pt x="20687" y="18764"/>
                    <a:pt x="19774" y="18463"/>
                    <a:pt x="18856" y="18161"/>
                  </a:cubicBezTo>
                  <a:cubicBezTo>
                    <a:pt x="18174" y="17920"/>
                    <a:pt x="18174" y="17920"/>
                    <a:pt x="18174" y="17920"/>
                  </a:cubicBezTo>
                  <a:cubicBezTo>
                    <a:pt x="18059" y="17859"/>
                    <a:pt x="17943" y="17739"/>
                    <a:pt x="17831" y="17497"/>
                  </a:cubicBezTo>
                  <a:cubicBezTo>
                    <a:pt x="17716" y="17316"/>
                    <a:pt x="17604" y="17075"/>
                    <a:pt x="17493" y="16773"/>
                  </a:cubicBezTo>
                  <a:cubicBezTo>
                    <a:pt x="17270" y="16170"/>
                    <a:pt x="17047" y="15385"/>
                    <a:pt x="16820" y="14842"/>
                  </a:cubicBezTo>
                  <a:cubicBezTo>
                    <a:pt x="16709" y="14541"/>
                    <a:pt x="16598" y="14299"/>
                    <a:pt x="16482" y="14118"/>
                  </a:cubicBezTo>
                  <a:cubicBezTo>
                    <a:pt x="16428" y="13998"/>
                    <a:pt x="16370" y="13998"/>
                    <a:pt x="16312" y="13937"/>
                  </a:cubicBezTo>
                  <a:cubicBezTo>
                    <a:pt x="16143" y="13817"/>
                    <a:pt x="16143" y="13817"/>
                    <a:pt x="16143" y="13817"/>
                  </a:cubicBezTo>
                  <a:cubicBezTo>
                    <a:pt x="15684" y="13455"/>
                    <a:pt x="15230" y="13093"/>
                    <a:pt x="14771" y="12610"/>
                  </a:cubicBezTo>
                  <a:cubicBezTo>
                    <a:pt x="14660" y="12489"/>
                    <a:pt x="14544" y="12369"/>
                    <a:pt x="14433" y="12188"/>
                  </a:cubicBezTo>
                  <a:cubicBezTo>
                    <a:pt x="14259" y="12007"/>
                    <a:pt x="14259" y="12007"/>
                    <a:pt x="14259" y="12007"/>
                  </a:cubicBezTo>
                  <a:cubicBezTo>
                    <a:pt x="14090" y="11705"/>
                    <a:pt x="14090" y="11705"/>
                    <a:pt x="14090" y="11705"/>
                  </a:cubicBezTo>
                  <a:cubicBezTo>
                    <a:pt x="13978" y="11584"/>
                    <a:pt x="13862" y="11343"/>
                    <a:pt x="13751" y="11162"/>
                  </a:cubicBezTo>
                  <a:cubicBezTo>
                    <a:pt x="13693" y="11102"/>
                    <a:pt x="13635" y="10981"/>
                    <a:pt x="13582" y="10860"/>
                  </a:cubicBezTo>
                  <a:cubicBezTo>
                    <a:pt x="13524" y="10740"/>
                    <a:pt x="13466" y="10619"/>
                    <a:pt x="13408" y="10498"/>
                  </a:cubicBezTo>
                  <a:cubicBezTo>
                    <a:pt x="13239" y="10136"/>
                    <a:pt x="13239" y="10136"/>
                    <a:pt x="13239" y="10136"/>
                  </a:cubicBezTo>
                  <a:cubicBezTo>
                    <a:pt x="13185" y="10016"/>
                    <a:pt x="13127" y="9835"/>
                    <a:pt x="13074" y="9714"/>
                  </a:cubicBezTo>
                  <a:cubicBezTo>
                    <a:pt x="12958" y="9473"/>
                    <a:pt x="12847" y="9111"/>
                    <a:pt x="12735" y="8809"/>
                  </a:cubicBezTo>
                  <a:cubicBezTo>
                    <a:pt x="12709" y="8749"/>
                    <a:pt x="12682" y="8628"/>
                    <a:pt x="12651" y="8568"/>
                  </a:cubicBezTo>
                  <a:cubicBezTo>
                    <a:pt x="12571" y="8266"/>
                    <a:pt x="12571" y="8266"/>
                    <a:pt x="12571" y="8266"/>
                  </a:cubicBezTo>
                  <a:cubicBezTo>
                    <a:pt x="12513" y="8085"/>
                    <a:pt x="12459" y="7904"/>
                    <a:pt x="12401" y="7723"/>
                  </a:cubicBezTo>
                  <a:cubicBezTo>
                    <a:pt x="12290" y="7301"/>
                    <a:pt x="12183" y="6878"/>
                    <a:pt x="12072" y="6456"/>
                  </a:cubicBezTo>
                  <a:cubicBezTo>
                    <a:pt x="11631" y="4766"/>
                    <a:pt x="11190" y="3198"/>
                    <a:pt x="10740" y="2112"/>
                  </a:cubicBezTo>
                  <a:cubicBezTo>
                    <a:pt x="10517" y="1508"/>
                    <a:pt x="10290" y="1086"/>
                    <a:pt x="10063" y="784"/>
                  </a:cubicBezTo>
                  <a:cubicBezTo>
                    <a:pt x="9836" y="422"/>
                    <a:pt x="9608" y="302"/>
                    <a:pt x="9381" y="241"/>
                  </a:cubicBezTo>
                  <a:cubicBezTo>
                    <a:pt x="9265" y="241"/>
                    <a:pt x="9150" y="241"/>
                    <a:pt x="9038" y="362"/>
                  </a:cubicBezTo>
                  <a:cubicBezTo>
                    <a:pt x="8954" y="362"/>
                    <a:pt x="8954" y="362"/>
                    <a:pt x="8954" y="362"/>
                  </a:cubicBezTo>
                  <a:cubicBezTo>
                    <a:pt x="8922" y="422"/>
                    <a:pt x="8896" y="422"/>
                    <a:pt x="8865" y="483"/>
                  </a:cubicBezTo>
                  <a:cubicBezTo>
                    <a:pt x="8695" y="664"/>
                    <a:pt x="8695" y="664"/>
                    <a:pt x="8695" y="664"/>
                  </a:cubicBezTo>
                  <a:cubicBezTo>
                    <a:pt x="8651" y="664"/>
                    <a:pt x="8651" y="664"/>
                    <a:pt x="8651" y="664"/>
                  </a:cubicBezTo>
                  <a:cubicBezTo>
                    <a:pt x="8611" y="784"/>
                    <a:pt x="8611" y="784"/>
                    <a:pt x="8611" y="784"/>
                  </a:cubicBezTo>
                  <a:cubicBezTo>
                    <a:pt x="8526" y="905"/>
                    <a:pt x="8526" y="905"/>
                    <a:pt x="8526" y="905"/>
                  </a:cubicBezTo>
                  <a:cubicBezTo>
                    <a:pt x="8468" y="965"/>
                    <a:pt x="8410" y="1086"/>
                    <a:pt x="8357" y="1146"/>
                  </a:cubicBezTo>
                  <a:cubicBezTo>
                    <a:pt x="8183" y="1448"/>
                    <a:pt x="8183" y="1448"/>
                    <a:pt x="8183" y="1448"/>
                  </a:cubicBezTo>
                  <a:cubicBezTo>
                    <a:pt x="8014" y="1750"/>
                    <a:pt x="8014" y="1750"/>
                    <a:pt x="8014" y="1750"/>
                  </a:cubicBezTo>
                  <a:cubicBezTo>
                    <a:pt x="7559" y="2413"/>
                    <a:pt x="7105" y="2956"/>
                    <a:pt x="6651" y="3620"/>
                  </a:cubicBezTo>
                  <a:cubicBezTo>
                    <a:pt x="6423" y="3922"/>
                    <a:pt x="6196" y="4344"/>
                    <a:pt x="5969" y="4766"/>
                  </a:cubicBezTo>
                  <a:cubicBezTo>
                    <a:pt x="5742" y="5189"/>
                    <a:pt x="5519" y="5732"/>
                    <a:pt x="5296" y="6335"/>
                  </a:cubicBezTo>
                  <a:cubicBezTo>
                    <a:pt x="5074" y="6999"/>
                    <a:pt x="4851" y="7723"/>
                    <a:pt x="4637" y="8930"/>
                  </a:cubicBezTo>
                  <a:cubicBezTo>
                    <a:pt x="4428" y="10076"/>
                    <a:pt x="4223" y="11464"/>
                    <a:pt x="4018" y="12912"/>
                  </a:cubicBezTo>
                  <a:cubicBezTo>
                    <a:pt x="3818" y="14299"/>
                    <a:pt x="3613" y="15687"/>
                    <a:pt x="3399" y="16773"/>
                  </a:cubicBezTo>
                  <a:cubicBezTo>
                    <a:pt x="3287" y="17316"/>
                    <a:pt x="3181" y="17799"/>
                    <a:pt x="3069" y="18101"/>
                  </a:cubicBezTo>
                  <a:cubicBezTo>
                    <a:pt x="3011" y="18282"/>
                    <a:pt x="2958" y="18463"/>
                    <a:pt x="2900" y="18583"/>
                  </a:cubicBezTo>
                  <a:cubicBezTo>
                    <a:pt x="2846" y="18764"/>
                    <a:pt x="2789" y="18885"/>
                    <a:pt x="2731" y="19006"/>
                  </a:cubicBezTo>
                  <a:cubicBezTo>
                    <a:pt x="2281" y="20092"/>
                    <a:pt x="1826" y="20755"/>
                    <a:pt x="1372" y="21117"/>
                  </a:cubicBezTo>
                  <a:cubicBezTo>
                    <a:pt x="913" y="21540"/>
                    <a:pt x="454" y="21600"/>
                    <a:pt x="0" y="21298"/>
                  </a:cubicBezTo>
                  <a:cubicBezTo>
                    <a:pt x="454" y="21540"/>
                    <a:pt x="913" y="21479"/>
                    <a:pt x="1368" y="21057"/>
                  </a:cubicBezTo>
                  <a:cubicBezTo>
                    <a:pt x="1826" y="20695"/>
                    <a:pt x="2281" y="19971"/>
                    <a:pt x="2731" y="18885"/>
                  </a:cubicBezTo>
                  <a:cubicBezTo>
                    <a:pt x="2789" y="18764"/>
                    <a:pt x="2842" y="18644"/>
                    <a:pt x="2900" y="18463"/>
                  </a:cubicBezTo>
                  <a:cubicBezTo>
                    <a:pt x="2953" y="18342"/>
                    <a:pt x="3011" y="18161"/>
                    <a:pt x="3065" y="17980"/>
                  </a:cubicBezTo>
                  <a:cubicBezTo>
                    <a:pt x="3176" y="17678"/>
                    <a:pt x="3287" y="17196"/>
                    <a:pt x="3394" y="16653"/>
                  </a:cubicBezTo>
                  <a:cubicBezTo>
                    <a:pt x="3608" y="15566"/>
                    <a:pt x="3813" y="14179"/>
                    <a:pt x="4014" y="12791"/>
                  </a:cubicBezTo>
                  <a:cubicBezTo>
                    <a:pt x="4218" y="11343"/>
                    <a:pt x="4423" y="9895"/>
                    <a:pt x="4633" y="8749"/>
                  </a:cubicBezTo>
                  <a:cubicBezTo>
                    <a:pt x="4847" y="7602"/>
                    <a:pt x="5069" y="6818"/>
                    <a:pt x="5292" y="6215"/>
                  </a:cubicBezTo>
                  <a:cubicBezTo>
                    <a:pt x="5515" y="5551"/>
                    <a:pt x="5742" y="5008"/>
                    <a:pt x="5969" y="4585"/>
                  </a:cubicBezTo>
                  <a:cubicBezTo>
                    <a:pt x="6196" y="4163"/>
                    <a:pt x="6423" y="3741"/>
                    <a:pt x="6651" y="3439"/>
                  </a:cubicBezTo>
                  <a:cubicBezTo>
                    <a:pt x="7105" y="2775"/>
                    <a:pt x="7559" y="2232"/>
                    <a:pt x="8014" y="1508"/>
                  </a:cubicBezTo>
                  <a:cubicBezTo>
                    <a:pt x="8183" y="1267"/>
                    <a:pt x="8183" y="1267"/>
                    <a:pt x="8183" y="1267"/>
                  </a:cubicBezTo>
                  <a:cubicBezTo>
                    <a:pt x="8352" y="965"/>
                    <a:pt x="8352" y="965"/>
                    <a:pt x="8352" y="965"/>
                  </a:cubicBezTo>
                  <a:cubicBezTo>
                    <a:pt x="8410" y="845"/>
                    <a:pt x="8468" y="784"/>
                    <a:pt x="8522" y="664"/>
                  </a:cubicBezTo>
                  <a:cubicBezTo>
                    <a:pt x="8611" y="543"/>
                    <a:pt x="8611" y="543"/>
                    <a:pt x="8611" y="543"/>
                  </a:cubicBezTo>
                  <a:cubicBezTo>
                    <a:pt x="8651" y="483"/>
                    <a:pt x="8651" y="483"/>
                    <a:pt x="8651" y="483"/>
                  </a:cubicBezTo>
                  <a:cubicBezTo>
                    <a:pt x="8695" y="422"/>
                    <a:pt x="8695" y="422"/>
                    <a:pt x="8695" y="422"/>
                  </a:cubicBezTo>
                  <a:cubicBezTo>
                    <a:pt x="8865" y="241"/>
                    <a:pt x="8865" y="241"/>
                    <a:pt x="8865" y="241"/>
                  </a:cubicBezTo>
                  <a:cubicBezTo>
                    <a:pt x="8896" y="181"/>
                    <a:pt x="8922" y="181"/>
                    <a:pt x="8949" y="181"/>
                  </a:cubicBezTo>
                  <a:cubicBezTo>
                    <a:pt x="9038" y="121"/>
                    <a:pt x="9038" y="121"/>
                    <a:pt x="9038" y="121"/>
                  </a:cubicBezTo>
                  <a:cubicBezTo>
                    <a:pt x="9150" y="0"/>
                    <a:pt x="9265" y="60"/>
                    <a:pt x="9381" y="0"/>
                  </a:cubicBezTo>
                  <a:cubicBezTo>
                    <a:pt x="9608" y="60"/>
                    <a:pt x="9836" y="181"/>
                    <a:pt x="10063" y="543"/>
                  </a:cubicBezTo>
                  <a:cubicBezTo>
                    <a:pt x="10290" y="845"/>
                    <a:pt x="10517" y="1267"/>
                    <a:pt x="10744" y="1870"/>
                  </a:cubicBezTo>
                  <a:cubicBezTo>
                    <a:pt x="11194" y="3017"/>
                    <a:pt x="11635" y="4525"/>
                    <a:pt x="12076" y="6275"/>
                  </a:cubicBezTo>
                  <a:cubicBezTo>
                    <a:pt x="12188" y="6697"/>
                    <a:pt x="12294" y="7059"/>
                    <a:pt x="12406" y="7482"/>
                  </a:cubicBezTo>
                  <a:cubicBezTo>
                    <a:pt x="12459" y="7723"/>
                    <a:pt x="12517" y="7844"/>
                    <a:pt x="12571" y="8085"/>
                  </a:cubicBezTo>
                  <a:cubicBezTo>
                    <a:pt x="12655" y="8326"/>
                    <a:pt x="12655" y="8326"/>
                    <a:pt x="12655" y="8326"/>
                  </a:cubicBezTo>
                  <a:cubicBezTo>
                    <a:pt x="12682" y="8447"/>
                    <a:pt x="12713" y="8507"/>
                    <a:pt x="12740" y="8568"/>
                  </a:cubicBezTo>
                  <a:cubicBezTo>
                    <a:pt x="12851" y="8930"/>
                    <a:pt x="12963" y="9231"/>
                    <a:pt x="13074" y="9533"/>
                  </a:cubicBezTo>
                  <a:cubicBezTo>
                    <a:pt x="13132" y="9654"/>
                    <a:pt x="13185" y="9835"/>
                    <a:pt x="13243" y="9955"/>
                  </a:cubicBezTo>
                  <a:cubicBezTo>
                    <a:pt x="13413" y="10317"/>
                    <a:pt x="13413" y="10317"/>
                    <a:pt x="13413" y="10317"/>
                  </a:cubicBezTo>
                  <a:cubicBezTo>
                    <a:pt x="13470" y="10438"/>
                    <a:pt x="13524" y="10559"/>
                    <a:pt x="13582" y="10619"/>
                  </a:cubicBezTo>
                  <a:cubicBezTo>
                    <a:pt x="13640" y="10740"/>
                    <a:pt x="13693" y="10860"/>
                    <a:pt x="13751" y="10981"/>
                  </a:cubicBezTo>
                  <a:cubicBezTo>
                    <a:pt x="13867" y="11162"/>
                    <a:pt x="13978" y="11403"/>
                    <a:pt x="14090" y="11524"/>
                  </a:cubicBezTo>
                  <a:cubicBezTo>
                    <a:pt x="14263" y="11765"/>
                    <a:pt x="14263" y="11765"/>
                    <a:pt x="14263" y="11765"/>
                  </a:cubicBezTo>
                  <a:cubicBezTo>
                    <a:pt x="14433" y="12007"/>
                    <a:pt x="14433" y="12007"/>
                    <a:pt x="14433" y="12007"/>
                  </a:cubicBezTo>
                  <a:cubicBezTo>
                    <a:pt x="14548" y="12188"/>
                    <a:pt x="14660" y="12308"/>
                    <a:pt x="14776" y="12429"/>
                  </a:cubicBezTo>
                  <a:cubicBezTo>
                    <a:pt x="15230" y="12912"/>
                    <a:pt x="15684" y="13274"/>
                    <a:pt x="16143" y="13636"/>
                  </a:cubicBezTo>
                  <a:cubicBezTo>
                    <a:pt x="16312" y="13756"/>
                    <a:pt x="16312" y="13756"/>
                    <a:pt x="16312" y="13756"/>
                  </a:cubicBezTo>
                  <a:cubicBezTo>
                    <a:pt x="16370" y="13817"/>
                    <a:pt x="16428" y="13877"/>
                    <a:pt x="16486" y="13998"/>
                  </a:cubicBezTo>
                  <a:cubicBezTo>
                    <a:pt x="16598" y="14118"/>
                    <a:pt x="16713" y="14420"/>
                    <a:pt x="16825" y="14661"/>
                  </a:cubicBezTo>
                  <a:cubicBezTo>
                    <a:pt x="17047" y="15265"/>
                    <a:pt x="17270" y="15989"/>
                    <a:pt x="17493" y="16592"/>
                  </a:cubicBezTo>
                  <a:cubicBezTo>
                    <a:pt x="17604" y="16894"/>
                    <a:pt x="17720" y="17196"/>
                    <a:pt x="17831" y="17377"/>
                  </a:cubicBezTo>
                  <a:cubicBezTo>
                    <a:pt x="17947" y="17558"/>
                    <a:pt x="18059" y="17739"/>
                    <a:pt x="18174" y="17799"/>
                  </a:cubicBezTo>
                  <a:cubicBezTo>
                    <a:pt x="18860" y="18040"/>
                    <a:pt x="18860" y="18040"/>
                    <a:pt x="18860" y="18040"/>
                  </a:cubicBezTo>
                  <a:cubicBezTo>
                    <a:pt x="19774" y="18342"/>
                    <a:pt x="20687" y="18704"/>
                    <a:pt x="21600" y="193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Freeform 63"/>
            <p:cNvSpPr/>
            <p:nvPr/>
          </p:nvSpPr>
          <p:spPr>
            <a:xfrm>
              <a:off x="60466" y="3729463"/>
              <a:ext cx="16477017" cy="129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21600" y="18394"/>
                  </a:moveTo>
                  <a:cubicBezTo>
                    <a:pt x="20687" y="17663"/>
                    <a:pt x="19769" y="17381"/>
                    <a:pt x="18852" y="17438"/>
                  </a:cubicBezTo>
                  <a:cubicBezTo>
                    <a:pt x="18620" y="17438"/>
                    <a:pt x="18393" y="17438"/>
                    <a:pt x="18161" y="17494"/>
                  </a:cubicBezTo>
                  <a:cubicBezTo>
                    <a:pt x="17934" y="17550"/>
                    <a:pt x="17702" y="17381"/>
                    <a:pt x="17475" y="17044"/>
                  </a:cubicBezTo>
                  <a:cubicBezTo>
                    <a:pt x="17248" y="16706"/>
                    <a:pt x="17021" y="16256"/>
                    <a:pt x="16794" y="15863"/>
                  </a:cubicBezTo>
                  <a:cubicBezTo>
                    <a:pt x="16678" y="15694"/>
                    <a:pt x="16566" y="15581"/>
                    <a:pt x="16451" y="15469"/>
                  </a:cubicBezTo>
                  <a:cubicBezTo>
                    <a:pt x="16335" y="15356"/>
                    <a:pt x="16223" y="15356"/>
                    <a:pt x="16108" y="15356"/>
                  </a:cubicBezTo>
                  <a:cubicBezTo>
                    <a:pt x="15876" y="15300"/>
                    <a:pt x="15649" y="15244"/>
                    <a:pt x="15417" y="15188"/>
                  </a:cubicBezTo>
                  <a:cubicBezTo>
                    <a:pt x="15306" y="15131"/>
                    <a:pt x="15190" y="15075"/>
                    <a:pt x="15074" y="14963"/>
                  </a:cubicBezTo>
                  <a:cubicBezTo>
                    <a:pt x="14905" y="14906"/>
                    <a:pt x="14905" y="14906"/>
                    <a:pt x="14905" y="14906"/>
                  </a:cubicBezTo>
                  <a:cubicBezTo>
                    <a:pt x="14731" y="14738"/>
                    <a:pt x="14731" y="14738"/>
                    <a:pt x="14731" y="14738"/>
                  </a:cubicBezTo>
                  <a:cubicBezTo>
                    <a:pt x="14272" y="14400"/>
                    <a:pt x="13818" y="13781"/>
                    <a:pt x="13364" y="12881"/>
                  </a:cubicBezTo>
                  <a:cubicBezTo>
                    <a:pt x="12909" y="11981"/>
                    <a:pt x="12459" y="10744"/>
                    <a:pt x="12023" y="9000"/>
                  </a:cubicBezTo>
                  <a:cubicBezTo>
                    <a:pt x="11582" y="7256"/>
                    <a:pt x="11150" y="5400"/>
                    <a:pt x="10704" y="3881"/>
                  </a:cubicBezTo>
                  <a:cubicBezTo>
                    <a:pt x="10486" y="3150"/>
                    <a:pt x="10259" y="2475"/>
                    <a:pt x="10036" y="1912"/>
                  </a:cubicBezTo>
                  <a:cubicBezTo>
                    <a:pt x="9867" y="1519"/>
                    <a:pt x="9867" y="1519"/>
                    <a:pt x="9867" y="1519"/>
                  </a:cubicBezTo>
                  <a:cubicBezTo>
                    <a:pt x="9809" y="1406"/>
                    <a:pt x="9755" y="1294"/>
                    <a:pt x="9698" y="1181"/>
                  </a:cubicBezTo>
                  <a:cubicBezTo>
                    <a:pt x="9671" y="1125"/>
                    <a:pt x="9640" y="1069"/>
                    <a:pt x="9613" y="1012"/>
                  </a:cubicBezTo>
                  <a:cubicBezTo>
                    <a:pt x="9528" y="844"/>
                    <a:pt x="9528" y="844"/>
                    <a:pt x="9528" y="844"/>
                  </a:cubicBezTo>
                  <a:cubicBezTo>
                    <a:pt x="9470" y="787"/>
                    <a:pt x="9412" y="675"/>
                    <a:pt x="9359" y="619"/>
                  </a:cubicBezTo>
                  <a:cubicBezTo>
                    <a:pt x="9185" y="450"/>
                    <a:pt x="9185" y="450"/>
                    <a:pt x="9185" y="450"/>
                  </a:cubicBezTo>
                  <a:cubicBezTo>
                    <a:pt x="9159" y="394"/>
                    <a:pt x="9127" y="394"/>
                    <a:pt x="9101" y="337"/>
                  </a:cubicBezTo>
                  <a:cubicBezTo>
                    <a:pt x="9016" y="281"/>
                    <a:pt x="9016" y="281"/>
                    <a:pt x="9016" y="281"/>
                  </a:cubicBezTo>
                  <a:cubicBezTo>
                    <a:pt x="8900" y="225"/>
                    <a:pt x="8784" y="225"/>
                    <a:pt x="8669" y="225"/>
                  </a:cubicBezTo>
                  <a:cubicBezTo>
                    <a:pt x="8441" y="225"/>
                    <a:pt x="8214" y="450"/>
                    <a:pt x="7983" y="731"/>
                  </a:cubicBezTo>
                  <a:cubicBezTo>
                    <a:pt x="7528" y="1181"/>
                    <a:pt x="7069" y="1575"/>
                    <a:pt x="6615" y="2194"/>
                  </a:cubicBezTo>
                  <a:cubicBezTo>
                    <a:pt x="6383" y="2475"/>
                    <a:pt x="6156" y="2869"/>
                    <a:pt x="5929" y="3262"/>
                  </a:cubicBezTo>
                  <a:cubicBezTo>
                    <a:pt x="5706" y="3712"/>
                    <a:pt x="5479" y="4275"/>
                    <a:pt x="5256" y="4950"/>
                  </a:cubicBezTo>
                  <a:cubicBezTo>
                    <a:pt x="5145" y="5287"/>
                    <a:pt x="5034" y="5681"/>
                    <a:pt x="4927" y="6131"/>
                  </a:cubicBezTo>
                  <a:cubicBezTo>
                    <a:pt x="4815" y="6525"/>
                    <a:pt x="4708" y="7087"/>
                    <a:pt x="4602" y="7650"/>
                  </a:cubicBezTo>
                  <a:cubicBezTo>
                    <a:pt x="4392" y="8831"/>
                    <a:pt x="4196" y="10237"/>
                    <a:pt x="3996" y="11700"/>
                  </a:cubicBezTo>
                  <a:cubicBezTo>
                    <a:pt x="3898" y="12431"/>
                    <a:pt x="3800" y="13163"/>
                    <a:pt x="3697" y="13894"/>
                  </a:cubicBezTo>
                  <a:cubicBezTo>
                    <a:pt x="3648" y="14231"/>
                    <a:pt x="3595" y="14569"/>
                    <a:pt x="3546" y="14906"/>
                  </a:cubicBezTo>
                  <a:cubicBezTo>
                    <a:pt x="3470" y="15356"/>
                    <a:pt x="3470" y="15356"/>
                    <a:pt x="3470" y="15356"/>
                  </a:cubicBezTo>
                  <a:cubicBezTo>
                    <a:pt x="3443" y="15525"/>
                    <a:pt x="3417" y="15694"/>
                    <a:pt x="3390" y="15863"/>
                  </a:cubicBezTo>
                  <a:cubicBezTo>
                    <a:pt x="3314" y="16313"/>
                    <a:pt x="3314" y="16313"/>
                    <a:pt x="3314" y="16313"/>
                  </a:cubicBezTo>
                  <a:cubicBezTo>
                    <a:pt x="3287" y="16425"/>
                    <a:pt x="3261" y="16594"/>
                    <a:pt x="3234" y="16706"/>
                  </a:cubicBezTo>
                  <a:cubicBezTo>
                    <a:pt x="3181" y="16988"/>
                    <a:pt x="3127" y="17213"/>
                    <a:pt x="3069" y="17438"/>
                  </a:cubicBezTo>
                  <a:cubicBezTo>
                    <a:pt x="3042" y="17550"/>
                    <a:pt x="3016" y="17663"/>
                    <a:pt x="2989" y="17775"/>
                  </a:cubicBezTo>
                  <a:cubicBezTo>
                    <a:pt x="2904" y="18056"/>
                    <a:pt x="2904" y="18056"/>
                    <a:pt x="2904" y="18056"/>
                  </a:cubicBezTo>
                  <a:cubicBezTo>
                    <a:pt x="2740" y="18563"/>
                    <a:pt x="2740" y="18563"/>
                    <a:pt x="2740" y="18563"/>
                  </a:cubicBezTo>
                  <a:cubicBezTo>
                    <a:pt x="2290" y="19856"/>
                    <a:pt x="1835" y="20700"/>
                    <a:pt x="1376" y="21150"/>
                  </a:cubicBezTo>
                  <a:cubicBezTo>
                    <a:pt x="918" y="21544"/>
                    <a:pt x="459" y="21600"/>
                    <a:pt x="0" y="21206"/>
                  </a:cubicBezTo>
                  <a:cubicBezTo>
                    <a:pt x="459" y="21600"/>
                    <a:pt x="918" y="21544"/>
                    <a:pt x="1376" y="21094"/>
                  </a:cubicBezTo>
                  <a:cubicBezTo>
                    <a:pt x="1835" y="20588"/>
                    <a:pt x="2290" y="19744"/>
                    <a:pt x="2735" y="18450"/>
                  </a:cubicBezTo>
                  <a:cubicBezTo>
                    <a:pt x="2904" y="17944"/>
                    <a:pt x="2904" y="17944"/>
                    <a:pt x="2904" y="17944"/>
                  </a:cubicBezTo>
                  <a:cubicBezTo>
                    <a:pt x="2985" y="17663"/>
                    <a:pt x="2985" y="17663"/>
                    <a:pt x="2985" y="17663"/>
                  </a:cubicBezTo>
                  <a:cubicBezTo>
                    <a:pt x="3011" y="17550"/>
                    <a:pt x="3042" y="17438"/>
                    <a:pt x="3069" y="17325"/>
                  </a:cubicBezTo>
                  <a:cubicBezTo>
                    <a:pt x="3123" y="17100"/>
                    <a:pt x="3176" y="16875"/>
                    <a:pt x="3230" y="16594"/>
                  </a:cubicBezTo>
                  <a:cubicBezTo>
                    <a:pt x="3256" y="16481"/>
                    <a:pt x="3283" y="16313"/>
                    <a:pt x="3310" y="16200"/>
                  </a:cubicBezTo>
                  <a:cubicBezTo>
                    <a:pt x="3385" y="15750"/>
                    <a:pt x="3385" y="15750"/>
                    <a:pt x="3385" y="15750"/>
                  </a:cubicBezTo>
                  <a:cubicBezTo>
                    <a:pt x="3412" y="15581"/>
                    <a:pt x="3439" y="15413"/>
                    <a:pt x="3466" y="15244"/>
                  </a:cubicBezTo>
                  <a:cubicBezTo>
                    <a:pt x="3541" y="14794"/>
                    <a:pt x="3541" y="14794"/>
                    <a:pt x="3541" y="14794"/>
                  </a:cubicBezTo>
                  <a:cubicBezTo>
                    <a:pt x="3590" y="14456"/>
                    <a:pt x="3644" y="14119"/>
                    <a:pt x="3693" y="13781"/>
                  </a:cubicBezTo>
                  <a:cubicBezTo>
                    <a:pt x="3795" y="13050"/>
                    <a:pt x="3893" y="12319"/>
                    <a:pt x="3991" y="11588"/>
                  </a:cubicBezTo>
                  <a:cubicBezTo>
                    <a:pt x="4192" y="10125"/>
                    <a:pt x="4388" y="8719"/>
                    <a:pt x="4597" y="7481"/>
                  </a:cubicBezTo>
                  <a:cubicBezTo>
                    <a:pt x="4704" y="6919"/>
                    <a:pt x="4811" y="6412"/>
                    <a:pt x="4922" y="5962"/>
                  </a:cubicBezTo>
                  <a:cubicBezTo>
                    <a:pt x="5029" y="5512"/>
                    <a:pt x="5141" y="5175"/>
                    <a:pt x="5252" y="4781"/>
                  </a:cubicBezTo>
                  <a:cubicBezTo>
                    <a:pt x="5475" y="4106"/>
                    <a:pt x="5702" y="3600"/>
                    <a:pt x="5929" y="3150"/>
                  </a:cubicBezTo>
                  <a:cubicBezTo>
                    <a:pt x="6156" y="2700"/>
                    <a:pt x="6383" y="2306"/>
                    <a:pt x="6611" y="2025"/>
                  </a:cubicBezTo>
                  <a:cubicBezTo>
                    <a:pt x="7069" y="1406"/>
                    <a:pt x="7528" y="1012"/>
                    <a:pt x="7983" y="506"/>
                  </a:cubicBezTo>
                  <a:cubicBezTo>
                    <a:pt x="8210" y="225"/>
                    <a:pt x="8441" y="56"/>
                    <a:pt x="8669" y="0"/>
                  </a:cubicBezTo>
                  <a:cubicBezTo>
                    <a:pt x="8784" y="0"/>
                    <a:pt x="8900" y="0"/>
                    <a:pt x="9016" y="112"/>
                  </a:cubicBezTo>
                  <a:cubicBezTo>
                    <a:pt x="9101" y="169"/>
                    <a:pt x="9101" y="169"/>
                    <a:pt x="9101" y="169"/>
                  </a:cubicBezTo>
                  <a:cubicBezTo>
                    <a:pt x="9132" y="169"/>
                    <a:pt x="9159" y="169"/>
                    <a:pt x="9185" y="225"/>
                  </a:cubicBezTo>
                  <a:cubicBezTo>
                    <a:pt x="9359" y="394"/>
                    <a:pt x="9359" y="394"/>
                    <a:pt x="9359" y="394"/>
                  </a:cubicBezTo>
                  <a:cubicBezTo>
                    <a:pt x="9417" y="450"/>
                    <a:pt x="9475" y="562"/>
                    <a:pt x="9528" y="675"/>
                  </a:cubicBezTo>
                  <a:cubicBezTo>
                    <a:pt x="9617" y="787"/>
                    <a:pt x="9617" y="787"/>
                    <a:pt x="9617" y="787"/>
                  </a:cubicBezTo>
                  <a:cubicBezTo>
                    <a:pt x="9644" y="844"/>
                    <a:pt x="9671" y="900"/>
                    <a:pt x="9702" y="956"/>
                  </a:cubicBezTo>
                  <a:cubicBezTo>
                    <a:pt x="9755" y="1069"/>
                    <a:pt x="9813" y="1181"/>
                    <a:pt x="9871" y="1294"/>
                  </a:cubicBezTo>
                  <a:cubicBezTo>
                    <a:pt x="10041" y="1687"/>
                    <a:pt x="10041" y="1687"/>
                    <a:pt x="10041" y="1687"/>
                  </a:cubicBezTo>
                  <a:cubicBezTo>
                    <a:pt x="10263" y="2250"/>
                    <a:pt x="10490" y="2925"/>
                    <a:pt x="10709" y="3712"/>
                  </a:cubicBezTo>
                  <a:cubicBezTo>
                    <a:pt x="11154" y="5175"/>
                    <a:pt x="11591" y="7031"/>
                    <a:pt x="12027" y="8775"/>
                  </a:cubicBezTo>
                  <a:cubicBezTo>
                    <a:pt x="12464" y="10519"/>
                    <a:pt x="12914" y="11813"/>
                    <a:pt x="13364" y="12713"/>
                  </a:cubicBezTo>
                  <a:cubicBezTo>
                    <a:pt x="13818" y="13613"/>
                    <a:pt x="14272" y="14231"/>
                    <a:pt x="14731" y="14569"/>
                  </a:cubicBezTo>
                  <a:cubicBezTo>
                    <a:pt x="14905" y="14738"/>
                    <a:pt x="14905" y="14738"/>
                    <a:pt x="14905" y="14738"/>
                  </a:cubicBezTo>
                  <a:cubicBezTo>
                    <a:pt x="15074" y="14850"/>
                    <a:pt x="15074" y="14850"/>
                    <a:pt x="15074" y="14850"/>
                  </a:cubicBezTo>
                  <a:cubicBezTo>
                    <a:pt x="15190" y="14906"/>
                    <a:pt x="15306" y="14963"/>
                    <a:pt x="15417" y="15019"/>
                  </a:cubicBezTo>
                  <a:cubicBezTo>
                    <a:pt x="15649" y="15075"/>
                    <a:pt x="15876" y="15188"/>
                    <a:pt x="16108" y="15188"/>
                  </a:cubicBezTo>
                  <a:cubicBezTo>
                    <a:pt x="16223" y="15188"/>
                    <a:pt x="16335" y="15244"/>
                    <a:pt x="16451" y="15300"/>
                  </a:cubicBezTo>
                  <a:cubicBezTo>
                    <a:pt x="16566" y="15413"/>
                    <a:pt x="16682" y="15581"/>
                    <a:pt x="16794" y="15750"/>
                  </a:cubicBezTo>
                  <a:cubicBezTo>
                    <a:pt x="17021" y="16088"/>
                    <a:pt x="17248" y="16594"/>
                    <a:pt x="17475" y="16931"/>
                  </a:cubicBezTo>
                  <a:cubicBezTo>
                    <a:pt x="17702" y="17269"/>
                    <a:pt x="17934" y="17438"/>
                    <a:pt x="18161" y="17381"/>
                  </a:cubicBezTo>
                  <a:cubicBezTo>
                    <a:pt x="18393" y="17325"/>
                    <a:pt x="18620" y="17325"/>
                    <a:pt x="18852" y="17325"/>
                  </a:cubicBezTo>
                  <a:cubicBezTo>
                    <a:pt x="19769" y="17325"/>
                    <a:pt x="20687" y="17663"/>
                    <a:pt x="21600" y="183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Freeform 64"/>
            <p:cNvSpPr/>
            <p:nvPr/>
          </p:nvSpPr>
          <p:spPr>
            <a:xfrm>
              <a:off x="66945" y="3813683"/>
              <a:ext cx="16477017" cy="140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17592"/>
                  </a:moveTo>
                  <a:cubicBezTo>
                    <a:pt x="20682" y="16760"/>
                    <a:pt x="19756" y="16447"/>
                    <a:pt x="18834" y="16707"/>
                  </a:cubicBezTo>
                  <a:cubicBezTo>
                    <a:pt x="18602" y="16760"/>
                    <a:pt x="18375" y="16916"/>
                    <a:pt x="18143" y="17020"/>
                  </a:cubicBezTo>
                  <a:cubicBezTo>
                    <a:pt x="18027" y="17124"/>
                    <a:pt x="17912" y="17176"/>
                    <a:pt x="17796" y="17228"/>
                  </a:cubicBezTo>
                  <a:cubicBezTo>
                    <a:pt x="17684" y="17228"/>
                    <a:pt x="17569" y="17228"/>
                    <a:pt x="17453" y="17176"/>
                  </a:cubicBezTo>
                  <a:cubicBezTo>
                    <a:pt x="17221" y="17072"/>
                    <a:pt x="16990" y="16864"/>
                    <a:pt x="16762" y="16707"/>
                  </a:cubicBezTo>
                  <a:cubicBezTo>
                    <a:pt x="16531" y="16551"/>
                    <a:pt x="16299" y="16499"/>
                    <a:pt x="16072" y="16655"/>
                  </a:cubicBezTo>
                  <a:cubicBezTo>
                    <a:pt x="15150" y="17072"/>
                    <a:pt x="14223" y="16707"/>
                    <a:pt x="13310" y="15042"/>
                  </a:cubicBezTo>
                  <a:cubicBezTo>
                    <a:pt x="12851" y="14209"/>
                    <a:pt x="12401" y="13064"/>
                    <a:pt x="11960" y="11399"/>
                  </a:cubicBezTo>
                  <a:cubicBezTo>
                    <a:pt x="11796" y="10774"/>
                    <a:pt x="11796" y="10774"/>
                    <a:pt x="11796" y="10774"/>
                  </a:cubicBezTo>
                  <a:cubicBezTo>
                    <a:pt x="11715" y="10410"/>
                    <a:pt x="11715" y="10410"/>
                    <a:pt x="11715" y="10410"/>
                  </a:cubicBezTo>
                  <a:cubicBezTo>
                    <a:pt x="11635" y="10097"/>
                    <a:pt x="11635" y="10097"/>
                    <a:pt x="11635" y="10097"/>
                  </a:cubicBezTo>
                  <a:cubicBezTo>
                    <a:pt x="11310" y="8692"/>
                    <a:pt x="11310" y="8692"/>
                    <a:pt x="11310" y="8692"/>
                  </a:cubicBezTo>
                  <a:cubicBezTo>
                    <a:pt x="11092" y="7755"/>
                    <a:pt x="10873" y="6818"/>
                    <a:pt x="10660" y="5933"/>
                  </a:cubicBezTo>
                  <a:cubicBezTo>
                    <a:pt x="10548" y="5517"/>
                    <a:pt x="10441" y="5101"/>
                    <a:pt x="10330" y="4684"/>
                  </a:cubicBezTo>
                  <a:cubicBezTo>
                    <a:pt x="10277" y="4476"/>
                    <a:pt x="10219" y="4268"/>
                    <a:pt x="10165" y="4060"/>
                  </a:cubicBezTo>
                  <a:cubicBezTo>
                    <a:pt x="10081" y="3747"/>
                    <a:pt x="10081" y="3747"/>
                    <a:pt x="10081" y="3747"/>
                  </a:cubicBezTo>
                  <a:cubicBezTo>
                    <a:pt x="10000" y="3487"/>
                    <a:pt x="10000" y="3487"/>
                    <a:pt x="10000" y="3487"/>
                  </a:cubicBezTo>
                  <a:cubicBezTo>
                    <a:pt x="9778" y="2707"/>
                    <a:pt x="9555" y="2082"/>
                    <a:pt x="9328" y="1561"/>
                  </a:cubicBezTo>
                  <a:cubicBezTo>
                    <a:pt x="9159" y="1197"/>
                    <a:pt x="9159" y="1197"/>
                    <a:pt x="9159" y="1197"/>
                  </a:cubicBezTo>
                  <a:cubicBezTo>
                    <a:pt x="9101" y="1041"/>
                    <a:pt x="9043" y="989"/>
                    <a:pt x="8989" y="885"/>
                  </a:cubicBezTo>
                  <a:cubicBezTo>
                    <a:pt x="8905" y="729"/>
                    <a:pt x="8905" y="729"/>
                    <a:pt x="8905" y="729"/>
                  </a:cubicBezTo>
                  <a:cubicBezTo>
                    <a:pt x="8816" y="625"/>
                    <a:pt x="8816" y="625"/>
                    <a:pt x="8816" y="625"/>
                  </a:cubicBezTo>
                  <a:cubicBezTo>
                    <a:pt x="8758" y="520"/>
                    <a:pt x="8704" y="468"/>
                    <a:pt x="8646" y="416"/>
                  </a:cubicBezTo>
                  <a:cubicBezTo>
                    <a:pt x="8530" y="312"/>
                    <a:pt x="8415" y="208"/>
                    <a:pt x="8299" y="208"/>
                  </a:cubicBezTo>
                  <a:cubicBezTo>
                    <a:pt x="8214" y="156"/>
                    <a:pt x="8214" y="156"/>
                    <a:pt x="8214" y="156"/>
                  </a:cubicBezTo>
                  <a:cubicBezTo>
                    <a:pt x="8170" y="156"/>
                    <a:pt x="8170" y="156"/>
                    <a:pt x="8170" y="156"/>
                  </a:cubicBezTo>
                  <a:cubicBezTo>
                    <a:pt x="8156" y="156"/>
                    <a:pt x="8143" y="156"/>
                    <a:pt x="8125" y="156"/>
                  </a:cubicBezTo>
                  <a:cubicBezTo>
                    <a:pt x="7956" y="208"/>
                    <a:pt x="7956" y="208"/>
                    <a:pt x="7956" y="208"/>
                  </a:cubicBezTo>
                  <a:cubicBezTo>
                    <a:pt x="7898" y="208"/>
                    <a:pt x="7840" y="260"/>
                    <a:pt x="7782" y="312"/>
                  </a:cubicBezTo>
                  <a:cubicBezTo>
                    <a:pt x="7608" y="416"/>
                    <a:pt x="7608" y="416"/>
                    <a:pt x="7608" y="416"/>
                  </a:cubicBezTo>
                  <a:cubicBezTo>
                    <a:pt x="7493" y="468"/>
                    <a:pt x="7377" y="520"/>
                    <a:pt x="7265" y="625"/>
                  </a:cubicBezTo>
                  <a:cubicBezTo>
                    <a:pt x="7034" y="781"/>
                    <a:pt x="6802" y="937"/>
                    <a:pt x="6575" y="1197"/>
                  </a:cubicBezTo>
                  <a:cubicBezTo>
                    <a:pt x="6343" y="1457"/>
                    <a:pt x="6116" y="1770"/>
                    <a:pt x="5889" y="2186"/>
                  </a:cubicBezTo>
                  <a:cubicBezTo>
                    <a:pt x="5662" y="2602"/>
                    <a:pt x="5435" y="3123"/>
                    <a:pt x="5212" y="3852"/>
                  </a:cubicBezTo>
                  <a:cubicBezTo>
                    <a:pt x="5127" y="4112"/>
                    <a:pt x="5127" y="4112"/>
                    <a:pt x="5127" y="4112"/>
                  </a:cubicBezTo>
                  <a:cubicBezTo>
                    <a:pt x="5100" y="4216"/>
                    <a:pt x="5074" y="4320"/>
                    <a:pt x="5047" y="4424"/>
                  </a:cubicBezTo>
                  <a:cubicBezTo>
                    <a:pt x="4989" y="4632"/>
                    <a:pt x="4936" y="4788"/>
                    <a:pt x="4882" y="5049"/>
                  </a:cubicBezTo>
                  <a:cubicBezTo>
                    <a:pt x="4829" y="5309"/>
                    <a:pt x="4775" y="5517"/>
                    <a:pt x="4722" y="5777"/>
                  </a:cubicBezTo>
                  <a:cubicBezTo>
                    <a:pt x="4642" y="6194"/>
                    <a:pt x="4642" y="6194"/>
                    <a:pt x="4642" y="6194"/>
                  </a:cubicBezTo>
                  <a:cubicBezTo>
                    <a:pt x="4566" y="6610"/>
                    <a:pt x="4566" y="6610"/>
                    <a:pt x="4566" y="6610"/>
                  </a:cubicBezTo>
                  <a:cubicBezTo>
                    <a:pt x="4357" y="7807"/>
                    <a:pt x="4161" y="9265"/>
                    <a:pt x="3969" y="10670"/>
                  </a:cubicBezTo>
                  <a:cubicBezTo>
                    <a:pt x="3773" y="12179"/>
                    <a:pt x="3581" y="13637"/>
                    <a:pt x="3377" y="14938"/>
                  </a:cubicBezTo>
                  <a:cubicBezTo>
                    <a:pt x="3328" y="15250"/>
                    <a:pt x="3274" y="15562"/>
                    <a:pt x="3225" y="15875"/>
                  </a:cubicBezTo>
                  <a:cubicBezTo>
                    <a:pt x="3198" y="16031"/>
                    <a:pt x="3172" y="16135"/>
                    <a:pt x="3145" y="16291"/>
                  </a:cubicBezTo>
                  <a:cubicBezTo>
                    <a:pt x="3118" y="16447"/>
                    <a:pt x="3091" y="16551"/>
                    <a:pt x="3069" y="16707"/>
                  </a:cubicBezTo>
                  <a:cubicBezTo>
                    <a:pt x="2962" y="17228"/>
                    <a:pt x="2851" y="17696"/>
                    <a:pt x="2740" y="18061"/>
                  </a:cubicBezTo>
                  <a:cubicBezTo>
                    <a:pt x="2299" y="19518"/>
                    <a:pt x="1840" y="20507"/>
                    <a:pt x="1381" y="21027"/>
                  </a:cubicBezTo>
                  <a:cubicBezTo>
                    <a:pt x="922" y="21548"/>
                    <a:pt x="459" y="21600"/>
                    <a:pt x="0" y="21080"/>
                  </a:cubicBezTo>
                  <a:cubicBezTo>
                    <a:pt x="459" y="21600"/>
                    <a:pt x="922" y="21496"/>
                    <a:pt x="1381" y="20975"/>
                  </a:cubicBezTo>
                  <a:cubicBezTo>
                    <a:pt x="1840" y="20455"/>
                    <a:pt x="2294" y="19466"/>
                    <a:pt x="2740" y="17957"/>
                  </a:cubicBezTo>
                  <a:cubicBezTo>
                    <a:pt x="2846" y="17592"/>
                    <a:pt x="2958" y="17124"/>
                    <a:pt x="3065" y="16603"/>
                  </a:cubicBezTo>
                  <a:cubicBezTo>
                    <a:pt x="3091" y="16499"/>
                    <a:pt x="3114" y="16343"/>
                    <a:pt x="3140" y="16187"/>
                  </a:cubicBezTo>
                  <a:cubicBezTo>
                    <a:pt x="3167" y="16031"/>
                    <a:pt x="3194" y="15927"/>
                    <a:pt x="3221" y="15771"/>
                  </a:cubicBezTo>
                  <a:cubicBezTo>
                    <a:pt x="3270" y="15458"/>
                    <a:pt x="3323" y="15146"/>
                    <a:pt x="3372" y="14834"/>
                  </a:cubicBezTo>
                  <a:cubicBezTo>
                    <a:pt x="3577" y="13533"/>
                    <a:pt x="3769" y="12075"/>
                    <a:pt x="3960" y="10566"/>
                  </a:cubicBezTo>
                  <a:cubicBezTo>
                    <a:pt x="4156" y="9108"/>
                    <a:pt x="4352" y="7703"/>
                    <a:pt x="4557" y="6506"/>
                  </a:cubicBezTo>
                  <a:cubicBezTo>
                    <a:pt x="4637" y="6038"/>
                    <a:pt x="4637" y="6038"/>
                    <a:pt x="4637" y="6038"/>
                  </a:cubicBezTo>
                  <a:cubicBezTo>
                    <a:pt x="4717" y="5673"/>
                    <a:pt x="4717" y="5673"/>
                    <a:pt x="4717" y="5673"/>
                  </a:cubicBezTo>
                  <a:cubicBezTo>
                    <a:pt x="4771" y="5361"/>
                    <a:pt x="4824" y="5153"/>
                    <a:pt x="4878" y="4945"/>
                  </a:cubicBezTo>
                  <a:cubicBezTo>
                    <a:pt x="4931" y="4684"/>
                    <a:pt x="4989" y="4476"/>
                    <a:pt x="5043" y="4268"/>
                  </a:cubicBezTo>
                  <a:cubicBezTo>
                    <a:pt x="5069" y="4164"/>
                    <a:pt x="5096" y="4060"/>
                    <a:pt x="5123" y="3956"/>
                  </a:cubicBezTo>
                  <a:cubicBezTo>
                    <a:pt x="5207" y="3695"/>
                    <a:pt x="5207" y="3695"/>
                    <a:pt x="5207" y="3695"/>
                  </a:cubicBezTo>
                  <a:cubicBezTo>
                    <a:pt x="5430" y="3019"/>
                    <a:pt x="5657" y="2446"/>
                    <a:pt x="5884" y="2030"/>
                  </a:cubicBezTo>
                  <a:cubicBezTo>
                    <a:pt x="6112" y="1613"/>
                    <a:pt x="6343" y="1301"/>
                    <a:pt x="6570" y="1041"/>
                  </a:cubicBezTo>
                  <a:cubicBezTo>
                    <a:pt x="6802" y="781"/>
                    <a:pt x="7034" y="625"/>
                    <a:pt x="7261" y="468"/>
                  </a:cubicBezTo>
                  <a:cubicBezTo>
                    <a:pt x="7377" y="364"/>
                    <a:pt x="7493" y="312"/>
                    <a:pt x="7608" y="208"/>
                  </a:cubicBezTo>
                  <a:cubicBezTo>
                    <a:pt x="7782" y="156"/>
                    <a:pt x="7782" y="156"/>
                    <a:pt x="7782" y="156"/>
                  </a:cubicBezTo>
                  <a:cubicBezTo>
                    <a:pt x="7840" y="104"/>
                    <a:pt x="7898" y="52"/>
                    <a:pt x="7956" y="52"/>
                  </a:cubicBezTo>
                  <a:cubicBezTo>
                    <a:pt x="8125" y="0"/>
                    <a:pt x="8125" y="0"/>
                    <a:pt x="8125" y="0"/>
                  </a:cubicBezTo>
                  <a:cubicBezTo>
                    <a:pt x="8143" y="0"/>
                    <a:pt x="8156" y="0"/>
                    <a:pt x="8170" y="0"/>
                  </a:cubicBezTo>
                  <a:cubicBezTo>
                    <a:pt x="8214" y="0"/>
                    <a:pt x="8214" y="0"/>
                    <a:pt x="8214" y="0"/>
                  </a:cubicBezTo>
                  <a:cubicBezTo>
                    <a:pt x="8299" y="0"/>
                    <a:pt x="8299" y="0"/>
                    <a:pt x="8299" y="0"/>
                  </a:cubicBezTo>
                  <a:cubicBezTo>
                    <a:pt x="8415" y="0"/>
                    <a:pt x="8530" y="156"/>
                    <a:pt x="8646" y="208"/>
                  </a:cubicBezTo>
                  <a:cubicBezTo>
                    <a:pt x="8704" y="260"/>
                    <a:pt x="8762" y="364"/>
                    <a:pt x="8820" y="416"/>
                  </a:cubicBezTo>
                  <a:cubicBezTo>
                    <a:pt x="8905" y="520"/>
                    <a:pt x="8905" y="520"/>
                    <a:pt x="8905" y="520"/>
                  </a:cubicBezTo>
                  <a:cubicBezTo>
                    <a:pt x="8989" y="677"/>
                    <a:pt x="8989" y="677"/>
                    <a:pt x="8989" y="677"/>
                  </a:cubicBezTo>
                  <a:cubicBezTo>
                    <a:pt x="9047" y="781"/>
                    <a:pt x="9105" y="885"/>
                    <a:pt x="9163" y="989"/>
                  </a:cubicBezTo>
                  <a:cubicBezTo>
                    <a:pt x="9332" y="1353"/>
                    <a:pt x="9332" y="1353"/>
                    <a:pt x="9332" y="1353"/>
                  </a:cubicBezTo>
                  <a:cubicBezTo>
                    <a:pt x="9559" y="1874"/>
                    <a:pt x="9782" y="2550"/>
                    <a:pt x="10005" y="3279"/>
                  </a:cubicBezTo>
                  <a:cubicBezTo>
                    <a:pt x="10090" y="3591"/>
                    <a:pt x="10090" y="3591"/>
                    <a:pt x="10090" y="3591"/>
                  </a:cubicBezTo>
                  <a:cubicBezTo>
                    <a:pt x="10170" y="3852"/>
                    <a:pt x="10170" y="3852"/>
                    <a:pt x="10170" y="3852"/>
                  </a:cubicBezTo>
                  <a:cubicBezTo>
                    <a:pt x="10223" y="4060"/>
                    <a:pt x="10281" y="4268"/>
                    <a:pt x="10335" y="4476"/>
                  </a:cubicBezTo>
                  <a:cubicBezTo>
                    <a:pt x="10446" y="4893"/>
                    <a:pt x="10553" y="5309"/>
                    <a:pt x="10664" y="5777"/>
                  </a:cubicBezTo>
                  <a:cubicBezTo>
                    <a:pt x="10882" y="6662"/>
                    <a:pt x="11096" y="7547"/>
                    <a:pt x="11314" y="8484"/>
                  </a:cubicBezTo>
                  <a:cubicBezTo>
                    <a:pt x="11640" y="9889"/>
                    <a:pt x="11640" y="9889"/>
                    <a:pt x="11640" y="9889"/>
                  </a:cubicBezTo>
                  <a:cubicBezTo>
                    <a:pt x="11720" y="10253"/>
                    <a:pt x="11720" y="10253"/>
                    <a:pt x="11720" y="10253"/>
                  </a:cubicBezTo>
                  <a:cubicBezTo>
                    <a:pt x="11804" y="10566"/>
                    <a:pt x="11804" y="10566"/>
                    <a:pt x="11804" y="10566"/>
                  </a:cubicBezTo>
                  <a:cubicBezTo>
                    <a:pt x="11965" y="11242"/>
                    <a:pt x="11965" y="11242"/>
                    <a:pt x="11965" y="11242"/>
                  </a:cubicBezTo>
                  <a:cubicBezTo>
                    <a:pt x="12406" y="12856"/>
                    <a:pt x="12856" y="14053"/>
                    <a:pt x="13310" y="14886"/>
                  </a:cubicBezTo>
                  <a:cubicBezTo>
                    <a:pt x="14223" y="16551"/>
                    <a:pt x="15150" y="16916"/>
                    <a:pt x="16067" y="16499"/>
                  </a:cubicBezTo>
                  <a:cubicBezTo>
                    <a:pt x="16299" y="16395"/>
                    <a:pt x="16531" y="16447"/>
                    <a:pt x="16762" y="16603"/>
                  </a:cubicBezTo>
                  <a:cubicBezTo>
                    <a:pt x="16990" y="16760"/>
                    <a:pt x="17221" y="16968"/>
                    <a:pt x="17453" y="17072"/>
                  </a:cubicBezTo>
                  <a:cubicBezTo>
                    <a:pt x="17569" y="17124"/>
                    <a:pt x="17684" y="17124"/>
                    <a:pt x="17796" y="17124"/>
                  </a:cubicBezTo>
                  <a:cubicBezTo>
                    <a:pt x="17912" y="17072"/>
                    <a:pt x="18027" y="16968"/>
                    <a:pt x="18143" y="16916"/>
                  </a:cubicBezTo>
                  <a:cubicBezTo>
                    <a:pt x="18375" y="16760"/>
                    <a:pt x="18602" y="16655"/>
                    <a:pt x="18834" y="16603"/>
                  </a:cubicBezTo>
                  <a:cubicBezTo>
                    <a:pt x="19756" y="16395"/>
                    <a:pt x="20682" y="16707"/>
                    <a:pt x="21600" y="1759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Freeform 65"/>
            <p:cNvSpPr/>
            <p:nvPr/>
          </p:nvSpPr>
          <p:spPr>
            <a:xfrm>
              <a:off x="71264" y="3886838"/>
              <a:ext cx="16479178" cy="1516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21600" y="16965"/>
                  </a:moveTo>
                  <a:cubicBezTo>
                    <a:pt x="20674" y="16005"/>
                    <a:pt x="19743" y="15669"/>
                    <a:pt x="18816" y="16101"/>
                  </a:cubicBezTo>
                  <a:cubicBezTo>
                    <a:pt x="18585" y="16245"/>
                    <a:pt x="18353" y="16389"/>
                    <a:pt x="18122" y="16581"/>
                  </a:cubicBezTo>
                  <a:cubicBezTo>
                    <a:pt x="17774" y="16965"/>
                    <a:pt x="17774" y="16965"/>
                    <a:pt x="17774" y="16965"/>
                  </a:cubicBezTo>
                  <a:cubicBezTo>
                    <a:pt x="17659" y="17061"/>
                    <a:pt x="17543" y="17109"/>
                    <a:pt x="17427" y="17157"/>
                  </a:cubicBezTo>
                  <a:cubicBezTo>
                    <a:pt x="16964" y="17397"/>
                    <a:pt x="16496" y="17253"/>
                    <a:pt x="16037" y="17733"/>
                  </a:cubicBezTo>
                  <a:cubicBezTo>
                    <a:pt x="15574" y="18165"/>
                    <a:pt x="15107" y="18357"/>
                    <a:pt x="14643" y="18261"/>
                  </a:cubicBezTo>
                  <a:cubicBezTo>
                    <a:pt x="14180" y="18117"/>
                    <a:pt x="13717" y="17733"/>
                    <a:pt x="13254" y="16965"/>
                  </a:cubicBezTo>
                  <a:cubicBezTo>
                    <a:pt x="13143" y="16821"/>
                    <a:pt x="13027" y="16581"/>
                    <a:pt x="12911" y="16341"/>
                  </a:cubicBezTo>
                  <a:cubicBezTo>
                    <a:pt x="12853" y="16245"/>
                    <a:pt x="12800" y="16101"/>
                    <a:pt x="12742" y="15957"/>
                  </a:cubicBezTo>
                  <a:cubicBezTo>
                    <a:pt x="12573" y="15573"/>
                    <a:pt x="12573" y="15573"/>
                    <a:pt x="12573" y="15573"/>
                  </a:cubicBezTo>
                  <a:cubicBezTo>
                    <a:pt x="12403" y="15141"/>
                    <a:pt x="12403" y="15141"/>
                    <a:pt x="12403" y="15141"/>
                  </a:cubicBezTo>
                  <a:cubicBezTo>
                    <a:pt x="12345" y="14949"/>
                    <a:pt x="12288" y="14853"/>
                    <a:pt x="12234" y="14661"/>
                  </a:cubicBezTo>
                  <a:cubicBezTo>
                    <a:pt x="12123" y="14277"/>
                    <a:pt x="12011" y="13989"/>
                    <a:pt x="11900" y="13557"/>
                  </a:cubicBezTo>
                  <a:cubicBezTo>
                    <a:pt x="11735" y="12981"/>
                    <a:pt x="11735" y="12981"/>
                    <a:pt x="11735" y="12981"/>
                  </a:cubicBezTo>
                  <a:cubicBezTo>
                    <a:pt x="11570" y="12309"/>
                    <a:pt x="11570" y="12309"/>
                    <a:pt x="11570" y="12309"/>
                  </a:cubicBezTo>
                  <a:cubicBezTo>
                    <a:pt x="11464" y="11877"/>
                    <a:pt x="11352" y="11397"/>
                    <a:pt x="11245" y="10917"/>
                  </a:cubicBezTo>
                  <a:cubicBezTo>
                    <a:pt x="10604" y="8085"/>
                    <a:pt x="10604" y="8085"/>
                    <a:pt x="10604" y="8085"/>
                  </a:cubicBezTo>
                  <a:cubicBezTo>
                    <a:pt x="10497" y="7605"/>
                    <a:pt x="10390" y="7125"/>
                    <a:pt x="10279" y="6645"/>
                  </a:cubicBezTo>
                  <a:cubicBezTo>
                    <a:pt x="10172" y="6213"/>
                    <a:pt x="10065" y="5733"/>
                    <a:pt x="9958" y="5301"/>
                  </a:cubicBezTo>
                  <a:cubicBezTo>
                    <a:pt x="9847" y="4869"/>
                    <a:pt x="9740" y="4437"/>
                    <a:pt x="9629" y="4005"/>
                  </a:cubicBezTo>
                  <a:cubicBezTo>
                    <a:pt x="9575" y="3813"/>
                    <a:pt x="9517" y="3621"/>
                    <a:pt x="9464" y="3429"/>
                  </a:cubicBezTo>
                  <a:cubicBezTo>
                    <a:pt x="9379" y="3141"/>
                    <a:pt x="9379" y="3141"/>
                    <a:pt x="9379" y="3141"/>
                  </a:cubicBezTo>
                  <a:cubicBezTo>
                    <a:pt x="9353" y="3045"/>
                    <a:pt x="9326" y="2997"/>
                    <a:pt x="9299" y="2901"/>
                  </a:cubicBezTo>
                  <a:cubicBezTo>
                    <a:pt x="9076" y="2133"/>
                    <a:pt x="8849" y="1605"/>
                    <a:pt x="8622" y="1125"/>
                  </a:cubicBezTo>
                  <a:cubicBezTo>
                    <a:pt x="8448" y="789"/>
                    <a:pt x="8448" y="789"/>
                    <a:pt x="8448" y="789"/>
                  </a:cubicBezTo>
                  <a:cubicBezTo>
                    <a:pt x="8422" y="741"/>
                    <a:pt x="8395" y="741"/>
                    <a:pt x="8364" y="693"/>
                  </a:cubicBezTo>
                  <a:cubicBezTo>
                    <a:pt x="8279" y="549"/>
                    <a:pt x="8279" y="549"/>
                    <a:pt x="8279" y="549"/>
                  </a:cubicBezTo>
                  <a:cubicBezTo>
                    <a:pt x="8190" y="453"/>
                    <a:pt x="8190" y="453"/>
                    <a:pt x="8190" y="453"/>
                  </a:cubicBezTo>
                  <a:cubicBezTo>
                    <a:pt x="8163" y="405"/>
                    <a:pt x="8132" y="405"/>
                    <a:pt x="8106" y="357"/>
                  </a:cubicBezTo>
                  <a:cubicBezTo>
                    <a:pt x="7932" y="213"/>
                    <a:pt x="7932" y="213"/>
                    <a:pt x="7932" y="213"/>
                  </a:cubicBezTo>
                  <a:cubicBezTo>
                    <a:pt x="7874" y="213"/>
                    <a:pt x="7816" y="213"/>
                    <a:pt x="7758" y="165"/>
                  </a:cubicBezTo>
                  <a:cubicBezTo>
                    <a:pt x="7669" y="165"/>
                    <a:pt x="7669" y="165"/>
                    <a:pt x="7669" y="165"/>
                  </a:cubicBezTo>
                  <a:cubicBezTo>
                    <a:pt x="7642" y="165"/>
                    <a:pt x="7611" y="165"/>
                    <a:pt x="7584" y="165"/>
                  </a:cubicBezTo>
                  <a:cubicBezTo>
                    <a:pt x="7469" y="165"/>
                    <a:pt x="7353" y="165"/>
                    <a:pt x="7237" y="213"/>
                  </a:cubicBezTo>
                  <a:cubicBezTo>
                    <a:pt x="7006" y="261"/>
                    <a:pt x="6774" y="357"/>
                    <a:pt x="6542" y="549"/>
                  </a:cubicBezTo>
                  <a:cubicBezTo>
                    <a:pt x="6311" y="741"/>
                    <a:pt x="6079" y="1029"/>
                    <a:pt x="5848" y="1413"/>
                  </a:cubicBezTo>
                  <a:cubicBezTo>
                    <a:pt x="5620" y="1797"/>
                    <a:pt x="5393" y="2277"/>
                    <a:pt x="5171" y="2997"/>
                  </a:cubicBezTo>
                  <a:cubicBezTo>
                    <a:pt x="4948" y="3669"/>
                    <a:pt x="4730" y="4581"/>
                    <a:pt x="4529" y="5781"/>
                  </a:cubicBezTo>
                  <a:cubicBezTo>
                    <a:pt x="4324" y="6981"/>
                    <a:pt x="4128" y="8373"/>
                    <a:pt x="3941" y="9813"/>
                  </a:cubicBezTo>
                  <a:cubicBezTo>
                    <a:pt x="3750" y="11253"/>
                    <a:pt x="3563" y="12741"/>
                    <a:pt x="3367" y="14085"/>
                  </a:cubicBezTo>
                  <a:cubicBezTo>
                    <a:pt x="3171" y="15381"/>
                    <a:pt x="2962" y="16581"/>
                    <a:pt x="2743" y="17445"/>
                  </a:cubicBezTo>
                  <a:cubicBezTo>
                    <a:pt x="2307" y="19173"/>
                    <a:pt x="1853" y="20277"/>
                    <a:pt x="1394" y="20901"/>
                  </a:cubicBezTo>
                  <a:cubicBezTo>
                    <a:pt x="931" y="21525"/>
                    <a:pt x="463" y="21573"/>
                    <a:pt x="0" y="20949"/>
                  </a:cubicBezTo>
                  <a:cubicBezTo>
                    <a:pt x="463" y="21573"/>
                    <a:pt x="931" y="21477"/>
                    <a:pt x="1390" y="20853"/>
                  </a:cubicBezTo>
                  <a:cubicBezTo>
                    <a:pt x="1853" y="20229"/>
                    <a:pt x="2307" y="19077"/>
                    <a:pt x="2743" y="17349"/>
                  </a:cubicBezTo>
                  <a:cubicBezTo>
                    <a:pt x="2957" y="16485"/>
                    <a:pt x="3167" y="15333"/>
                    <a:pt x="3362" y="13989"/>
                  </a:cubicBezTo>
                  <a:cubicBezTo>
                    <a:pt x="3558" y="12645"/>
                    <a:pt x="3745" y="11157"/>
                    <a:pt x="3937" y="9717"/>
                  </a:cubicBezTo>
                  <a:cubicBezTo>
                    <a:pt x="4124" y="8277"/>
                    <a:pt x="4316" y="6885"/>
                    <a:pt x="4520" y="5685"/>
                  </a:cubicBezTo>
                  <a:cubicBezTo>
                    <a:pt x="4725" y="4485"/>
                    <a:pt x="4944" y="3573"/>
                    <a:pt x="5166" y="2853"/>
                  </a:cubicBezTo>
                  <a:cubicBezTo>
                    <a:pt x="5389" y="2133"/>
                    <a:pt x="5616" y="1653"/>
                    <a:pt x="5848" y="1269"/>
                  </a:cubicBezTo>
                  <a:cubicBezTo>
                    <a:pt x="6075" y="885"/>
                    <a:pt x="6306" y="597"/>
                    <a:pt x="6538" y="405"/>
                  </a:cubicBezTo>
                  <a:cubicBezTo>
                    <a:pt x="6769" y="213"/>
                    <a:pt x="7006" y="117"/>
                    <a:pt x="7237" y="69"/>
                  </a:cubicBezTo>
                  <a:cubicBezTo>
                    <a:pt x="7353" y="21"/>
                    <a:pt x="7469" y="21"/>
                    <a:pt x="7584" y="21"/>
                  </a:cubicBezTo>
                  <a:cubicBezTo>
                    <a:pt x="7611" y="21"/>
                    <a:pt x="7642" y="-27"/>
                    <a:pt x="7669" y="21"/>
                  </a:cubicBezTo>
                  <a:cubicBezTo>
                    <a:pt x="7758" y="21"/>
                    <a:pt x="7758" y="21"/>
                    <a:pt x="7758" y="21"/>
                  </a:cubicBezTo>
                  <a:cubicBezTo>
                    <a:pt x="7816" y="21"/>
                    <a:pt x="7874" y="21"/>
                    <a:pt x="7932" y="69"/>
                  </a:cubicBezTo>
                  <a:cubicBezTo>
                    <a:pt x="8106" y="213"/>
                    <a:pt x="8106" y="213"/>
                    <a:pt x="8106" y="213"/>
                  </a:cubicBezTo>
                  <a:cubicBezTo>
                    <a:pt x="8137" y="213"/>
                    <a:pt x="8163" y="261"/>
                    <a:pt x="8195" y="309"/>
                  </a:cubicBezTo>
                  <a:cubicBezTo>
                    <a:pt x="8279" y="405"/>
                    <a:pt x="8279" y="405"/>
                    <a:pt x="8279" y="405"/>
                  </a:cubicBezTo>
                  <a:cubicBezTo>
                    <a:pt x="8368" y="501"/>
                    <a:pt x="8368" y="501"/>
                    <a:pt x="8368" y="501"/>
                  </a:cubicBezTo>
                  <a:cubicBezTo>
                    <a:pt x="8395" y="549"/>
                    <a:pt x="8426" y="597"/>
                    <a:pt x="8453" y="645"/>
                  </a:cubicBezTo>
                  <a:cubicBezTo>
                    <a:pt x="8627" y="933"/>
                    <a:pt x="8627" y="933"/>
                    <a:pt x="8627" y="933"/>
                  </a:cubicBezTo>
                  <a:cubicBezTo>
                    <a:pt x="8854" y="1413"/>
                    <a:pt x="9081" y="1989"/>
                    <a:pt x="9304" y="2709"/>
                  </a:cubicBezTo>
                  <a:cubicBezTo>
                    <a:pt x="9330" y="2805"/>
                    <a:pt x="9357" y="2901"/>
                    <a:pt x="9384" y="2997"/>
                  </a:cubicBezTo>
                  <a:cubicBezTo>
                    <a:pt x="9468" y="3285"/>
                    <a:pt x="9468" y="3285"/>
                    <a:pt x="9468" y="3285"/>
                  </a:cubicBezTo>
                  <a:cubicBezTo>
                    <a:pt x="9522" y="3477"/>
                    <a:pt x="9580" y="3621"/>
                    <a:pt x="9633" y="3861"/>
                  </a:cubicBezTo>
                  <a:cubicBezTo>
                    <a:pt x="9744" y="4245"/>
                    <a:pt x="9856" y="4677"/>
                    <a:pt x="9963" y="5109"/>
                  </a:cubicBezTo>
                  <a:cubicBezTo>
                    <a:pt x="10070" y="5541"/>
                    <a:pt x="10181" y="6021"/>
                    <a:pt x="10288" y="6453"/>
                  </a:cubicBezTo>
                  <a:cubicBezTo>
                    <a:pt x="10395" y="6933"/>
                    <a:pt x="10502" y="7413"/>
                    <a:pt x="10608" y="7893"/>
                  </a:cubicBezTo>
                  <a:cubicBezTo>
                    <a:pt x="11254" y="10773"/>
                    <a:pt x="11254" y="10773"/>
                    <a:pt x="11254" y="10773"/>
                  </a:cubicBezTo>
                  <a:cubicBezTo>
                    <a:pt x="11361" y="11253"/>
                    <a:pt x="11468" y="11733"/>
                    <a:pt x="11575" y="12165"/>
                  </a:cubicBezTo>
                  <a:cubicBezTo>
                    <a:pt x="11740" y="12789"/>
                    <a:pt x="11740" y="12789"/>
                    <a:pt x="11740" y="12789"/>
                  </a:cubicBezTo>
                  <a:cubicBezTo>
                    <a:pt x="11904" y="13413"/>
                    <a:pt x="11904" y="13413"/>
                    <a:pt x="11904" y="13413"/>
                  </a:cubicBezTo>
                  <a:cubicBezTo>
                    <a:pt x="12016" y="13797"/>
                    <a:pt x="12127" y="14133"/>
                    <a:pt x="12239" y="14469"/>
                  </a:cubicBezTo>
                  <a:cubicBezTo>
                    <a:pt x="12292" y="14661"/>
                    <a:pt x="12350" y="14805"/>
                    <a:pt x="12408" y="14949"/>
                  </a:cubicBezTo>
                  <a:cubicBezTo>
                    <a:pt x="12573" y="15429"/>
                    <a:pt x="12573" y="15429"/>
                    <a:pt x="12573" y="15429"/>
                  </a:cubicBezTo>
                  <a:cubicBezTo>
                    <a:pt x="12746" y="15813"/>
                    <a:pt x="12746" y="15813"/>
                    <a:pt x="12746" y="15813"/>
                  </a:cubicBezTo>
                  <a:cubicBezTo>
                    <a:pt x="12800" y="15957"/>
                    <a:pt x="12858" y="16053"/>
                    <a:pt x="12915" y="16197"/>
                  </a:cubicBezTo>
                  <a:cubicBezTo>
                    <a:pt x="13031" y="16389"/>
                    <a:pt x="13143" y="16629"/>
                    <a:pt x="13258" y="16821"/>
                  </a:cubicBezTo>
                  <a:cubicBezTo>
                    <a:pt x="13717" y="17541"/>
                    <a:pt x="14180" y="17973"/>
                    <a:pt x="14643" y="18117"/>
                  </a:cubicBezTo>
                  <a:cubicBezTo>
                    <a:pt x="15107" y="18213"/>
                    <a:pt x="15570" y="18021"/>
                    <a:pt x="16033" y="17589"/>
                  </a:cubicBezTo>
                  <a:cubicBezTo>
                    <a:pt x="16496" y="17109"/>
                    <a:pt x="16964" y="17253"/>
                    <a:pt x="17427" y="17061"/>
                  </a:cubicBezTo>
                  <a:cubicBezTo>
                    <a:pt x="17543" y="17013"/>
                    <a:pt x="17659" y="16965"/>
                    <a:pt x="17774" y="16821"/>
                  </a:cubicBezTo>
                  <a:cubicBezTo>
                    <a:pt x="18122" y="16485"/>
                    <a:pt x="18122" y="16485"/>
                    <a:pt x="18122" y="16485"/>
                  </a:cubicBezTo>
                  <a:cubicBezTo>
                    <a:pt x="18353" y="16293"/>
                    <a:pt x="18585" y="16101"/>
                    <a:pt x="18816" y="16005"/>
                  </a:cubicBezTo>
                  <a:cubicBezTo>
                    <a:pt x="19743" y="15573"/>
                    <a:pt x="20674" y="15957"/>
                    <a:pt x="21600" y="1696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30000"/>
                  </a:schemeClr>
                </a:gs>
                <a:gs pos="99000">
                  <a:schemeClr val="accent1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0" name="Số Trang chiếu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685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5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688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686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87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693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689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90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91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92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694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96" name="Picture Placeholder 3"/>
          <p:cNvSpPr/>
          <p:nvPr>
            <p:ph type="pic" idx="21"/>
          </p:nvPr>
        </p:nvSpPr>
        <p:spPr>
          <a:xfrm>
            <a:off x="5689278" y="0"/>
            <a:ext cx="6502724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04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705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15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708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706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07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713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709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10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11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12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714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16" name="Picture Placeholder 5"/>
          <p:cNvSpPr/>
          <p:nvPr>
            <p:ph type="pic" sz="quarter" idx="21"/>
          </p:nvPr>
        </p:nvSpPr>
        <p:spPr>
          <a:xfrm>
            <a:off x="1535448" y="1324274"/>
            <a:ext cx="633268" cy="6332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17" name="Picture Placeholder 5"/>
          <p:cNvSpPr/>
          <p:nvPr>
            <p:ph type="pic" sz="quarter" idx="22"/>
          </p:nvPr>
        </p:nvSpPr>
        <p:spPr>
          <a:xfrm>
            <a:off x="1535448" y="2516334"/>
            <a:ext cx="633268" cy="6332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18" name="Picture Placeholder 5"/>
          <p:cNvSpPr/>
          <p:nvPr>
            <p:ph type="pic" sz="quarter" idx="23"/>
          </p:nvPr>
        </p:nvSpPr>
        <p:spPr>
          <a:xfrm>
            <a:off x="1535448" y="3708396"/>
            <a:ext cx="633268" cy="6332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19" name="Picture Placeholder 5"/>
          <p:cNvSpPr/>
          <p:nvPr>
            <p:ph type="pic" sz="quarter" idx="24"/>
          </p:nvPr>
        </p:nvSpPr>
        <p:spPr>
          <a:xfrm>
            <a:off x="1535448" y="4900460"/>
            <a:ext cx="633268" cy="63326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27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728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8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731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729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30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736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732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33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34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35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737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39" name="Picture Placeholder 3"/>
          <p:cNvSpPr/>
          <p:nvPr>
            <p:ph type="pic" sz="half" idx="21"/>
          </p:nvPr>
        </p:nvSpPr>
        <p:spPr>
          <a:xfrm>
            <a:off x="5455920" y="1005836"/>
            <a:ext cx="6736085" cy="484632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748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58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751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749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50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756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752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53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54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55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757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59" name="Picture Placeholder 6"/>
          <p:cNvSpPr/>
          <p:nvPr>
            <p:ph type="pic" sz="half" idx="21"/>
          </p:nvPr>
        </p:nvSpPr>
        <p:spPr>
          <a:xfrm>
            <a:off x="1" y="1005836"/>
            <a:ext cx="6736085" cy="484632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67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768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78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771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769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70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776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772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73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74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775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777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9" name="Picture Placeholder 11"/>
          <p:cNvSpPr/>
          <p:nvPr>
            <p:ph type="pic" sz="quarter" idx="21"/>
          </p:nvPr>
        </p:nvSpPr>
        <p:spPr>
          <a:xfrm>
            <a:off x="7781342" y="2665445"/>
            <a:ext cx="3429646" cy="152711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0" name="Picture Placeholder 10"/>
          <p:cNvSpPr/>
          <p:nvPr>
            <p:ph type="pic" sz="quarter" idx="22"/>
          </p:nvPr>
        </p:nvSpPr>
        <p:spPr>
          <a:xfrm>
            <a:off x="992731" y="976312"/>
            <a:ext cx="3429645" cy="152711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1" name="Picture Placeholder 9"/>
          <p:cNvSpPr/>
          <p:nvPr>
            <p:ph type="pic" sz="quarter" idx="23"/>
          </p:nvPr>
        </p:nvSpPr>
        <p:spPr>
          <a:xfrm>
            <a:off x="992729" y="4354576"/>
            <a:ext cx="3429646" cy="152711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icture Placeholder 4"/>
          <p:cNvSpPr/>
          <p:nvPr>
            <p:ph type="pic" idx="21"/>
          </p:nvPr>
        </p:nvSpPr>
        <p:spPr>
          <a:xfrm>
            <a:off x="3841210" y="0"/>
            <a:ext cx="835079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791" name="Group 5"/>
          <p:cNvGrpSpPr/>
          <p:nvPr/>
        </p:nvGrpSpPr>
        <p:grpSpPr>
          <a:xfrm>
            <a:off x="-1399048" y="-1482487"/>
            <a:ext cx="6651819" cy="9726712"/>
            <a:chOff x="0" y="0"/>
            <a:chExt cx="6651819" cy="9726711"/>
          </a:xfrm>
        </p:grpSpPr>
        <p:sp>
          <p:nvSpPr>
            <p:cNvPr id="789" name="Oval 3"/>
            <p:cNvSpPr/>
            <p:nvPr/>
          </p:nvSpPr>
          <p:spPr>
            <a:xfrm>
              <a:off x="-1" y="0"/>
              <a:ext cx="5032330" cy="5032329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1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0" name="Oval 4"/>
            <p:cNvSpPr/>
            <p:nvPr/>
          </p:nvSpPr>
          <p:spPr>
            <a:xfrm>
              <a:off x="2311444" y="5386336"/>
              <a:ext cx="4340376" cy="4340376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1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92" name="Số Trang chiếu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00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801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11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804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802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03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809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805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06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07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08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810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12" name="Rectangle 11"/>
          <p:cNvSpPr/>
          <p:nvPr/>
        </p:nvSpPr>
        <p:spPr>
          <a:xfrm>
            <a:off x="0" y="0"/>
            <a:ext cx="3046727" cy="6858000"/>
          </a:xfrm>
          <a:prstGeom prst="rect">
            <a:avLst/>
          </a:prstGeom>
          <a:gradFill>
            <a:gsLst>
              <a:gs pos="0">
                <a:srgbClr val="CA3301"/>
              </a:gs>
              <a:gs pos="100000">
                <a:schemeClr val="accent1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3" name="Picture Placeholder 4"/>
          <p:cNvSpPr/>
          <p:nvPr>
            <p:ph type="pic" sz="half" idx="21"/>
          </p:nvPr>
        </p:nvSpPr>
        <p:spPr>
          <a:xfrm>
            <a:off x="1" y="0"/>
            <a:ext cx="3046727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14" name="Rectangle 12"/>
          <p:cNvSpPr/>
          <p:nvPr/>
        </p:nvSpPr>
        <p:spPr>
          <a:xfrm>
            <a:off x="3051823" y="0"/>
            <a:ext cx="3046727" cy="6858000"/>
          </a:xfrm>
          <a:prstGeom prst="rect">
            <a:avLst/>
          </a:prstGeom>
          <a:gradFill>
            <a:gsLst>
              <a:gs pos="0">
                <a:srgbClr val="CC026F"/>
              </a:gs>
              <a:gs pos="100000">
                <a:schemeClr val="accent2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5" name="Rectangle 13"/>
          <p:cNvSpPr/>
          <p:nvPr/>
        </p:nvSpPr>
        <p:spPr>
          <a:xfrm>
            <a:off x="6098549" y="0"/>
            <a:ext cx="6093452" cy="6858000"/>
          </a:xfrm>
          <a:prstGeom prst="rect">
            <a:avLst/>
          </a:prstGeom>
          <a:gradFill>
            <a:gsLst>
              <a:gs pos="0">
                <a:srgbClr val="0026BF"/>
              </a:gs>
              <a:gs pos="100000">
                <a:schemeClr val="accent3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6" name="Picture Placeholder 4"/>
          <p:cNvSpPr/>
          <p:nvPr>
            <p:ph type="pic" sz="half" idx="22"/>
          </p:nvPr>
        </p:nvSpPr>
        <p:spPr>
          <a:xfrm>
            <a:off x="3051823" y="0"/>
            <a:ext cx="3046727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17" name="Picture Placeholder 4"/>
          <p:cNvSpPr/>
          <p:nvPr>
            <p:ph type="pic" idx="2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18" name="Oval 7"/>
          <p:cNvSpPr/>
          <p:nvPr/>
        </p:nvSpPr>
        <p:spPr>
          <a:xfrm>
            <a:off x="-697445" y="-521821"/>
            <a:ext cx="5032330" cy="5032330"/>
          </a:xfrm>
          <a:prstGeom prst="ellipse">
            <a:avLst/>
          </a:prstGeom>
          <a:gradFill>
            <a:gsLst>
              <a:gs pos="0">
                <a:srgbClr val="FFFFFF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9" name="Oval 8"/>
          <p:cNvSpPr/>
          <p:nvPr/>
        </p:nvSpPr>
        <p:spPr>
          <a:xfrm>
            <a:off x="2139140" y="1713136"/>
            <a:ext cx="5032329" cy="5032329"/>
          </a:xfrm>
          <a:prstGeom prst="ellipse">
            <a:avLst/>
          </a:prstGeom>
          <a:gradFill>
            <a:gsLst>
              <a:gs pos="0">
                <a:srgbClr val="FFFFFF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0" name="Oval 9"/>
          <p:cNvSpPr/>
          <p:nvPr/>
        </p:nvSpPr>
        <p:spPr>
          <a:xfrm>
            <a:off x="6058623" y="3764839"/>
            <a:ext cx="4251130" cy="4251129"/>
          </a:xfrm>
          <a:prstGeom prst="ellipse">
            <a:avLst/>
          </a:prstGeom>
          <a:gradFill>
            <a:gsLst>
              <a:gs pos="0">
                <a:srgbClr val="FFFFFF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1" name="Oval 10"/>
          <p:cNvSpPr/>
          <p:nvPr/>
        </p:nvSpPr>
        <p:spPr>
          <a:xfrm>
            <a:off x="6098548" y="-1097286"/>
            <a:ext cx="5825752" cy="5825752"/>
          </a:xfrm>
          <a:prstGeom prst="ellipse">
            <a:avLst/>
          </a:prstGeom>
          <a:gradFill>
            <a:gsLst>
              <a:gs pos="0">
                <a:srgbClr val="FFFFFF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29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830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40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833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831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32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838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834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35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36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37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839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41" name="Rectangle 1"/>
          <p:cNvSpPr/>
          <p:nvPr/>
        </p:nvSpPr>
        <p:spPr>
          <a:xfrm>
            <a:off x="0" y="0"/>
            <a:ext cx="5519422" cy="2496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254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6589" y="19298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49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850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60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853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851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52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858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854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55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56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57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859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1" name="Rectangle 1"/>
          <p:cNvSpPr/>
          <p:nvPr/>
        </p:nvSpPr>
        <p:spPr>
          <a:xfrm>
            <a:off x="1" y="1"/>
            <a:ext cx="9615488" cy="42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6608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1805"/>
                  <a:pt x="21600" y="1838"/>
                  <a:pt x="20056" y="9078"/>
                </a:cubicBezTo>
                <a:cubicBezTo>
                  <a:pt x="16118" y="17440"/>
                  <a:pt x="13358" y="5469"/>
                  <a:pt x="10748" y="6340"/>
                </a:cubicBezTo>
                <a:cubicBezTo>
                  <a:pt x="7595" y="6363"/>
                  <a:pt x="13105" y="16436"/>
                  <a:pt x="8134" y="16608"/>
                </a:cubicBezTo>
                <a:cubicBezTo>
                  <a:pt x="1501" y="7742"/>
                  <a:pt x="2628" y="21600"/>
                  <a:pt x="0" y="1102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6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2" name="Rectangle 1"/>
          <p:cNvSpPr/>
          <p:nvPr/>
        </p:nvSpPr>
        <p:spPr>
          <a:xfrm flipH="1" flipV="1">
            <a:off x="6097401" y="4884295"/>
            <a:ext cx="6094599" cy="1973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161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5661" y="19056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70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871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81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874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872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73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879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875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76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77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78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880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82" name="Rectangle 1"/>
          <p:cNvSpPr/>
          <p:nvPr/>
        </p:nvSpPr>
        <p:spPr>
          <a:xfrm>
            <a:off x="0" y="0"/>
            <a:ext cx="3478901" cy="205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9" h="21249" fill="norm" stroke="1" extrusionOk="0">
                <a:moveTo>
                  <a:pt x="0" y="0"/>
                </a:moveTo>
                <a:lnTo>
                  <a:pt x="21179" y="0"/>
                </a:lnTo>
                <a:cubicBezTo>
                  <a:pt x="19931" y="8709"/>
                  <a:pt x="14320" y="2556"/>
                  <a:pt x="11428" y="5503"/>
                </a:cubicBezTo>
                <a:cubicBezTo>
                  <a:pt x="8536" y="8451"/>
                  <a:pt x="21600" y="15863"/>
                  <a:pt x="10093" y="21241"/>
                </a:cubicBezTo>
                <a:cubicBezTo>
                  <a:pt x="6058" y="21600"/>
                  <a:pt x="6989" y="10748"/>
                  <a:pt x="0" y="1222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3" name="Rectangle 1"/>
          <p:cNvSpPr/>
          <p:nvPr/>
        </p:nvSpPr>
        <p:spPr>
          <a:xfrm flipH="1" flipV="1">
            <a:off x="5199574" y="3785620"/>
            <a:ext cx="6992426" cy="3072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6608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1805"/>
                  <a:pt x="21600" y="1838"/>
                  <a:pt x="20056" y="9078"/>
                </a:cubicBezTo>
                <a:cubicBezTo>
                  <a:pt x="16118" y="17440"/>
                  <a:pt x="13358" y="5469"/>
                  <a:pt x="10748" y="6340"/>
                </a:cubicBezTo>
                <a:cubicBezTo>
                  <a:pt x="7595" y="6363"/>
                  <a:pt x="13105" y="16436"/>
                  <a:pt x="8134" y="16608"/>
                </a:cubicBezTo>
                <a:cubicBezTo>
                  <a:pt x="1501" y="7742"/>
                  <a:pt x="2628" y="21600"/>
                  <a:pt x="0" y="1102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6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139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9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142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140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41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47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143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44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45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46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48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0" name="Rectangle 1"/>
          <p:cNvSpPr/>
          <p:nvPr/>
        </p:nvSpPr>
        <p:spPr>
          <a:xfrm flipH="1" flipV="1">
            <a:off x="6097401" y="4884295"/>
            <a:ext cx="6094599" cy="1973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161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5661" y="19056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 1"/>
          <p:cNvSpPr/>
          <p:nvPr/>
        </p:nvSpPr>
        <p:spPr>
          <a:xfrm>
            <a:off x="1" y="0"/>
            <a:ext cx="3973832" cy="210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7" h="21216" fill="norm" stroke="1" extrusionOk="0">
                <a:moveTo>
                  <a:pt x="0" y="0"/>
                </a:moveTo>
                <a:lnTo>
                  <a:pt x="21096" y="0"/>
                </a:lnTo>
                <a:cubicBezTo>
                  <a:pt x="21600" y="7327"/>
                  <a:pt x="13192" y="3783"/>
                  <a:pt x="12269" y="10112"/>
                </a:cubicBezTo>
                <a:cubicBezTo>
                  <a:pt x="13881" y="14946"/>
                  <a:pt x="12885" y="20131"/>
                  <a:pt x="9745" y="21202"/>
                </a:cubicBezTo>
                <a:cubicBezTo>
                  <a:pt x="5726" y="21600"/>
                  <a:pt x="6769" y="13297"/>
                  <a:pt x="0" y="135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91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892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02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895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893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94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900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896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97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98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899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901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03" name="Freeform: Shape 1"/>
          <p:cNvSpPr/>
          <p:nvPr/>
        </p:nvSpPr>
        <p:spPr>
          <a:xfrm flipH="1">
            <a:off x="1193905" y="3767143"/>
            <a:ext cx="10166531" cy="3104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7" h="18086" fill="norm" stroke="1" extrusionOk="0">
                <a:moveTo>
                  <a:pt x="20877" y="18086"/>
                </a:moveTo>
                <a:lnTo>
                  <a:pt x="170" y="17908"/>
                </a:lnTo>
                <a:cubicBezTo>
                  <a:pt x="1657" y="11072"/>
                  <a:pt x="-723" y="7629"/>
                  <a:pt x="235" y="2734"/>
                </a:cubicBezTo>
                <a:cubicBezTo>
                  <a:pt x="3910" y="-3514"/>
                  <a:pt x="6223" y="2855"/>
                  <a:pt x="8666" y="3200"/>
                </a:cubicBezTo>
                <a:cubicBezTo>
                  <a:pt x="10680" y="3483"/>
                  <a:pt x="10384" y="8840"/>
                  <a:pt x="11853" y="10381"/>
                </a:cubicBezTo>
                <a:cubicBezTo>
                  <a:pt x="12932" y="11512"/>
                  <a:pt x="13770" y="8315"/>
                  <a:pt x="14974" y="10713"/>
                </a:cubicBezTo>
                <a:cubicBezTo>
                  <a:pt x="17626" y="15992"/>
                  <a:pt x="19471" y="12291"/>
                  <a:pt x="20877" y="18086"/>
                </a:cubicBezTo>
                <a:close/>
              </a:path>
            </a:pathLst>
          </a:custGeom>
          <a:solidFill>
            <a:srgbClr val="2F35A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11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912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22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915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913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14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920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916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17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18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19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921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23" name="Rectangle 1"/>
          <p:cNvSpPr/>
          <p:nvPr/>
        </p:nvSpPr>
        <p:spPr>
          <a:xfrm flipH="1" flipV="1">
            <a:off x="7345295" y="5288417"/>
            <a:ext cx="4846704" cy="1569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161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5661" y="19056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4" name="Freeform: Shape 2"/>
          <p:cNvSpPr/>
          <p:nvPr/>
        </p:nvSpPr>
        <p:spPr>
          <a:xfrm>
            <a:off x="3443554" y="1699623"/>
            <a:ext cx="5384124" cy="3603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352" fill="norm" stroke="1" extrusionOk="0">
                <a:moveTo>
                  <a:pt x="12381" y="3520"/>
                </a:moveTo>
                <a:cubicBezTo>
                  <a:pt x="11015" y="3449"/>
                  <a:pt x="9714" y="2789"/>
                  <a:pt x="8472" y="2066"/>
                </a:cubicBezTo>
                <a:cubicBezTo>
                  <a:pt x="7229" y="1344"/>
                  <a:pt x="5999" y="544"/>
                  <a:pt x="4664" y="161"/>
                </a:cubicBezTo>
                <a:cubicBezTo>
                  <a:pt x="3808" y="-85"/>
                  <a:pt x="2827" y="-120"/>
                  <a:pt x="2136" y="568"/>
                </a:cubicBezTo>
                <a:cubicBezTo>
                  <a:pt x="1471" y="1232"/>
                  <a:pt x="1256" y="2374"/>
                  <a:pt x="1140" y="3435"/>
                </a:cubicBezTo>
                <a:cubicBezTo>
                  <a:pt x="1053" y="4233"/>
                  <a:pt x="1002" y="5073"/>
                  <a:pt x="1240" y="5820"/>
                </a:cubicBezTo>
                <a:cubicBezTo>
                  <a:pt x="1406" y="6339"/>
                  <a:pt x="1699" y="6775"/>
                  <a:pt x="1902" y="7274"/>
                </a:cubicBezTo>
                <a:cubicBezTo>
                  <a:pt x="2609" y="9003"/>
                  <a:pt x="2109" y="11136"/>
                  <a:pt x="1344" y="12824"/>
                </a:cubicBezTo>
                <a:cubicBezTo>
                  <a:pt x="985" y="13616"/>
                  <a:pt x="568" y="14372"/>
                  <a:pt x="291" y="15215"/>
                </a:cubicBezTo>
                <a:cubicBezTo>
                  <a:pt x="14" y="16057"/>
                  <a:pt x="-114" y="17024"/>
                  <a:pt x="129" y="17884"/>
                </a:cubicBezTo>
                <a:cubicBezTo>
                  <a:pt x="369" y="18737"/>
                  <a:pt x="941" y="19376"/>
                  <a:pt x="1562" y="19827"/>
                </a:cubicBezTo>
                <a:cubicBezTo>
                  <a:pt x="2822" y="20742"/>
                  <a:pt x="4306" y="21003"/>
                  <a:pt x="5754" y="21152"/>
                </a:cubicBezTo>
                <a:cubicBezTo>
                  <a:pt x="8959" y="21480"/>
                  <a:pt x="12180" y="21338"/>
                  <a:pt x="15394" y="21196"/>
                </a:cubicBezTo>
                <a:cubicBezTo>
                  <a:pt x="16583" y="21143"/>
                  <a:pt x="17777" y="21089"/>
                  <a:pt x="18947" y="20814"/>
                </a:cubicBezTo>
                <a:cubicBezTo>
                  <a:pt x="19597" y="20661"/>
                  <a:pt x="20267" y="20419"/>
                  <a:pt x="20739" y="19835"/>
                </a:cubicBezTo>
                <a:cubicBezTo>
                  <a:pt x="21338" y="19091"/>
                  <a:pt x="21486" y="17832"/>
                  <a:pt x="21085" y="16900"/>
                </a:cubicBezTo>
                <a:cubicBezTo>
                  <a:pt x="20412" y="15336"/>
                  <a:pt x="18552" y="14947"/>
                  <a:pt x="18081" y="13269"/>
                </a:cubicBezTo>
                <a:cubicBezTo>
                  <a:pt x="17822" y="12345"/>
                  <a:pt x="18088" y="11316"/>
                  <a:pt x="18464" y="10459"/>
                </a:cubicBezTo>
                <a:cubicBezTo>
                  <a:pt x="19271" y="8621"/>
                  <a:pt x="20624" y="7009"/>
                  <a:pt x="20695" y="4908"/>
                </a:cubicBezTo>
                <a:cubicBezTo>
                  <a:pt x="20744" y="3465"/>
                  <a:pt x="20094" y="2020"/>
                  <a:pt x="19088" y="1337"/>
                </a:cubicBezTo>
                <a:cubicBezTo>
                  <a:pt x="18034" y="621"/>
                  <a:pt x="16573" y="711"/>
                  <a:pt x="15796" y="1896"/>
                </a:cubicBezTo>
                <a:cubicBezTo>
                  <a:pt x="14995" y="3113"/>
                  <a:pt x="13587" y="3583"/>
                  <a:pt x="12381" y="352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5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32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933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43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936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934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35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941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937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38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39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40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942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44" name="Rectangle 1"/>
          <p:cNvSpPr/>
          <p:nvPr/>
        </p:nvSpPr>
        <p:spPr>
          <a:xfrm>
            <a:off x="-1" y="-1"/>
            <a:ext cx="5849238" cy="3076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7" h="21216" fill="norm" stroke="1" extrusionOk="0">
                <a:moveTo>
                  <a:pt x="0" y="0"/>
                </a:moveTo>
                <a:lnTo>
                  <a:pt x="19817" y="0"/>
                </a:lnTo>
                <a:cubicBezTo>
                  <a:pt x="21600" y="9152"/>
                  <a:pt x="10220" y="3672"/>
                  <a:pt x="11526" y="10112"/>
                </a:cubicBezTo>
                <a:cubicBezTo>
                  <a:pt x="12833" y="16551"/>
                  <a:pt x="12104" y="20131"/>
                  <a:pt x="9155" y="21202"/>
                </a:cubicBezTo>
                <a:cubicBezTo>
                  <a:pt x="5379" y="21600"/>
                  <a:pt x="6359" y="13297"/>
                  <a:pt x="0" y="135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99000">
                <a:srgbClr val="FFFFFF">
                  <a:alpha val="6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52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953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63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956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954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55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961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957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58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59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60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962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71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972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82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975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973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74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980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976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77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78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79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981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83" name="Picture Placeholder 3"/>
          <p:cNvSpPr/>
          <p:nvPr>
            <p:ph type="pic" sz="half" idx="21"/>
          </p:nvPr>
        </p:nvSpPr>
        <p:spPr>
          <a:xfrm>
            <a:off x="6759441" y="1376078"/>
            <a:ext cx="3253938" cy="548192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91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992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02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995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993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94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000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996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97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98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99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001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10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1011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21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1014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1012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13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019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1015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16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17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18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020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29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1030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40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1033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1031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32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038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1034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35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36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37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039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48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1049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59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1052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1050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51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057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1053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54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55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56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058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67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1068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78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1071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1069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70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076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1072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73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74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75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077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160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0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163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161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62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68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164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65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66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67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69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1" name="Rectangle 1"/>
          <p:cNvSpPr/>
          <p:nvPr/>
        </p:nvSpPr>
        <p:spPr>
          <a:xfrm>
            <a:off x="1" y="0"/>
            <a:ext cx="9615488" cy="344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726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098"/>
                  <a:pt x="21600" y="2137"/>
                  <a:pt x="20056" y="10552"/>
                </a:cubicBezTo>
                <a:cubicBezTo>
                  <a:pt x="16118" y="20272"/>
                  <a:pt x="13358" y="6357"/>
                  <a:pt x="10748" y="7370"/>
                </a:cubicBezTo>
                <a:cubicBezTo>
                  <a:pt x="7405" y="7746"/>
                  <a:pt x="6135" y="21600"/>
                  <a:pt x="0" y="1281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Rectangle 1"/>
          <p:cNvSpPr/>
          <p:nvPr/>
        </p:nvSpPr>
        <p:spPr>
          <a:xfrm>
            <a:off x="2" y="2"/>
            <a:ext cx="3114674" cy="1652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7" h="21216" fill="norm" stroke="1" extrusionOk="0">
                <a:moveTo>
                  <a:pt x="0" y="0"/>
                </a:moveTo>
                <a:lnTo>
                  <a:pt x="21096" y="0"/>
                </a:lnTo>
                <a:cubicBezTo>
                  <a:pt x="21600" y="7327"/>
                  <a:pt x="13192" y="3783"/>
                  <a:pt x="12269" y="10112"/>
                </a:cubicBezTo>
                <a:cubicBezTo>
                  <a:pt x="13881" y="14946"/>
                  <a:pt x="12885" y="20131"/>
                  <a:pt x="9745" y="21202"/>
                </a:cubicBezTo>
                <a:cubicBezTo>
                  <a:pt x="5726" y="21600"/>
                  <a:pt x="6769" y="13297"/>
                  <a:pt x="0" y="135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00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Picture Placeholder 3"/>
          <p:cNvSpPr/>
          <p:nvPr>
            <p:ph type="pic" sz="half" idx="21"/>
          </p:nvPr>
        </p:nvSpPr>
        <p:spPr>
          <a:xfrm>
            <a:off x="5820230" y="0"/>
            <a:ext cx="4634063" cy="6858000"/>
          </a:xfrm>
          <a:prstGeom prst="rect">
            <a:avLst/>
          </a:prstGeom>
          <a:effectLst>
            <a:outerShdw sx="100000" sy="100000" kx="0" ky="0" algn="b" rotWithShape="0" blurRad="698500" dist="635000" dir="9000000">
              <a:srgbClr val="000000">
                <a:alpha val="15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86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1087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097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1090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1088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89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095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1091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92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93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94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096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182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2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185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183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84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90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186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87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88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89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91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201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1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204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202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03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209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205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06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07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08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210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2" name="Rectangle 1"/>
          <p:cNvSpPr/>
          <p:nvPr/>
        </p:nvSpPr>
        <p:spPr>
          <a:xfrm flipH="1" flipV="1">
            <a:off x="7621373" y="4790747"/>
            <a:ext cx="4570627" cy="2067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254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6589" y="19298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Rectangle 1"/>
          <p:cNvSpPr/>
          <p:nvPr/>
        </p:nvSpPr>
        <p:spPr>
          <a:xfrm>
            <a:off x="2" y="0"/>
            <a:ext cx="8389310" cy="441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7" h="21216" fill="norm" stroke="1" extrusionOk="0">
                <a:moveTo>
                  <a:pt x="0" y="0"/>
                </a:moveTo>
                <a:lnTo>
                  <a:pt x="19817" y="0"/>
                </a:lnTo>
                <a:cubicBezTo>
                  <a:pt x="21600" y="9152"/>
                  <a:pt x="10220" y="3672"/>
                  <a:pt x="11526" y="10112"/>
                </a:cubicBezTo>
                <a:cubicBezTo>
                  <a:pt x="12833" y="16551"/>
                  <a:pt x="12104" y="20131"/>
                  <a:pt x="9155" y="21202"/>
                </a:cubicBezTo>
                <a:cubicBezTo>
                  <a:pt x="5379" y="21600"/>
                  <a:pt x="6359" y="13297"/>
                  <a:pt x="0" y="135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99000">
                <a:srgbClr val="FFFFFF">
                  <a:alpha val="6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Picture Placeholder 6"/>
          <p:cNvSpPr/>
          <p:nvPr>
            <p:ph type="pic" sz="quarter" idx="21"/>
          </p:nvPr>
        </p:nvSpPr>
        <p:spPr>
          <a:xfrm>
            <a:off x="2437477" y="3943884"/>
            <a:ext cx="717679" cy="717679"/>
          </a:xfrm>
          <a:prstGeom prst="rect">
            <a:avLst/>
          </a:prstGeom>
          <a:ln w="4445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215" name="Picture Placeholder 6"/>
          <p:cNvSpPr/>
          <p:nvPr>
            <p:ph type="pic" sz="quarter" idx="22"/>
          </p:nvPr>
        </p:nvSpPr>
        <p:spPr>
          <a:xfrm>
            <a:off x="4084032" y="3201319"/>
            <a:ext cx="717679" cy="717679"/>
          </a:xfrm>
          <a:prstGeom prst="rect">
            <a:avLst/>
          </a:prstGeom>
          <a:ln w="4445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216" name="Picture Placeholder 6"/>
          <p:cNvSpPr/>
          <p:nvPr>
            <p:ph type="pic" sz="quarter" idx="23"/>
          </p:nvPr>
        </p:nvSpPr>
        <p:spPr>
          <a:xfrm>
            <a:off x="5719050" y="2365441"/>
            <a:ext cx="717679" cy="717679"/>
          </a:xfrm>
          <a:prstGeom prst="rect">
            <a:avLst/>
          </a:prstGeom>
          <a:ln w="4445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217" name="Picture Placeholder 6"/>
          <p:cNvSpPr/>
          <p:nvPr>
            <p:ph type="pic" sz="quarter" idx="24"/>
          </p:nvPr>
        </p:nvSpPr>
        <p:spPr>
          <a:xfrm>
            <a:off x="7377141" y="1774891"/>
            <a:ext cx="717679" cy="717679"/>
          </a:xfrm>
          <a:prstGeom prst="rect">
            <a:avLst/>
          </a:prstGeom>
          <a:ln w="4445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  <p:sp>
        <p:nvSpPr>
          <p:cNvPr id="218" name="Picture Placeholder 6"/>
          <p:cNvSpPr/>
          <p:nvPr>
            <p:ph type="pic" sz="quarter" idx="25"/>
          </p:nvPr>
        </p:nvSpPr>
        <p:spPr>
          <a:xfrm>
            <a:off x="9023697" y="1169235"/>
            <a:ext cx="717679" cy="717678"/>
          </a:xfrm>
          <a:prstGeom prst="rect">
            <a:avLst/>
          </a:prstGeom>
          <a:ln w="44450">
            <a:solidFill>
              <a:srgbClr val="ECE7E6"/>
            </a:solidFill>
            <a:round/>
          </a:ln>
          <a:effectLst>
            <a:outerShdw sx="100000" sy="100000" kx="0" ky="0" algn="b" rotWithShape="0" blurRad="1270000" dist="508000" dir="5400000">
              <a:srgbClr val="000000">
                <a:alpha val="40000"/>
              </a:srgbClr>
            </a:outerShdw>
          </a:effectLst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227" name="Số Trang chiế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7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230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228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29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235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231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32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33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34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236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0" name="Group 2"/>
          <p:cNvGrpSpPr/>
          <p:nvPr/>
        </p:nvGrpSpPr>
        <p:grpSpPr>
          <a:xfrm>
            <a:off x="3" y="2"/>
            <a:ext cx="12191997" cy="6857998"/>
            <a:chOff x="1" y="1"/>
            <a:chExt cx="12191995" cy="6857996"/>
          </a:xfrm>
        </p:grpSpPr>
        <p:sp>
          <p:nvSpPr>
            <p:cNvPr id="238" name="Rectangle 1"/>
            <p:cNvSpPr/>
            <p:nvPr/>
          </p:nvSpPr>
          <p:spPr>
            <a:xfrm>
              <a:off x="1" y="1"/>
              <a:ext cx="9615488" cy="422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16608" fill="norm" stroke="1" extrusionOk="0">
                  <a:moveTo>
                    <a:pt x="0" y="0"/>
                  </a:moveTo>
                  <a:lnTo>
                    <a:pt x="17543" y="0"/>
                  </a:lnTo>
                  <a:cubicBezTo>
                    <a:pt x="17546" y="1805"/>
                    <a:pt x="21600" y="1838"/>
                    <a:pt x="20056" y="9078"/>
                  </a:cubicBezTo>
                  <a:cubicBezTo>
                    <a:pt x="16118" y="17440"/>
                    <a:pt x="13358" y="5469"/>
                    <a:pt x="10748" y="6340"/>
                  </a:cubicBezTo>
                  <a:cubicBezTo>
                    <a:pt x="7595" y="6363"/>
                    <a:pt x="13105" y="16436"/>
                    <a:pt x="8134" y="16608"/>
                  </a:cubicBezTo>
                  <a:cubicBezTo>
                    <a:pt x="1501" y="7742"/>
                    <a:pt x="2628" y="21600"/>
                    <a:pt x="0" y="11021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6000"/>
                  </a:srgb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Rectangle 1"/>
            <p:cNvSpPr/>
            <p:nvPr/>
          </p:nvSpPr>
          <p:spPr>
            <a:xfrm rot="10800000">
              <a:off x="6097399" y="4884293"/>
              <a:ext cx="6094599" cy="1973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15161" fill="norm" stroke="1" extrusionOk="0">
                  <a:moveTo>
                    <a:pt x="0" y="0"/>
                  </a:moveTo>
                  <a:lnTo>
                    <a:pt x="17543" y="0"/>
                  </a:lnTo>
                  <a:cubicBezTo>
                    <a:pt x="17546" y="2236"/>
                    <a:pt x="21600" y="2277"/>
                    <a:pt x="20056" y="11243"/>
                  </a:cubicBezTo>
                  <a:cubicBezTo>
                    <a:pt x="16118" y="21600"/>
                    <a:pt x="13358" y="6774"/>
                    <a:pt x="10748" y="7852"/>
                  </a:cubicBezTo>
                  <a:cubicBezTo>
                    <a:pt x="7405" y="8253"/>
                    <a:pt x="5661" y="19056"/>
                    <a:pt x="0" y="1365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"/>
                  </a:srgb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1" name="Picture Placeholder 3"/>
          <p:cNvSpPr/>
          <p:nvPr>
            <p:ph type="pic" sz="half" idx="21"/>
          </p:nvPr>
        </p:nvSpPr>
        <p:spPr>
          <a:xfrm>
            <a:off x="6588980" y="1092906"/>
            <a:ext cx="5108601" cy="445652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Rectangle 2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250" name="Số Trang chiếu"/>
          <p:cNvSpPr txBox="1"/>
          <p:nvPr>
            <p:ph type="sldNum" sz="quarter" idx="2"/>
          </p:nvPr>
        </p:nvSpPr>
        <p:spPr>
          <a:xfrm flipH="1">
            <a:off x="508120" y="6124743"/>
            <a:ext cx="357520" cy="370841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0" name="Group 4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253" name="Group 5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251" name="Freeform: Shape 12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52" name="Freeform: Shape 13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258" name="Group 6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254" name="Freeform: Shape 8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55" name="Freeform: Shape 9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56" name="Freeform: Shape 10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257" name="Partial Circle 11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259" name="Freeform: Shape 7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1" name="Freeform: Shape 14"/>
          <p:cNvSpPr/>
          <p:nvPr/>
        </p:nvSpPr>
        <p:spPr>
          <a:xfrm>
            <a:off x="4526913" y="111545"/>
            <a:ext cx="6039029" cy="4743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2" h="20626" fill="norm" stroke="1" extrusionOk="0">
                <a:moveTo>
                  <a:pt x="11843" y="6021"/>
                </a:moveTo>
                <a:cubicBezTo>
                  <a:pt x="10133" y="6180"/>
                  <a:pt x="9137" y="5444"/>
                  <a:pt x="8044" y="4974"/>
                </a:cubicBezTo>
                <a:cubicBezTo>
                  <a:pt x="6951" y="4505"/>
                  <a:pt x="6444" y="4081"/>
                  <a:pt x="5285" y="3203"/>
                </a:cubicBezTo>
                <a:cubicBezTo>
                  <a:pt x="4239" y="2410"/>
                  <a:pt x="2039" y="2740"/>
                  <a:pt x="1899" y="3975"/>
                </a:cubicBezTo>
                <a:cubicBezTo>
                  <a:pt x="1575" y="6822"/>
                  <a:pt x="2917" y="7660"/>
                  <a:pt x="2608" y="9622"/>
                </a:cubicBezTo>
                <a:cubicBezTo>
                  <a:pt x="2298" y="11584"/>
                  <a:pt x="207" y="14078"/>
                  <a:pt x="40" y="15745"/>
                </a:cubicBezTo>
                <a:cubicBezTo>
                  <a:pt x="-127" y="17412"/>
                  <a:pt x="193" y="19865"/>
                  <a:pt x="1605" y="19623"/>
                </a:cubicBezTo>
                <a:cubicBezTo>
                  <a:pt x="3018" y="19380"/>
                  <a:pt x="7114" y="14219"/>
                  <a:pt x="8515" y="14290"/>
                </a:cubicBezTo>
                <a:cubicBezTo>
                  <a:pt x="11618" y="14447"/>
                  <a:pt x="13343" y="19338"/>
                  <a:pt x="14994" y="20261"/>
                </a:cubicBezTo>
                <a:cubicBezTo>
                  <a:pt x="16646" y="21185"/>
                  <a:pt x="17297" y="20094"/>
                  <a:pt x="18424" y="19832"/>
                </a:cubicBezTo>
                <a:cubicBezTo>
                  <a:pt x="19050" y="19686"/>
                  <a:pt x="19695" y="19466"/>
                  <a:pt x="20143" y="18975"/>
                </a:cubicBezTo>
                <a:cubicBezTo>
                  <a:pt x="20712" y="18351"/>
                  <a:pt x="20839" y="17324"/>
                  <a:pt x="20438" y="16581"/>
                </a:cubicBezTo>
                <a:cubicBezTo>
                  <a:pt x="19767" y="15335"/>
                  <a:pt x="17963" y="15084"/>
                  <a:pt x="17486" y="13738"/>
                </a:cubicBezTo>
                <a:cubicBezTo>
                  <a:pt x="17223" y="12997"/>
                  <a:pt x="17466" y="12153"/>
                  <a:pt x="17818" y="11445"/>
                </a:cubicBezTo>
                <a:cubicBezTo>
                  <a:pt x="18573" y="9926"/>
                  <a:pt x="19859" y="8571"/>
                  <a:pt x="19900" y="6864"/>
                </a:cubicBezTo>
                <a:cubicBezTo>
                  <a:pt x="19927" y="5691"/>
                  <a:pt x="21473" y="-415"/>
                  <a:pt x="18359" y="22"/>
                </a:cubicBezTo>
                <a:cubicBezTo>
                  <a:pt x="15245" y="459"/>
                  <a:pt x="15297" y="5699"/>
                  <a:pt x="11843" y="6021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5000"/>
                </a:srgbClr>
              </a:gs>
              <a:gs pos="81000">
                <a:srgbClr val="FFFFFF">
                  <a:alpha val="0"/>
                </a:srgbClr>
              </a:gs>
            </a:gsLst>
            <a:lin ang="60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2" name="Rectangle 1"/>
          <p:cNvSpPr/>
          <p:nvPr/>
        </p:nvSpPr>
        <p:spPr>
          <a:xfrm flipV="1">
            <a:off x="0" y="4941114"/>
            <a:ext cx="4238172" cy="1916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254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236"/>
                  <a:pt x="21600" y="2277"/>
                  <a:pt x="20056" y="11243"/>
                </a:cubicBezTo>
                <a:cubicBezTo>
                  <a:pt x="16118" y="21600"/>
                  <a:pt x="13358" y="6774"/>
                  <a:pt x="10748" y="7852"/>
                </a:cubicBezTo>
                <a:cubicBezTo>
                  <a:pt x="7405" y="8253"/>
                  <a:pt x="6589" y="19298"/>
                  <a:pt x="0" y="136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42A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/>
          <p:nvPr/>
        </p:nvSpPr>
        <p:spPr>
          <a:xfrm>
            <a:off x="1337127" y="6324598"/>
            <a:ext cx="10051145" cy="1"/>
          </a:xfrm>
          <a:prstGeom prst="line">
            <a:avLst/>
          </a:prstGeom>
          <a:ln w="6350">
            <a:solidFill>
              <a:srgbClr val="FFFFFF">
                <a:alpha val="15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3"/>
          <p:cNvSpPr txBox="1"/>
          <p:nvPr/>
        </p:nvSpPr>
        <p:spPr>
          <a:xfrm>
            <a:off x="773247" y="6205406"/>
            <a:ext cx="51816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000">
                <a:solidFill>
                  <a:srgbClr val="FFFFFF">
                    <a:alpha val="25000"/>
                  </a:srgbClr>
                </a:solidFill>
                <a:latin typeface="Nexa Light"/>
                <a:ea typeface="Nexa Light"/>
                <a:cs typeface="Nexa Light"/>
                <a:sym typeface="Nexa Light"/>
              </a:defRPr>
            </a:lvl1pPr>
          </a:lstStyle>
          <a:p>
            <a:pPr/>
            <a:r>
              <a:t>/80</a:t>
            </a:r>
          </a:p>
        </p:txBody>
      </p:sp>
      <p:sp>
        <p:nvSpPr>
          <p:cNvPr id="4" name="Số Trang chiếu"/>
          <p:cNvSpPr txBox="1"/>
          <p:nvPr>
            <p:ph type="sldNum" sz="quarter" idx="2"/>
          </p:nvPr>
        </p:nvSpPr>
        <p:spPr>
          <a:xfrm flipH="1">
            <a:off x="102960" y="6124743"/>
            <a:ext cx="358413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Nexa Bold"/>
                <a:ea typeface="Nexa Bold"/>
                <a:cs typeface="Nexa Bold"/>
                <a:sym typeface="Nexa Bold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" name="Group 85"/>
          <p:cNvGrpSpPr/>
          <p:nvPr/>
        </p:nvGrpSpPr>
        <p:grpSpPr>
          <a:xfrm>
            <a:off x="10452092" y="461053"/>
            <a:ext cx="1044587" cy="225394"/>
            <a:chOff x="0" y="0"/>
            <a:chExt cx="1044585" cy="225393"/>
          </a:xfrm>
        </p:grpSpPr>
        <p:grpSp>
          <p:nvGrpSpPr>
            <p:cNvPr id="7" name="Group 86"/>
            <p:cNvGrpSpPr/>
            <p:nvPr/>
          </p:nvGrpSpPr>
          <p:grpSpPr>
            <a:xfrm>
              <a:off x="674456" y="64809"/>
              <a:ext cx="370130" cy="155316"/>
              <a:chOff x="0" y="0"/>
              <a:chExt cx="370128" cy="155314"/>
            </a:xfrm>
          </p:grpSpPr>
          <p:sp>
            <p:nvSpPr>
              <p:cNvPr id="5" name="Freeform: Shape 93"/>
              <p:cNvSpPr/>
              <p:nvPr/>
            </p:nvSpPr>
            <p:spPr>
              <a:xfrm>
                <a:off x="218845" y="-1"/>
                <a:ext cx="151284" cy="15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50" y="0"/>
                    </a:moveTo>
                    <a:cubicBezTo>
                      <a:pt x="14983" y="17"/>
                      <a:pt x="17167" y="920"/>
                      <a:pt x="18901" y="2709"/>
                    </a:cubicBezTo>
                    <a:cubicBezTo>
                      <a:pt x="20636" y="4498"/>
                      <a:pt x="21536" y="7072"/>
                      <a:pt x="21600" y="10431"/>
                    </a:cubicBezTo>
                    <a:lnTo>
                      <a:pt x="21600" y="21600"/>
                    </a:lnTo>
                    <a:lnTo>
                      <a:pt x="16204" y="21600"/>
                    </a:lnTo>
                    <a:lnTo>
                      <a:pt x="16204" y="10474"/>
                    </a:lnTo>
                    <a:cubicBezTo>
                      <a:pt x="16200" y="8822"/>
                      <a:pt x="15754" y="7469"/>
                      <a:pt x="14864" y="6415"/>
                    </a:cubicBezTo>
                    <a:cubicBezTo>
                      <a:pt x="13974" y="5361"/>
                      <a:pt x="12664" y="4817"/>
                      <a:pt x="10933" y="4782"/>
                    </a:cubicBezTo>
                    <a:cubicBezTo>
                      <a:pt x="9247" y="4827"/>
                      <a:pt x="7901" y="5415"/>
                      <a:pt x="6896" y="6545"/>
                    </a:cubicBezTo>
                    <a:cubicBezTo>
                      <a:pt x="5891" y="7674"/>
                      <a:pt x="5377" y="9071"/>
                      <a:pt x="5352" y="10736"/>
                    </a:cubicBezTo>
                    <a:lnTo>
                      <a:pt x="5352" y="21600"/>
                    </a:lnTo>
                    <a:lnTo>
                      <a:pt x="0" y="21600"/>
                    </a:lnTo>
                    <a:lnTo>
                      <a:pt x="0" y="302"/>
                    </a:lnTo>
                    <a:lnTo>
                      <a:pt x="4821" y="302"/>
                    </a:lnTo>
                    <a:lnTo>
                      <a:pt x="5175" y="3188"/>
                    </a:lnTo>
                    <a:cubicBezTo>
                      <a:pt x="6271" y="2131"/>
                      <a:pt x="7400" y="1336"/>
                      <a:pt x="8563" y="802"/>
                    </a:cubicBezTo>
                    <a:cubicBezTo>
                      <a:pt x="9726" y="268"/>
                      <a:pt x="10988" y="1"/>
                      <a:pt x="12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6" name="Freeform: Shape 94"/>
              <p:cNvSpPr/>
              <p:nvPr/>
            </p:nvSpPr>
            <p:spPr>
              <a:xfrm>
                <a:off x="0" y="36900"/>
                <a:ext cx="114422" cy="346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</p:grpSp>
        <p:grpSp>
          <p:nvGrpSpPr>
            <p:cNvPr id="12" name="Group 87"/>
            <p:cNvGrpSpPr/>
            <p:nvPr/>
          </p:nvGrpSpPr>
          <p:grpSpPr>
            <a:xfrm>
              <a:off x="-1" y="2793"/>
              <a:ext cx="640459" cy="222601"/>
              <a:chOff x="0" y="0"/>
              <a:chExt cx="640457" cy="222600"/>
            </a:xfrm>
          </p:grpSpPr>
          <p:sp>
            <p:nvSpPr>
              <p:cNvPr id="8" name="Freeform: Shape 89"/>
              <p:cNvSpPr/>
              <p:nvPr/>
            </p:nvSpPr>
            <p:spPr>
              <a:xfrm>
                <a:off x="-1" y="-1"/>
                <a:ext cx="178571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3739" y="0"/>
                      <a:pt x="7334" y="0"/>
                      <a:pt x="10786" y="0"/>
                    </a:cubicBezTo>
                    <a:cubicBezTo>
                      <a:pt x="14238" y="0"/>
                      <a:pt x="17842" y="0"/>
                      <a:pt x="21600" y="0"/>
                    </a:cubicBezTo>
                    <a:lnTo>
                      <a:pt x="21600" y="3694"/>
                    </a:lnTo>
                    <a:lnTo>
                      <a:pt x="13273" y="3694"/>
                    </a:lnTo>
                    <a:lnTo>
                      <a:pt x="13273" y="21600"/>
                    </a:lnTo>
                    <a:lnTo>
                      <a:pt x="8327" y="21600"/>
                    </a:lnTo>
                    <a:lnTo>
                      <a:pt x="8327" y="3694"/>
                    </a:lnTo>
                    <a:lnTo>
                      <a:pt x="0" y="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9" name="Freeform: Shape 90"/>
              <p:cNvSpPr/>
              <p:nvPr/>
            </p:nvSpPr>
            <p:spPr>
              <a:xfrm>
                <a:off x="492274" y="-1"/>
                <a:ext cx="148184" cy="217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0"/>
                    </a:moveTo>
                    <a:lnTo>
                      <a:pt x="5505" y="0"/>
                    </a:lnTo>
                    <a:lnTo>
                      <a:pt x="5505" y="8473"/>
                    </a:lnTo>
                    <a:cubicBezTo>
                      <a:pt x="6507" y="7610"/>
                      <a:pt x="7599" y="7011"/>
                      <a:pt x="8781" y="6676"/>
                    </a:cubicBezTo>
                    <a:cubicBezTo>
                      <a:pt x="9964" y="6340"/>
                      <a:pt x="11192" y="6180"/>
                      <a:pt x="12464" y="6195"/>
                    </a:cubicBezTo>
                    <a:cubicBezTo>
                      <a:pt x="15611" y="6223"/>
                      <a:pt x="17921" y="6897"/>
                      <a:pt x="19396" y="8215"/>
                    </a:cubicBezTo>
                    <a:cubicBezTo>
                      <a:pt x="20870" y="9534"/>
                      <a:pt x="21600" y="11324"/>
                      <a:pt x="21585" y="13587"/>
                    </a:cubicBezTo>
                    <a:lnTo>
                      <a:pt x="21585" y="21600"/>
                    </a:lnTo>
                    <a:lnTo>
                      <a:pt x="16080" y="21600"/>
                    </a:lnTo>
                    <a:lnTo>
                      <a:pt x="16080" y="13618"/>
                    </a:lnTo>
                    <a:cubicBezTo>
                      <a:pt x="16053" y="12240"/>
                      <a:pt x="15576" y="11236"/>
                      <a:pt x="14651" y="10606"/>
                    </a:cubicBezTo>
                    <a:cubicBezTo>
                      <a:pt x="13725" y="9975"/>
                      <a:pt x="12514" y="9664"/>
                      <a:pt x="11018" y="9673"/>
                    </a:cubicBezTo>
                    <a:cubicBezTo>
                      <a:pt x="9365" y="9704"/>
                      <a:pt x="8039" y="10112"/>
                      <a:pt x="7041" y="10898"/>
                    </a:cubicBezTo>
                    <a:cubicBezTo>
                      <a:pt x="6044" y="11684"/>
                      <a:pt x="5531" y="12663"/>
                      <a:pt x="5505" y="13834"/>
                    </a:cubicBezTo>
                    <a:lnTo>
                      <a:pt x="5505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0" name="Freeform: Shape 91"/>
              <p:cNvSpPr/>
              <p:nvPr/>
            </p:nvSpPr>
            <p:spPr>
              <a:xfrm>
                <a:off x="152381" y="61077"/>
                <a:ext cx="159045" cy="161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598" fill="norm" stroke="1" extrusionOk="0">
                    <a:moveTo>
                      <a:pt x="10899" y="0"/>
                    </a:moveTo>
                    <a:cubicBezTo>
                      <a:pt x="14383" y="1"/>
                      <a:pt x="17066" y="1055"/>
                      <a:pt x="18948" y="3165"/>
                    </a:cubicBezTo>
                    <a:cubicBezTo>
                      <a:pt x="20830" y="5273"/>
                      <a:pt x="21600" y="8433"/>
                      <a:pt x="21257" y="12642"/>
                    </a:cubicBezTo>
                    <a:lnTo>
                      <a:pt x="5241" y="12642"/>
                    </a:lnTo>
                    <a:cubicBezTo>
                      <a:pt x="5418" y="13931"/>
                      <a:pt x="6032" y="14974"/>
                      <a:pt x="7082" y="15771"/>
                    </a:cubicBezTo>
                    <a:cubicBezTo>
                      <a:pt x="8133" y="16568"/>
                      <a:pt x="9557" y="16977"/>
                      <a:pt x="11356" y="17001"/>
                    </a:cubicBezTo>
                    <a:cubicBezTo>
                      <a:pt x="12331" y="16996"/>
                      <a:pt x="13335" y="16829"/>
                      <a:pt x="14367" y="16497"/>
                    </a:cubicBezTo>
                    <a:cubicBezTo>
                      <a:pt x="15399" y="16166"/>
                      <a:pt x="16226" y="15697"/>
                      <a:pt x="16847" y="15091"/>
                    </a:cubicBezTo>
                    <a:lnTo>
                      <a:pt x="20092" y="18285"/>
                    </a:lnTo>
                    <a:cubicBezTo>
                      <a:pt x="18973" y="19401"/>
                      <a:pt x="17623" y="20233"/>
                      <a:pt x="16041" y="20780"/>
                    </a:cubicBezTo>
                    <a:cubicBezTo>
                      <a:pt x="14460" y="21327"/>
                      <a:pt x="12870" y="21600"/>
                      <a:pt x="11273" y="21598"/>
                    </a:cubicBezTo>
                    <a:cubicBezTo>
                      <a:pt x="7710" y="21554"/>
                      <a:pt x="4947" y="20556"/>
                      <a:pt x="2985" y="18605"/>
                    </a:cubicBezTo>
                    <a:cubicBezTo>
                      <a:pt x="1023" y="16653"/>
                      <a:pt x="28" y="14017"/>
                      <a:pt x="0" y="10695"/>
                    </a:cubicBezTo>
                    <a:cubicBezTo>
                      <a:pt x="38" y="7528"/>
                      <a:pt x="1023" y="4967"/>
                      <a:pt x="2954" y="3014"/>
                    </a:cubicBezTo>
                    <a:cubicBezTo>
                      <a:pt x="4884" y="1062"/>
                      <a:pt x="7533" y="57"/>
                      <a:pt x="10899" y="0"/>
                    </a:cubicBezTo>
                    <a:close/>
                    <a:moveTo>
                      <a:pt x="11065" y="4473"/>
                    </a:moveTo>
                    <a:cubicBezTo>
                      <a:pt x="9672" y="4473"/>
                      <a:pt x="8465" y="4805"/>
                      <a:pt x="7446" y="5470"/>
                    </a:cubicBezTo>
                    <a:cubicBezTo>
                      <a:pt x="6427" y="6134"/>
                      <a:pt x="5720" y="7130"/>
                      <a:pt x="5325" y="8459"/>
                    </a:cubicBezTo>
                    <a:lnTo>
                      <a:pt x="16390" y="8459"/>
                    </a:lnTo>
                    <a:cubicBezTo>
                      <a:pt x="16204" y="7130"/>
                      <a:pt x="15639" y="6134"/>
                      <a:pt x="14695" y="5470"/>
                    </a:cubicBezTo>
                    <a:cubicBezTo>
                      <a:pt x="13750" y="4805"/>
                      <a:pt x="12540" y="4473"/>
                      <a:pt x="11065" y="44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>
                  <a:lnSpc>
                    <a:spcPct val="130000"/>
                  </a:lnSpc>
                  <a:defRPr sz="2000">
                    <a:solidFill>
                      <a:srgbClr val="FFFFFF"/>
                    </a:solidFill>
                    <a:latin typeface="Nexa Bold"/>
                    <a:ea typeface="Nexa Bold"/>
                    <a:cs typeface="Nexa Bold"/>
                    <a:sym typeface="Nexa Bold"/>
                  </a:defRPr>
                </a:pPr>
              </a:p>
            </p:txBody>
          </p:sp>
          <p:sp>
            <p:nvSpPr>
              <p:cNvPr id="11" name="Partial Circle 92"/>
              <p:cNvSpPr/>
              <p:nvPr/>
            </p:nvSpPr>
            <p:spPr>
              <a:xfrm>
                <a:off x="328070" y="63539"/>
                <a:ext cx="147854" cy="159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05" h="18976" fill="norm" stroke="1" extrusionOk="0">
                    <a:moveTo>
                      <a:pt x="19811" y="14752"/>
                    </a:moveTo>
                    <a:cubicBezTo>
                      <a:pt x="16498" y="19111"/>
                      <a:pt x="9784" y="20288"/>
                      <a:pt x="4815" y="17381"/>
                    </a:cubicBezTo>
                    <a:cubicBezTo>
                      <a:pt x="-153" y="14474"/>
                      <a:pt x="-1495" y="8584"/>
                      <a:pt x="1818" y="4224"/>
                    </a:cubicBezTo>
                    <a:cubicBezTo>
                      <a:pt x="5132" y="-135"/>
                      <a:pt x="11845" y="-1312"/>
                      <a:pt x="16814" y="1595"/>
                    </a:cubicBezTo>
                    <a:cubicBezTo>
                      <a:pt x="18155" y="2380"/>
                      <a:pt x="19280" y="3418"/>
                      <a:pt x="20105" y="4634"/>
                    </a:cubicBezTo>
                    <a:lnTo>
                      <a:pt x="10815" y="948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3" name="Freeform: Shape 88"/>
            <p:cNvSpPr/>
            <p:nvPr/>
          </p:nvSpPr>
          <p:spPr>
            <a:xfrm>
              <a:off x="820652" y="-1"/>
              <a:ext cx="50292" cy="2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50" y="6397"/>
                  </a:moveTo>
                  <a:lnTo>
                    <a:pt x="19950" y="6397"/>
                  </a:lnTo>
                  <a:lnTo>
                    <a:pt x="19950" y="21600"/>
                  </a:lnTo>
                  <a:lnTo>
                    <a:pt x="1650" y="21600"/>
                  </a:lnTo>
                  <a:close/>
                  <a:moveTo>
                    <a:pt x="10800" y="0"/>
                  </a:moveTo>
                  <a:cubicBezTo>
                    <a:pt x="13612" y="0"/>
                    <a:pt x="16087" y="182"/>
                    <a:pt x="18225" y="547"/>
                  </a:cubicBezTo>
                  <a:cubicBezTo>
                    <a:pt x="20362" y="912"/>
                    <a:pt x="21487" y="1459"/>
                    <a:pt x="21600" y="2189"/>
                  </a:cubicBezTo>
                  <a:cubicBezTo>
                    <a:pt x="21487" y="2918"/>
                    <a:pt x="20362" y="3466"/>
                    <a:pt x="18225" y="3830"/>
                  </a:cubicBezTo>
                  <a:cubicBezTo>
                    <a:pt x="16087" y="4195"/>
                    <a:pt x="13612" y="4378"/>
                    <a:pt x="10800" y="4378"/>
                  </a:cubicBezTo>
                  <a:cubicBezTo>
                    <a:pt x="7987" y="4378"/>
                    <a:pt x="5512" y="4195"/>
                    <a:pt x="3375" y="3830"/>
                  </a:cubicBezTo>
                  <a:cubicBezTo>
                    <a:pt x="1237" y="3466"/>
                    <a:pt x="112" y="2918"/>
                    <a:pt x="0" y="2189"/>
                  </a:cubicBezTo>
                  <a:cubicBezTo>
                    <a:pt x="112" y="1459"/>
                    <a:pt x="1237" y="912"/>
                    <a:pt x="3375" y="547"/>
                  </a:cubicBezTo>
                  <a:cubicBezTo>
                    <a:pt x="5512" y="182"/>
                    <a:pt x="7987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2" name="Graphic 5"/>
          <p:cNvGrpSpPr/>
          <p:nvPr/>
        </p:nvGrpSpPr>
        <p:grpSpPr>
          <a:xfrm>
            <a:off x="-381949" y="-641171"/>
            <a:ext cx="12745761" cy="8359697"/>
            <a:chOff x="0" y="0"/>
            <a:chExt cx="12745760" cy="8359696"/>
          </a:xfrm>
        </p:grpSpPr>
        <p:sp>
          <p:nvSpPr>
            <p:cNvPr id="15" name="Freeform: Shape 2"/>
            <p:cNvSpPr/>
            <p:nvPr/>
          </p:nvSpPr>
          <p:spPr>
            <a:xfrm>
              <a:off x="695704" y="187018"/>
              <a:ext cx="2570774" cy="817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600" fill="norm" stroke="1" extrusionOk="0">
                  <a:moveTo>
                    <a:pt x="20996" y="21600"/>
                  </a:moveTo>
                  <a:lnTo>
                    <a:pt x="20755" y="21584"/>
                  </a:lnTo>
                  <a:cubicBezTo>
                    <a:pt x="21266" y="20820"/>
                    <a:pt x="21084" y="19763"/>
                    <a:pt x="19038" y="19085"/>
                  </a:cubicBezTo>
                  <a:cubicBezTo>
                    <a:pt x="18722" y="18981"/>
                    <a:pt x="18379" y="18881"/>
                    <a:pt x="18047" y="18785"/>
                  </a:cubicBezTo>
                  <a:cubicBezTo>
                    <a:pt x="16923" y="18459"/>
                    <a:pt x="15860" y="18151"/>
                    <a:pt x="15693" y="17641"/>
                  </a:cubicBezTo>
                  <a:cubicBezTo>
                    <a:pt x="15551" y="17206"/>
                    <a:pt x="15619" y="16706"/>
                    <a:pt x="15907" y="16068"/>
                  </a:cubicBezTo>
                  <a:cubicBezTo>
                    <a:pt x="16141" y="15549"/>
                    <a:pt x="16337" y="14994"/>
                    <a:pt x="16189" y="14451"/>
                  </a:cubicBezTo>
                  <a:cubicBezTo>
                    <a:pt x="15981" y="13691"/>
                    <a:pt x="14551" y="13160"/>
                    <a:pt x="13038" y="12598"/>
                  </a:cubicBezTo>
                  <a:cubicBezTo>
                    <a:pt x="11071" y="11867"/>
                    <a:pt x="9050" y="11075"/>
                    <a:pt x="7838" y="10130"/>
                  </a:cubicBezTo>
                  <a:cubicBezTo>
                    <a:pt x="6769" y="9297"/>
                    <a:pt x="6560" y="8567"/>
                    <a:pt x="6560" y="7587"/>
                  </a:cubicBezTo>
                  <a:cubicBezTo>
                    <a:pt x="6560" y="7055"/>
                    <a:pt x="6727" y="6547"/>
                    <a:pt x="6888" y="6056"/>
                  </a:cubicBezTo>
                  <a:cubicBezTo>
                    <a:pt x="6946" y="5881"/>
                    <a:pt x="7005" y="5699"/>
                    <a:pt x="7057" y="5518"/>
                  </a:cubicBezTo>
                  <a:cubicBezTo>
                    <a:pt x="7198" y="5025"/>
                    <a:pt x="7460" y="4107"/>
                    <a:pt x="6491" y="3600"/>
                  </a:cubicBezTo>
                  <a:cubicBezTo>
                    <a:pt x="5855" y="3269"/>
                    <a:pt x="4794" y="3027"/>
                    <a:pt x="3669" y="2772"/>
                  </a:cubicBezTo>
                  <a:cubicBezTo>
                    <a:pt x="2177" y="2433"/>
                    <a:pt x="635" y="2082"/>
                    <a:pt x="165" y="1499"/>
                  </a:cubicBezTo>
                  <a:cubicBezTo>
                    <a:pt x="-79" y="1195"/>
                    <a:pt x="-1" y="823"/>
                    <a:pt x="75" y="463"/>
                  </a:cubicBezTo>
                  <a:cubicBezTo>
                    <a:pt x="110" y="298"/>
                    <a:pt x="143" y="142"/>
                    <a:pt x="143" y="0"/>
                  </a:cubicBezTo>
                  <a:lnTo>
                    <a:pt x="390" y="0"/>
                  </a:lnTo>
                  <a:cubicBezTo>
                    <a:pt x="390" y="145"/>
                    <a:pt x="357" y="302"/>
                    <a:pt x="321" y="468"/>
                  </a:cubicBezTo>
                  <a:cubicBezTo>
                    <a:pt x="247" y="822"/>
                    <a:pt x="170" y="1188"/>
                    <a:pt x="404" y="1479"/>
                  </a:cubicBezTo>
                  <a:cubicBezTo>
                    <a:pt x="851" y="2034"/>
                    <a:pt x="2357" y="2377"/>
                    <a:pt x="3812" y="2707"/>
                  </a:cubicBezTo>
                  <a:cubicBezTo>
                    <a:pt x="4907" y="2956"/>
                    <a:pt x="6040" y="3214"/>
                    <a:pt x="6701" y="3559"/>
                  </a:cubicBezTo>
                  <a:cubicBezTo>
                    <a:pt x="7713" y="4088"/>
                    <a:pt x="7446" y="5023"/>
                    <a:pt x="7303" y="5525"/>
                  </a:cubicBezTo>
                  <a:cubicBezTo>
                    <a:pt x="7251" y="5707"/>
                    <a:pt x="7191" y="5889"/>
                    <a:pt x="7134" y="6064"/>
                  </a:cubicBezTo>
                  <a:cubicBezTo>
                    <a:pt x="6966" y="6576"/>
                    <a:pt x="6807" y="7059"/>
                    <a:pt x="6807" y="7587"/>
                  </a:cubicBezTo>
                  <a:cubicBezTo>
                    <a:pt x="6807" y="8557"/>
                    <a:pt x="7013" y="9279"/>
                    <a:pt x="8066" y="10100"/>
                  </a:cubicBezTo>
                  <a:cubicBezTo>
                    <a:pt x="9264" y="11034"/>
                    <a:pt x="11271" y="11820"/>
                    <a:pt x="13225" y="12546"/>
                  </a:cubicBezTo>
                  <a:cubicBezTo>
                    <a:pt x="14765" y="13118"/>
                    <a:pt x="16220" y="13659"/>
                    <a:pt x="16435" y="14444"/>
                  </a:cubicBezTo>
                  <a:cubicBezTo>
                    <a:pt x="16585" y="14995"/>
                    <a:pt x="16387" y="15555"/>
                    <a:pt x="16151" y="16079"/>
                  </a:cubicBezTo>
                  <a:cubicBezTo>
                    <a:pt x="15866" y="16711"/>
                    <a:pt x="15798" y="17204"/>
                    <a:pt x="15939" y="17633"/>
                  </a:cubicBezTo>
                  <a:cubicBezTo>
                    <a:pt x="16096" y="18113"/>
                    <a:pt x="17124" y="18411"/>
                    <a:pt x="18213" y="18726"/>
                  </a:cubicBezTo>
                  <a:cubicBezTo>
                    <a:pt x="18548" y="18823"/>
                    <a:pt x="18894" y="18924"/>
                    <a:pt x="19215" y="19030"/>
                  </a:cubicBezTo>
                  <a:cubicBezTo>
                    <a:pt x="21329" y="19730"/>
                    <a:pt x="21521" y="20817"/>
                    <a:pt x="20996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" name="Freeform: Shape 3"/>
            <p:cNvSpPr/>
            <p:nvPr/>
          </p:nvSpPr>
          <p:spPr>
            <a:xfrm>
              <a:off x="0" y="1172682"/>
              <a:ext cx="1278676" cy="2668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360" y="21600"/>
                  </a:moveTo>
                  <a:lnTo>
                    <a:pt x="0" y="21436"/>
                  </a:lnTo>
                  <a:cubicBezTo>
                    <a:pt x="2158" y="20275"/>
                    <a:pt x="5263" y="19641"/>
                    <a:pt x="8264" y="19028"/>
                  </a:cubicBezTo>
                  <a:cubicBezTo>
                    <a:pt x="11108" y="18448"/>
                    <a:pt x="14048" y="17848"/>
                    <a:pt x="16138" y="16803"/>
                  </a:cubicBezTo>
                  <a:cubicBezTo>
                    <a:pt x="19548" y="15097"/>
                    <a:pt x="21091" y="12526"/>
                    <a:pt x="20164" y="10092"/>
                  </a:cubicBezTo>
                  <a:cubicBezTo>
                    <a:pt x="19356" y="7971"/>
                    <a:pt x="17258" y="5411"/>
                    <a:pt x="14819" y="3569"/>
                  </a:cubicBezTo>
                  <a:cubicBezTo>
                    <a:pt x="13586" y="2639"/>
                    <a:pt x="9855" y="242"/>
                    <a:pt x="7328" y="242"/>
                  </a:cubicBezTo>
                  <a:cubicBezTo>
                    <a:pt x="7309" y="242"/>
                    <a:pt x="7291" y="242"/>
                    <a:pt x="7272" y="242"/>
                  </a:cubicBezTo>
                  <a:lnTo>
                    <a:pt x="7258" y="0"/>
                  </a:lnTo>
                  <a:cubicBezTo>
                    <a:pt x="7280" y="0"/>
                    <a:pt x="7303" y="0"/>
                    <a:pt x="7326" y="0"/>
                  </a:cubicBezTo>
                  <a:cubicBezTo>
                    <a:pt x="10636" y="0"/>
                    <a:pt x="15181" y="3402"/>
                    <a:pt x="15227" y="3437"/>
                  </a:cubicBezTo>
                  <a:cubicBezTo>
                    <a:pt x="17699" y="5303"/>
                    <a:pt x="19825" y="7897"/>
                    <a:pt x="20644" y="10047"/>
                  </a:cubicBezTo>
                  <a:cubicBezTo>
                    <a:pt x="21600" y="12558"/>
                    <a:pt x="20007" y="15211"/>
                    <a:pt x="16485" y="16972"/>
                  </a:cubicBezTo>
                  <a:cubicBezTo>
                    <a:pt x="14326" y="18052"/>
                    <a:pt x="11339" y="18662"/>
                    <a:pt x="8451" y="19252"/>
                  </a:cubicBezTo>
                  <a:cubicBezTo>
                    <a:pt x="5498" y="19855"/>
                    <a:pt x="2445" y="20478"/>
                    <a:pt x="360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271595" y="3797756"/>
              <a:ext cx="2057339" cy="4230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510" fill="norm" stroke="1" extrusionOk="0">
                  <a:moveTo>
                    <a:pt x="20790" y="21510"/>
                  </a:moveTo>
                  <a:lnTo>
                    <a:pt x="20483" y="21510"/>
                  </a:lnTo>
                  <a:cubicBezTo>
                    <a:pt x="20484" y="20762"/>
                    <a:pt x="20484" y="19988"/>
                    <a:pt x="19769" y="19244"/>
                  </a:cubicBezTo>
                  <a:cubicBezTo>
                    <a:pt x="19587" y="19054"/>
                    <a:pt x="19401" y="18876"/>
                    <a:pt x="19222" y="18704"/>
                  </a:cubicBezTo>
                  <a:cubicBezTo>
                    <a:pt x="18547" y="18056"/>
                    <a:pt x="17964" y="17496"/>
                    <a:pt x="17876" y="16669"/>
                  </a:cubicBezTo>
                  <a:cubicBezTo>
                    <a:pt x="17749" y="15476"/>
                    <a:pt x="18128" y="14403"/>
                    <a:pt x="19036" y="13387"/>
                  </a:cubicBezTo>
                  <a:cubicBezTo>
                    <a:pt x="19220" y="13182"/>
                    <a:pt x="19413" y="12984"/>
                    <a:pt x="19599" y="12793"/>
                  </a:cubicBezTo>
                  <a:cubicBezTo>
                    <a:pt x="20495" y="11875"/>
                    <a:pt x="21269" y="11082"/>
                    <a:pt x="20523" y="9991"/>
                  </a:cubicBezTo>
                  <a:cubicBezTo>
                    <a:pt x="19944" y="9142"/>
                    <a:pt x="18720" y="8767"/>
                    <a:pt x="17302" y="8333"/>
                  </a:cubicBezTo>
                  <a:cubicBezTo>
                    <a:pt x="17153" y="8287"/>
                    <a:pt x="17001" y="8241"/>
                    <a:pt x="16847" y="8193"/>
                  </a:cubicBezTo>
                  <a:cubicBezTo>
                    <a:pt x="14817" y="7561"/>
                    <a:pt x="13341" y="6757"/>
                    <a:pt x="12336" y="5734"/>
                  </a:cubicBezTo>
                  <a:cubicBezTo>
                    <a:pt x="11234" y="4613"/>
                    <a:pt x="10476" y="3447"/>
                    <a:pt x="9881" y="2455"/>
                  </a:cubicBezTo>
                  <a:cubicBezTo>
                    <a:pt x="9793" y="2309"/>
                    <a:pt x="9715" y="2155"/>
                    <a:pt x="9638" y="2006"/>
                  </a:cubicBezTo>
                  <a:cubicBezTo>
                    <a:pt x="9313" y="1369"/>
                    <a:pt x="8977" y="710"/>
                    <a:pt x="7824" y="370"/>
                  </a:cubicBezTo>
                  <a:cubicBezTo>
                    <a:pt x="6607" y="11"/>
                    <a:pt x="4914" y="154"/>
                    <a:pt x="3734" y="408"/>
                  </a:cubicBezTo>
                  <a:cubicBezTo>
                    <a:pt x="2768" y="616"/>
                    <a:pt x="2192" y="953"/>
                    <a:pt x="1635" y="1279"/>
                  </a:cubicBezTo>
                  <a:cubicBezTo>
                    <a:pt x="1211" y="1527"/>
                    <a:pt x="772" y="1783"/>
                    <a:pt x="169" y="1980"/>
                  </a:cubicBezTo>
                  <a:lnTo>
                    <a:pt x="0" y="1853"/>
                  </a:lnTo>
                  <a:cubicBezTo>
                    <a:pt x="566" y="1668"/>
                    <a:pt x="971" y="1432"/>
                    <a:pt x="1400" y="1181"/>
                  </a:cubicBezTo>
                  <a:cubicBezTo>
                    <a:pt x="1980" y="841"/>
                    <a:pt x="2580" y="491"/>
                    <a:pt x="3612" y="269"/>
                  </a:cubicBezTo>
                  <a:cubicBezTo>
                    <a:pt x="5230" y="-79"/>
                    <a:pt x="6863" y="-90"/>
                    <a:pt x="7980" y="240"/>
                  </a:cubicBezTo>
                  <a:cubicBezTo>
                    <a:pt x="9243" y="612"/>
                    <a:pt x="9595" y="1302"/>
                    <a:pt x="9936" y="1968"/>
                  </a:cubicBezTo>
                  <a:cubicBezTo>
                    <a:pt x="10011" y="2116"/>
                    <a:pt x="10089" y="2268"/>
                    <a:pt x="10175" y="2411"/>
                  </a:cubicBezTo>
                  <a:cubicBezTo>
                    <a:pt x="10767" y="3398"/>
                    <a:pt x="11519" y="4556"/>
                    <a:pt x="12612" y="5668"/>
                  </a:cubicBezTo>
                  <a:cubicBezTo>
                    <a:pt x="13591" y="6664"/>
                    <a:pt x="15030" y="7448"/>
                    <a:pt x="17011" y="8065"/>
                  </a:cubicBezTo>
                  <a:cubicBezTo>
                    <a:pt x="17164" y="8112"/>
                    <a:pt x="17315" y="8158"/>
                    <a:pt x="17464" y="8204"/>
                  </a:cubicBezTo>
                  <a:cubicBezTo>
                    <a:pt x="18931" y="8654"/>
                    <a:pt x="20199" y="9042"/>
                    <a:pt x="20814" y="9942"/>
                  </a:cubicBezTo>
                  <a:cubicBezTo>
                    <a:pt x="21600" y="11092"/>
                    <a:pt x="20762" y="11950"/>
                    <a:pt x="19876" y="12859"/>
                  </a:cubicBezTo>
                  <a:cubicBezTo>
                    <a:pt x="19690" y="13049"/>
                    <a:pt x="19498" y="13246"/>
                    <a:pt x="19317" y="13449"/>
                  </a:cubicBezTo>
                  <a:cubicBezTo>
                    <a:pt x="18429" y="14442"/>
                    <a:pt x="18058" y="15493"/>
                    <a:pt x="18182" y="16661"/>
                  </a:cubicBezTo>
                  <a:cubicBezTo>
                    <a:pt x="18267" y="17455"/>
                    <a:pt x="18836" y="18002"/>
                    <a:pt x="19495" y="18634"/>
                  </a:cubicBezTo>
                  <a:cubicBezTo>
                    <a:pt x="19675" y="18807"/>
                    <a:pt x="19862" y="18987"/>
                    <a:pt x="20046" y="19179"/>
                  </a:cubicBezTo>
                  <a:cubicBezTo>
                    <a:pt x="20791" y="19954"/>
                    <a:pt x="20790" y="20745"/>
                    <a:pt x="20790" y="2151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88978" y="4859148"/>
              <a:ext cx="1080086" cy="322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9" h="21445" fill="norm" stroke="1" extrusionOk="0">
                  <a:moveTo>
                    <a:pt x="19455" y="21445"/>
                  </a:moveTo>
                  <a:cubicBezTo>
                    <a:pt x="16615" y="21094"/>
                    <a:pt x="14130" y="19405"/>
                    <a:pt x="13499" y="18371"/>
                  </a:cubicBezTo>
                  <a:cubicBezTo>
                    <a:pt x="12662" y="17003"/>
                    <a:pt x="14057" y="15507"/>
                    <a:pt x="15690" y="14093"/>
                  </a:cubicBezTo>
                  <a:lnTo>
                    <a:pt x="15941" y="13876"/>
                  </a:lnTo>
                  <a:cubicBezTo>
                    <a:pt x="18061" y="12049"/>
                    <a:pt x="20965" y="9546"/>
                    <a:pt x="16971" y="7927"/>
                  </a:cubicBezTo>
                  <a:cubicBezTo>
                    <a:pt x="16364" y="7681"/>
                    <a:pt x="15729" y="7451"/>
                    <a:pt x="15116" y="7229"/>
                  </a:cubicBezTo>
                  <a:cubicBezTo>
                    <a:pt x="13605" y="6681"/>
                    <a:pt x="12178" y="6164"/>
                    <a:pt x="11139" y="5430"/>
                  </a:cubicBezTo>
                  <a:cubicBezTo>
                    <a:pt x="10369" y="4886"/>
                    <a:pt x="9843" y="4279"/>
                    <a:pt x="9333" y="3692"/>
                  </a:cubicBezTo>
                  <a:cubicBezTo>
                    <a:pt x="9151" y="3482"/>
                    <a:pt x="8963" y="3265"/>
                    <a:pt x="8768" y="3056"/>
                  </a:cubicBezTo>
                  <a:cubicBezTo>
                    <a:pt x="7961" y="2193"/>
                    <a:pt x="7144" y="1430"/>
                    <a:pt x="5313" y="827"/>
                  </a:cubicBezTo>
                  <a:cubicBezTo>
                    <a:pt x="4427" y="536"/>
                    <a:pt x="2217" y="73"/>
                    <a:pt x="1153" y="229"/>
                  </a:cubicBezTo>
                  <a:cubicBezTo>
                    <a:pt x="785" y="283"/>
                    <a:pt x="585" y="411"/>
                    <a:pt x="541" y="620"/>
                  </a:cubicBezTo>
                  <a:lnTo>
                    <a:pt x="0" y="605"/>
                  </a:lnTo>
                  <a:cubicBezTo>
                    <a:pt x="75" y="246"/>
                    <a:pt x="559" y="102"/>
                    <a:pt x="951" y="45"/>
                  </a:cubicBezTo>
                  <a:cubicBezTo>
                    <a:pt x="2317" y="-155"/>
                    <a:pt x="4703" y="360"/>
                    <a:pt x="5676" y="680"/>
                  </a:cubicBezTo>
                  <a:cubicBezTo>
                    <a:pt x="7604" y="1314"/>
                    <a:pt x="8450" y="2102"/>
                    <a:pt x="9281" y="2992"/>
                  </a:cubicBezTo>
                  <a:cubicBezTo>
                    <a:pt x="9478" y="3203"/>
                    <a:pt x="9668" y="3421"/>
                    <a:pt x="9851" y="3632"/>
                  </a:cubicBezTo>
                  <a:cubicBezTo>
                    <a:pt x="10353" y="4211"/>
                    <a:pt x="10872" y="4810"/>
                    <a:pt x="11621" y="5339"/>
                  </a:cubicBezTo>
                  <a:cubicBezTo>
                    <a:pt x="12620" y="6045"/>
                    <a:pt x="14018" y="6551"/>
                    <a:pt x="15497" y="7088"/>
                  </a:cubicBezTo>
                  <a:cubicBezTo>
                    <a:pt x="16117" y="7312"/>
                    <a:pt x="16757" y="7544"/>
                    <a:pt x="17374" y="7794"/>
                  </a:cubicBezTo>
                  <a:cubicBezTo>
                    <a:pt x="21600" y="9507"/>
                    <a:pt x="18618" y="12077"/>
                    <a:pt x="16441" y="13954"/>
                  </a:cubicBezTo>
                  <a:lnTo>
                    <a:pt x="16190" y="14170"/>
                  </a:lnTo>
                  <a:cubicBezTo>
                    <a:pt x="14592" y="15553"/>
                    <a:pt x="13225" y="17014"/>
                    <a:pt x="14028" y="18328"/>
                  </a:cubicBezTo>
                  <a:cubicBezTo>
                    <a:pt x="14646" y="19338"/>
                    <a:pt x="17076" y="20941"/>
                    <a:pt x="19629" y="21257"/>
                  </a:cubicBezTo>
                  <a:lnTo>
                    <a:pt x="19455" y="214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052073" y="105503"/>
              <a:ext cx="7933347" cy="5048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8838" y="21600"/>
                  </a:moveTo>
                  <a:cubicBezTo>
                    <a:pt x="8218" y="21600"/>
                    <a:pt x="7559" y="20508"/>
                    <a:pt x="6976" y="19542"/>
                  </a:cubicBezTo>
                  <a:cubicBezTo>
                    <a:pt x="6650" y="19001"/>
                    <a:pt x="6342" y="18490"/>
                    <a:pt x="6106" y="18296"/>
                  </a:cubicBezTo>
                  <a:cubicBezTo>
                    <a:pt x="5842" y="18080"/>
                    <a:pt x="5549" y="18005"/>
                    <a:pt x="5240" y="17926"/>
                  </a:cubicBezTo>
                  <a:cubicBezTo>
                    <a:pt x="4932" y="17848"/>
                    <a:pt x="4614" y="17767"/>
                    <a:pt x="4322" y="17535"/>
                  </a:cubicBezTo>
                  <a:cubicBezTo>
                    <a:pt x="3571" y="16939"/>
                    <a:pt x="3085" y="16288"/>
                    <a:pt x="2694" y="15359"/>
                  </a:cubicBezTo>
                  <a:cubicBezTo>
                    <a:pt x="2056" y="13844"/>
                    <a:pt x="1953" y="12190"/>
                    <a:pt x="1995" y="10173"/>
                  </a:cubicBezTo>
                  <a:cubicBezTo>
                    <a:pt x="2005" y="9687"/>
                    <a:pt x="2044" y="9203"/>
                    <a:pt x="2081" y="8736"/>
                  </a:cubicBezTo>
                  <a:cubicBezTo>
                    <a:pt x="2195" y="7311"/>
                    <a:pt x="2303" y="5965"/>
                    <a:pt x="1603" y="4743"/>
                  </a:cubicBezTo>
                  <a:cubicBezTo>
                    <a:pt x="1570" y="4687"/>
                    <a:pt x="1511" y="4593"/>
                    <a:pt x="1436" y="4474"/>
                  </a:cubicBezTo>
                  <a:cubicBezTo>
                    <a:pt x="975" y="3741"/>
                    <a:pt x="-106" y="2023"/>
                    <a:pt x="8" y="1097"/>
                  </a:cubicBezTo>
                  <a:cubicBezTo>
                    <a:pt x="36" y="876"/>
                    <a:pt x="127" y="712"/>
                    <a:pt x="279" y="609"/>
                  </a:cubicBezTo>
                  <a:lnTo>
                    <a:pt x="311" y="727"/>
                  </a:lnTo>
                  <a:cubicBezTo>
                    <a:pt x="183" y="813"/>
                    <a:pt x="110" y="942"/>
                    <a:pt x="88" y="1121"/>
                  </a:cubicBezTo>
                  <a:cubicBezTo>
                    <a:pt x="-18" y="1981"/>
                    <a:pt x="1080" y="3727"/>
                    <a:pt x="1494" y="4384"/>
                  </a:cubicBezTo>
                  <a:cubicBezTo>
                    <a:pt x="1569" y="4504"/>
                    <a:pt x="1629" y="4599"/>
                    <a:pt x="1663" y="4658"/>
                  </a:cubicBezTo>
                  <a:cubicBezTo>
                    <a:pt x="2388" y="5923"/>
                    <a:pt x="2278" y="7297"/>
                    <a:pt x="2161" y="8752"/>
                  </a:cubicBezTo>
                  <a:cubicBezTo>
                    <a:pt x="2124" y="9216"/>
                    <a:pt x="2086" y="9697"/>
                    <a:pt x="2076" y="10177"/>
                  </a:cubicBezTo>
                  <a:cubicBezTo>
                    <a:pt x="2034" y="12170"/>
                    <a:pt x="2135" y="13801"/>
                    <a:pt x="2761" y="15288"/>
                  </a:cubicBezTo>
                  <a:cubicBezTo>
                    <a:pt x="3144" y="16198"/>
                    <a:pt x="3621" y="16835"/>
                    <a:pt x="4358" y="17421"/>
                  </a:cubicBezTo>
                  <a:cubicBezTo>
                    <a:pt x="4639" y="17644"/>
                    <a:pt x="4951" y="17723"/>
                    <a:pt x="5253" y="17800"/>
                  </a:cubicBezTo>
                  <a:cubicBezTo>
                    <a:pt x="5555" y="17877"/>
                    <a:pt x="5868" y="17957"/>
                    <a:pt x="6143" y="18182"/>
                  </a:cubicBezTo>
                  <a:cubicBezTo>
                    <a:pt x="6392" y="18386"/>
                    <a:pt x="6690" y="18881"/>
                    <a:pt x="7035" y="19453"/>
                  </a:cubicBezTo>
                  <a:cubicBezTo>
                    <a:pt x="7624" y="20429"/>
                    <a:pt x="8291" y="21536"/>
                    <a:pt x="8889" y="21469"/>
                  </a:cubicBezTo>
                  <a:cubicBezTo>
                    <a:pt x="9133" y="21442"/>
                    <a:pt x="9345" y="21224"/>
                    <a:pt x="9537" y="20801"/>
                  </a:cubicBezTo>
                  <a:cubicBezTo>
                    <a:pt x="9846" y="20118"/>
                    <a:pt x="10110" y="18512"/>
                    <a:pt x="9839" y="17693"/>
                  </a:cubicBezTo>
                  <a:cubicBezTo>
                    <a:pt x="9720" y="17333"/>
                    <a:pt x="9516" y="17085"/>
                    <a:pt x="9299" y="16822"/>
                  </a:cubicBezTo>
                  <a:cubicBezTo>
                    <a:pt x="9101" y="16581"/>
                    <a:pt x="8896" y="16333"/>
                    <a:pt x="8759" y="15987"/>
                  </a:cubicBezTo>
                  <a:cubicBezTo>
                    <a:pt x="8507" y="15357"/>
                    <a:pt x="8123" y="13917"/>
                    <a:pt x="8469" y="12983"/>
                  </a:cubicBezTo>
                  <a:cubicBezTo>
                    <a:pt x="8869" y="11902"/>
                    <a:pt x="9658" y="12179"/>
                    <a:pt x="10355" y="12423"/>
                  </a:cubicBezTo>
                  <a:cubicBezTo>
                    <a:pt x="10599" y="12509"/>
                    <a:pt x="10830" y="12590"/>
                    <a:pt x="11028" y="12607"/>
                  </a:cubicBezTo>
                  <a:cubicBezTo>
                    <a:pt x="12210" y="12709"/>
                    <a:pt x="12725" y="11428"/>
                    <a:pt x="13271" y="10073"/>
                  </a:cubicBezTo>
                  <a:cubicBezTo>
                    <a:pt x="13692" y="9028"/>
                    <a:pt x="14127" y="7948"/>
                    <a:pt x="14893" y="7571"/>
                  </a:cubicBezTo>
                  <a:cubicBezTo>
                    <a:pt x="15323" y="7359"/>
                    <a:pt x="15809" y="7429"/>
                    <a:pt x="16280" y="7496"/>
                  </a:cubicBezTo>
                  <a:cubicBezTo>
                    <a:pt x="16729" y="7560"/>
                    <a:pt x="17193" y="7627"/>
                    <a:pt x="17602" y="7447"/>
                  </a:cubicBezTo>
                  <a:cubicBezTo>
                    <a:pt x="18701" y="6963"/>
                    <a:pt x="19229" y="5398"/>
                    <a:pt x="19740" y="3885"/>
                  </a:cubicBezTo>
                  <a:cubicBezTo>
                    <a:pt x="19784" y="3753"/>
                    <a:pt x="19829" y="3621"/>
                    <a:pt x="19873" y="3492"/>
                  </a:cubicBezTo>
                  <a:cubicBezTo>
                    <a:pt x="20085" y="2874"/>
                    <a:pt x="20371" y="2306"/>
                    <a:pt x="20648" y="1756"/>
                  </a:cubicBezTo>
                  <a:cubicBezTo>
                    <a:pt x="20944" y="1168"/>
                    <a:pt x="21224" y="613"/>
                    <a:pt x="21422" y="0"/>
                  </a:cubicBezTo>
                  <a:lnTo>
                    <a:pt x="21494" y="58"/>
                  </a:lnTo>
                  <a:cubicBezTo>
                    <a:pt x="21292" y="682"/>
                    <a:pt x="20997" y="1268"/>
                    <a:pt x="20711" y="1835"/>
                  </a:cubicBezTo>
                  <a:cubicBezTo>
                    <a:pt x="20437" y="2381"/>
                    <a:pt x="20153" y="2945"/>
                    <a:pt x="19944" y="3553"/>
                  </a:cubicBezTo>
                  <a:cubicBezTo>
                    <a:pt x="19900" y="3682"/>
                    <a:pt x="19856" y="3813"/>
                    <a:pt x="19811" y="3945"/>
                  </a:cubicBezTo>
                  <a:cubicBezTo>
                    <a:pt x="19316" y="5411"/>
                    <a:pt x="18756" y="7072"/>
                    <a:pt x="17624" y="7570"/>
                  </a:cubicBezTo>
                  <a:cubicBezTo>
                    <a:pt x="17200" y="7756"/>
                    <a:pt x="16728" y="7688"/>
                    <a:pt x="16272" y="7623"/>
                  </a:cubicBezTo>
                  <a:cubicBezTo>
                    <a:pt x="15810" y="7557"/>
                    <a:pt x="15332" y="7488"/>
                    <a:pt x="14917" y="7693"/>
                  </a:cubicBezTo>
                  <a:cubicBezTo>
                    <a:pt x="14179" y="8056"/>
                    <a:pt x="13752" y="9116"/>
                    <a:pt x="13339" y="10141"/>
                  </a:cubicBezTo>
                  <a:cubicBezTo>
                    <a:pt x="12824" y="11420"/>
                    <a:pt x="12292" y="12740"/>
                    <a:pt x="11155" y="12740"/>
                  </a:cubicBezTo>
                  <a:cubicBezTo>
                    <a:pt x="11112" y="12740"/>
                    <a:pt x="11068" y="12738"/>
                    <a:pt x="11023" y="12734"/>
                  </a:cubicBezTo>
                  <a:cubicBezTo>
                    <a:pt x="10819" y="12717"/>
                    <a:pt x="10585" y="12635"/>
                    <a:pt x="10337" y="12548"/>
                  </a:cubicBezTo>
                  <a:cubicBezTo>
                    <a:pt x="9668" y="12313"/>
                    <a:pt x="8909" y="12047"/>
                    <a:pt x="8538" y="13047"/>
                  </a:cubicBezTo>
                  <a:cubicBezTo>
                    <a:pt x="8212" y="13928"/>
                    <a:pt x="8585" y="15311"/>
                    <a:pt x="8827" y="15919"/>
                  </a:cubicBezTo>
                  <a:cubicBezTo>
                    <a:pt x="8957" y="16245"/>
                    <a:pt x="9156" y="16487"/>
                    <a:pt x="9348" y="16720"/>
                  </a:cubicBezTo>
                  <a:cubicBezTo>
                    <a:pt x="9562" y="16980"/>
                    <a:pt x="9783" y="17249"/>
                    <a:pt x="9911" y="17634"/>
                  </a:cubicBezTo>
                  <a:cubicBezTo>
                    <a:pt x="10205" y="18525"/>
                    <a:pt x="9920" y="20174"/>
                    <a:pt x="9602" y="20875"/>
                  </a:cubicBezTo>
                  <a:cubicBezTo>
                    <a:pt x="9399" y="21325"/>
                    <a:pt x="9160" y="21567"/>
                    <a:pt x="8895" y="21597"/>
                  </a:cubicBezTo>
                  <a:cubicBezTo>
                    <a:pt x="8876" y="21599"/>
                    <a:pt x="8857" y="21600"/>
                    <a:pt x="8838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2913195" y="4651450"/>
              <a:ext cx="5969322" cy="3481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72" fill="norm" stroke="1" extrusionOk="0">
                  <a:moveTo>
                    <a:pt x="21542" y="21472"/>
                  </a:moveTo>
                  <a:lnTo>
                    <a:pt x="21434" y="21472"/>
                  </a:lnTo>
                  <a:cubicBezTo>
                    <a:pt x="21434" y="16863"/>
                    <a:pt x="20929" y="13724"/>
                    <a:pt x="19932" y="12141"/>
                  </a:cubicBezTo>
                  <a:cubicBezTo>
                    <a:pt x="19396" y="11291"/>
                    <a:pt x="18679" y="11315"/>
                    <a:pt x="17985" y="11338"/>
                  </a:cubicBezTo>
                  <a:cubicBezTo>
                    <a:pt x="17795" y="11344"/>
                    <a:pt x="17598" y="11350"/>
                    <a:pt x="17408" y="11338"/>
                  </a:cubicBezTo>
                  <a:cubicBezTo>
                    <a:pt x="16523" y="11283"/>
                    <a:pt x="15218" y="11101"/>
                    <a:pt x="14095" y="10159"/>
                  </a:cubicBezTo>
                  <a:cubicBezTo>
                    <a:pt x="12538" y="8854"/>
                    <a:pt x="11854" y="5955"/>
                    <a:pt x="11733" y="3678"/>
                  </a:cubicBezTo>
                  <a:cubicBezTo>
                    <a:pt x="11621" y="1579"/>
                    <a:pt x="11540" y="62"/>
                    <a:pt x="10055" y="192"/>
                  </a:cubicBezTo>
                  <a:cubicBezTo>
                    <a:pt x="8984" y="284"/>
                    <a:pt x="8600" y="1606"/>
                    <a:pt x="8194" y="3006"/>
                  </a:cubicBezTo>
                  <a:cubicBezTo>
                    <a:pt x="7975" y="3762"/>
                    <a:pt x="7748" y="4544"/>
                    <a:pt x="7404" y="5142"/>
                  </a:cubicBezTo>
                  <a:cubicBezTo>
                    <a:pt x="7017" y="5815"/>
                    <a:pt x="6351" y="6161"/>
                    <a:pt x="5529" y="6118"/>
                  </a:cubicBezTo>
                  <a:cubicBezTo>
                    <a:pt x="4347" y="6055"/>
                    <a:pt x="3042" y="5195"/>
                    <a:pt x="2494" y="4116"/>
                  </a:cubicBezTo>
                  <a:cubicBezTo>
                    <a:pt x="2312" y="3758"/>
                    <a:pt x="2199" y="3274"/>
                    <a:pt x="2090" y="2805"/>
                  </a:cubicBezTo>
                  <a:cubicBezTo>
                    <a:pt x="1908" y="2022"/>
                    <a:pt x="1736" y="1282"/>
                    <a:pt x="1266" y="1112"/>
                  </a:cubicBezTo>
                  <a:cubicBezTo>
                    <a:pt x="823" y="951"/>
                    <a:pt x="504" y="1028"/>
                    <a:pt x="318" y="1339"/>
                  </a:cubicBezTo>
                  <a:cubicBezTo>
                    <a:pt x="109" y="1688"/>
                    <a:pt x="55" y="2340"/>
                    <a:pt x="158" y="3278"/>
                  </a:cubicBezTo>
                  <a:cubicBezTo>
                    <a:pt x="221" y="3847"/>
                    <a:pt x="369" y="4369"/>
                    <a:pt x="513" y="4873"/>
                  </a:cubicBezTo>
                  <a:cubicBezTo>
                    <a:pt x="682" y="5467"/>
                    <a:pt x="856" y="6080"/>
                    <a:pt x="899" y="6785"/>
                  </a:cubicBezTo>
                  <a:cubicBezTo>
                    <a:pt x="967" y="7924"/>
                    <a:pt x="863" y="9187"/>
                    <a:pt x="620" y="10163"/>
                  </a:cubicBezTo>
                  <a:cubicBezTo>
                    <a:pt x="316" y="11384"/>
                    <a:pt x="123" y="12397"/>
                    <a:pt x="613" y="13398"/>
                  </a:cubicBezTo>
                  <a:cubicBezTo>
                    <a:pt x="831" y="13844"/>
                    <a:pt x="1134" y="14194"/>
                    <a:pt x="1428" y="14532"/>
                  </a:cubicBezTo>
                  <a:cubicBezTo>
                    <a:pt x="1682" y="14825"/>
                    <a:pt x="1946" y="15128"/>
                    <a:pt x="2158" y="15498"/>
                  </a:cubicBezTo>
                  <a:cubicBezTo>
                    <a:pt x="2453" y="16009"/>
                    <a:pt x="3160" y="17335"/>
                    <a:pt x="3366" y="18597"/>
                  </a:cubicBezTo>
                  <a:cubicBezTo>
                    <a:pt x="3493" y="19380"/>
                    <a:pt x="3596" y="21191"/>
                    <a:pt x="3071" y="21468"/>
                  </a:cubicBezTo>
                  <a:lnTo>
                    <a:pt x="3039" y="21292"/>
                  </a:lnTo>
                  <a:cubicBezTo>
                    <a:pt x="3459" y="21070"/>
                    <a:pt x="3390" y="19433"/>
                    <a:pt x="3262" y="18646"/>
                  </a:cubicBezTo>
                  <a:cubicBezTo>
                    <a:pt x="3063" y="17426"/>
                    <a:pt x="2370" y="16128"/>
                    <a:pt x="2081" y="15627"/>
                  </a:cubicBezTo>
                  <a:cubicBezTo>
                    <a:pt x="1876" y="15271"/>
                    <a:pt x="1618" y="14973"/>
                    <a:pt x="1368" y="14685"/>
                  </a:cubicBezTo>
                  <a:cubicBezTo>
                    <a:pt x="1068" y="14339"/>
                    <a:pt x="758" y="13982"/>
                    <a:pt x="530" y="13516"/>
                  </a:cubicBezTo>
                  <a:cubicBezTo>
                    <a:pt x="-41" y="12349"/>
                    <a:pt x="270" y="11097"/>
                    <a:pt x="521" y="10091"/>
                  </a:cubicBezTo>
                  <a:cubicBezTo>
                    <a:pt x="757" y="9142"/>
                    <a:pt x="858" y="7914"/>
                    <a:pt x="791" y="6804"/>
                  </a:cubicBezTo>
                  <a:cubicBezTo>
                    <a:pt x="751" y="6131"/>
                    <a:pt x="581" y="5533"/>
                    <a:pt x="416" y="4954"/>
                  </a:cubicBezTo>
                  <a:cubicBezTo>
                    <a:pt x="269" y="4438"/>
                    <a:pt x="117" y="3905"/>
                    <a:pt x="52" y="3312"/>
                  </a:cubicBezTo>
                  <a:cubicBezTo>
                    <a:pt x="-58" y="2310"/>
                    <a:pt x="6" y="1602"/>
                    <a:pt x="242" y="1207"/>
                  </a:cubicBezTo>
                  <a:cubicBezTo>
                    <a:pt x="456" y="850"/>
                    <a:pt x="808" y="757"/>
                    <a:pt x="1289" y="931"/>
                  </a:cubicBezTo>
                  <a:cubicBezTo>
                    <a:pt x="1815" y="1122"/>
                    <a:pt x="2006" y="1943"/>
                    <a:pt x="2190" y="2737"/>
                  </a:cubicBezTo>
                  <a:cubicBezTo>
                    <a:pt x="2296" y="3191"/>
                    <a:pt x="2405" y="3661"/>
                    <a:pt x="2575" y="3996"/>
                  </a:cubicBezTo>
                  <a:cubicBezTo>
                    <a:pt x="3106" y="5039"/>
                    <a:pt x="4377" y="5872"/>
                    <a:pt x="5532" y="5933"/>
                  </a:cubicBezTo>
                  <a:cubicBezTo>
                    <a:pt x="6324" y="5976"/>
                    <a:pt x="6961" y="5648"/>
                    <a:pt x="7327" y="5013"/>
                  </a:cubicBezTo>
                  <a:cubicBezTo>
                    <a:pt x="7659" y="4436"/>
                    <a:pt x="7882" y="3667"/>
                    <a:pt x="8098" y="2924"/>
                  </a:cubicBezTo>
                  <a:cubicBezTo>
                    <a:pt x="8499" y="1538"/>
                    <a:pt x="8915" y="106"/>
                    <a:pt x="10049" y="8"/>
                  </a:cubicBezTo>
                  <a:cubicBezTo>
                    <a:pt x="11638" y="-128"/>
                    <a:pt x="11727" y="1543"/>
                    <a:pt x="11840" y="3661"/>
                  </a:cubicBezTo>
                  <a:cubicBezTo>
                    <a:pt x="11959" y="5889"/>
                    <a:pt x="12626" y="8722"/>
                    <a:pt x="14142" y="9994"/>
                  </a:cubicBezTo>
                  <a:cubicBezTo>
                    <a:pt x="15246" y="10920"/>
                    <a:pt x="16537" y="11100"/>
                    <a:pt x="17412" y="11154"/>
                  </a:cubicBezTo>
                  <a:cubicBezTo>
                    <a:pt x="17598" y="11166"/>
                    <a:pt x="17794" y="11160"/>
                    <a:pt x="17983" y="11153"/>
                  </a:cubicBezTo>
                  <a:cubicBezTo>
                    <a:pt x="18698" y="11130"/>
                    <a:pt x="19438" y="11106"/>
                    <a:pt x="20005" y="12006"/>
                  </a:cubicBezTo>
                  <a:cubicBezTo>
                    <a:pt x="21025" y="13625"/>
                    <a:pt x="21542" y="16810"/>
                    <a:pt x="21542" y="214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" name="Freeform: Shape 8"/>
            <p:cNvSpPr/>
            <p:nvPr/>
          </p:nvSpPr>
          <p:spPr>
            <a:xfrm>
              <a:off x="4911613" y="166990"/>
              <a:ext cx="7767357" cy="4028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58" fill="norm" stroke="1" extrusionOk="0">
                  <a:moveTo>
                    <a:pt x="7576" y="21458"/>
                  </a:moveTo>
                  <a:cubicBezTo>
                    <a:pt x="7561" y="21458"/>
                    <a:pt x="7546" y="21457"/>
                    <a:pt x="7532" y="21456"/>
                  </a:cubicBezTo>
                  <a:cubicBezTo>
                    <a:pt x="6926" y="21419"/>
                    <a:pt x="6247" y="20589"/>
                    <a:pt x="5919" y="19482"/>
                  </a:cubicBezTo>
                  <a:cubicBezTo>
                    <a:pt x="5747" y="18903"/>
                    <a:pt x="5487" y="18029"/>
                    <a:pt x="5109" y="17676"/>
                  </a:cubicBezTo>
                  <a:cubicBezTo>
                    <a:pt x="4583" y="17186"/>
                    <a:pt x="3796" y="18092"/>
                    <a:pt x="3418" y="18527"/>
                  </a:cubicBezTo>
                  <a:cubicBezTo>
                    <a:pt x="3163" y="18822"/>
                    <a:pt x="2980" y="19229"/>
                    <a:pt x="2786" y="19660"/>
                  </a:cubicBezTo>
                  <a:cubicBezTo>
                    <a:pt x="2591" y="20093"/>
                    <a:pt x="2390" y="20541"/>
                    <a:pt x="2111" y="20857"/>
                  </a:cubicBezTo>
                  <a:cubicBezTo>
                    <a:pt x="1600" y="21433"/>
                    <a:pt x="853" y="21600"/>
                    <a:pt x="419" y="20604"/>
                  </a:cubicBezTo>
                  <a:cubicBezTo>
                    <a:pt x="55" y="19768"/>
                    <a:pt x="-78" y="18903"/>
                    <a:pt x="46" y="18169"/>
                  </a:cubicBezTo>
                  <a:cubicBezTo>
                    <a:pt x="166" y="17451"/>
                    <a:pt x="523" y="16915"/>
                    <a:pt x="1049" y="16658"/>
                  </a:cubicBezTo>
                  <a:lnTo>
                    <a:pt x="1155" y="16607"/>
                  </a:lnTo>
                  <a:cubicBezTo>
                    <a:pt x="1941" y="16225"/>
                    <a:pt x="2831" y="15792"/>
                    <a:pt x="3532" y="14938"/>
                  </a:cubicBezTo>
                  <a:cubicBezTo>
                    <a:pt x="3935" y="14447"/>
                    <a:pt x="4130" y="13607"/>
                    <a:pt x="4318" y="12795"/>
                  </a:cubicBezTo>
                  <a:cubicBezTo>
                    <a:pt x="4334" y="12725"/>
                    <a:pt x="4350" y="12656"/>
                    <a:pt x="4366" y="12587"/>
                  </a:cubicBezTo>
                  <a:cubicBezTo>
                    <a:pt x="4653" y="11365"/>
                    <a:pt x="5103" y="10860"/>
                    <a:pt x="5920" y="10846"/>
                  </a:cubicBezTo>
                  <a:cubicBezTo>
                    <a:pt x="6187" y="10843"/>
                    <a:pt x="6505" y="10923"/>
                    <a:pt x="6841" y="11009"/>
                  </a:cubicBezTo>
                  <a:cubicBezTo>
                    <a:pt x="7602" y="11204"/>
                    <a:pt x="8464" y="11425"/>
                    <a:pt x="8986" y="10685"/>
                  </a:cubicBezTo>
                  <a:cubicBezTo>
                    <a:pt x="9279" y="10268"/>
                    <a:pt x="9433" y="9374"/>
                    <a:pt x="9568" y="8585"/>
                  </a:cubicBezTo>
                  <a:cubicBezTo>
                    <a:pt x="9639" y="8170"/>
                    <a:pt x="9706" y="7778"/>
                    <a:pt x="9789" y="7467"/>
                  </a:cubicBezTo>
                  <a:cubicBezTo>
                    <a:pt x="9944" y="6887"/>
                    <a:pt x="10153" y="6452"/>
                    <a:pt x="10355" y="6031"/>
                  </a:cubicBezTo>
                  <a:cubicBezTo>
                    <a:pt x="10497" y="5735"/>
                    <a:pt x="10644" y="5429"/>
                    <a:pt x="10770" y="5075"/>
                  </a:cubicBezTo>
                  <a:cubicBezTo>
                    <a:pt x="11071" y="4234"/>
                    <a:pt x="11345" y="3448"/>
                    <a:pt x="11632" y="2600"/>
                  </a:cubicBezTo>
                  <a:cubicBezTo>
                    <a:pt x="11671" y="2486"/>
                    <a:pt x="11726" y="2340"/>
                    <a:pt x="11790" y="2171"/>
                  </a:cubicBezTo>
                  <a:cubicBezTo>
                    <a:pt x="12025" y="1552"/>
                    <a:pt x="12417" y="515"/>
                    <a:pt x="12330" y="54"/>
                  </a:cubicBezTo>
                  <a:lnTo>
                    <a:pt x="12407" y="0"/>
                  </a:lnTo>
                  <a:cubicBezTo>
                    <a:pt x="12509" y="540"/>
                    <a:pt x="12132" y="1537"/>
                    <a:pt x="11857" y="2264"/>
                  </a:cubicBezTo>
                  <a:cubicBezTo>
                    <a:pt x="11794" y="2432"/>
                    <a:pt x="11739" y="2577"/>
                    <a:pt x="11702" y="2687"/>
                  </a:cubicBezTo>
                  <a:cubicBezTo>
                    <a:pt x="11414" y="3536"/>
                    <a:pt x="11139" y="4323"/>
                    <a:pt x="10838" y="5165"/>
                  </a:cubicBezTo>
                  <a:cubicBezTo>
                    <a:pt x="10708" y="5528"/>
                    <a:pt x="10559" y="5839"/>
                    <a:pt x="10415" y="6139"/>
                  </a:cubicBezTo>
                  <a:cubicBezTo>
                    <a:pt x="10208" y="6571"/>
                    <a:pt x="10012" y="6979"/>
                    <a:pt x="9863" y="7539"/>
                  </a:cubicBezTo>
                  <a:cubicBezTo>
                    <a:pt x="9783" y="7839"/>
                    <a:pt x="9717" y="8226"/>
                    <a:pt x="9646" y="8634"/>
                  </a:cubicBezTo>
                  <a:cubicBezTo>
                    <a:pt x="9507" y="9446"/>
                    <a:pt x="9349" y="10366"/>
                    <a:pt x="9035" y="10813"/>
                  </a:cubicBezTo>
                  <a:cubicBezTo>
                    <a:pt x="8486" y="11592"/>
                    <a:pt x="7606" y="11366"/>
                    <a:pt x="6830" y="11167"/>
                  </a:cubicBezTo>
                  <a:cubicBezTo>
                    <a:pt x="6497" y="11081"/>
                    <a:pt x="6182" y="11000"/>
                    <a:pt x="5921" y="11005"/>
                  </a:cubicBezTo>
                  <a:cubicBezTo>
                    <a:pt x="5131" y="11019"/>
                    <a:pt x="4716" y="11481"/>
                    <a:pt x="4442" y="12652"/>
                  </a:cubicBezTo>
                  <a:cubicBezTo>
                    <a:pt x="4426" y="12721"/>
                    <a:pt x="4410" y="12790"/>
                    <a:pt x="4394" y="12859"/>
                  </a:cubicBezTo>
                  <a:cubicBezTo>
                    <a:pt x="4200" y="13693"/>
                    <a:pt x="4000" y="14555"/>
                    <a:pt x="3577" y="15072"/>
                  </a:cubicBezTo>
                  <a:cubicBezTo>
                    <a:pt x="2864" y="15940"/>
                    <a:pt x="1967" y="16376"/>
                    <a:pt x="1175" y="16761"/>
                  </a:cubicBezTo>
                  <a:lnTo>
                    <a:pt x="1069" y="16812"/>
                  </a:lnTo>
                  <a:cubicBezTo>
                    <a:pt x="571" y="17055"/>
                    <a:pt x="236" y="17554"/>
                    <a:pt x="124" y="18218"/>
                  </a:cubicBezTo>
                  <a:cubicBezTo>
                    <a:pt x="10" y="18898"/>
                    <a:pt x="137" y="19710"/>
                    <a:pt x="482" y="20502"/>
                  </a:cubicBezTo>
                  <a:cubicBezTo>
                    <a:pt x="885" y="21427"/>
                    <a:pt x="1587" y="21263"/>
                    <a:pt x="2069" y="20719"/>
                  </a:cubicBezTo>
                  <a:cubicBezTo>
                    <a:pt x="2336" y="20417"/>
                    <a:pt x="2533" y="19980"/>
                    <a:pt x="2723" y="19556"/>
                  </a:cubicBezTo>
                  <a:cubicBezTo>
                    <a:pt x="2913" y="19134"/>
                    <a:pt x="3109" y="18698"/>
                    <a:pt x="3376" y="18391"/>
                  </a:cubicBezTo>
                  <a:cubicBezTo>
                    <a:pt x="3766" y="17941"/>
                    <a:pt x="4579" y="17005"/>
                    <a:pt x="5145" y="17533"/>
                  </a:cubicBezTo>
                  <a:cubicBezTo>
                    <a:pt x="5546" y="17908"/>
                    <a:pt x="5814" y="18807"/>
                    <a:pt x="5990" y="19403"/>
                  </a:cubicBezTo>
                  <a:cubicBezTo>
                    <a:pt x="6306" y="20465"/>
                    <a:pt x="6955" y="21261"/>
                    <a:pt x="7534" y="21297"/>
                  </a:cubicBezTo>
                  <a:cubicBezTo>
                    <a:pt x="7951" y="21323"/>
                    <a:pt x="8296" y="20964"/>
                    <a:pt x="8537" y="20261"/>
                  </a:cubicBezTo>
                  <a:cubicBezTo>
                    <a:pt x="8728" y="19703"/>
                    <a:pt x="8818" y="18983"/>
                    <a:pt x="8905" y="18287"/>
                  </a:cubicBezTo>
                  <a:cubicBezTo>
                    <a:pt x="9070" y="16964"/>
                    <a:pt x="9241" y="15595"/>
                    <a:pt x="10116" y="15300"/>
                  </a:cubicBezTo>
                  <a:cubicBezTo>
                    <a:pt x="10741" y="15090"/>
                    <a:pt x="11437" y="15258"/>
                    <a:pt x="12185" y="15801"/>
                  </a:cubicBezTo>
                  <a:cubicBezTo>
                    <a:pt x="13193" y="16533"/>
                    <a:pt x="13892" y="16397"/>
                    <a:pt x="14521" y="15347"/>
                  </a:cubicBezTo>
                  <a:cubicBezTo>
                    <a:pt x="14814" y="14858"/>
                    <a:pt x="14987" y="14101"/>
                    <a:pt x="15154" y="13369"/>
                  </a:cubicBezTo>
                  <a:cubicBezTo>
                    <a:pt x="15350" y="12515"/>
                    <a:pt x="15534" y="11707"/>
                    <a:pt x="15896" y="11276"/>
                  </a:cubicBezTo>
                  <a:cubicBezTo>
                    <a:pt x="16344" y="10741"/>
                    <a:pt x="17099" y="10890"/>
                    <a:pt x="17480" y="11588"/>
                  </a:cubicBezTo>
                  <a:cubicBezTo>
                    <a:pt x="17915" y="12386"/>
                    <a:pt x="18048" y="13601"/>
                    <a:pt x="18177" y="14776"/>
                  </a:cubicBezTo>
                  <a:cubicBezTo>
                    <a:pt x="18291" y="15819"/>
                    <a:pt x="18409" y="16897"/>
                    <a:pt x="18735" y="17702"/>
                  </a:cubicBezTo>
                  <a:cubicBezTo>
                    <a:pt x="19354" y="19231"/>
                    <a:pt x="20468" y="18804"/>
                    <a:pt x="21362" y="18460"/>
                  </a:cubicBezTo>
                  <a:cubicBezTo>
                    <a:pt x="21411" y="18441"/>
                    <a:pt x="21459" y="18423"/>
                    <a:pt x="21506" y="18405"/>
                  </a:cubicBezTo>
                  <a:lnTo>
                    <a:pt x="21522" y="18561"/>
                  </a:lnTo>
                  <a:cubicBezTo>
                    <a:pt x="21475" y="18579"/>
                    <a:pt x="21427" y="18597"/>
                    <a:pt x="21379" y="18616"/>
                  </a:cubicBezTo>
                  <a:cubicBezTo>
                    <a:pt x="20510" y="18950"/>
                    <a:pt x="19320" y="19407"/>
                    <a:pt x="18670" y="17800"/>
                  </a:cubicBezTo>
                  <a:cubicBezTo>
                    <a:pt x="18332" y="16966"/>
                    <a:pt x="18212" y="15869"/>
                    <a:pt x="18096" y="14808"/>
                  </a:cubicBezTo>
                  <a:cubicBezTo>
                    <a:pt x="17964" y="13604"/>
                    <a:pt x="17839" y="12467"/>
                    <a:pt x="17423" y="11704"/>
                  </a:cubicBezTo>
                  <a:cubicBezTo>
                    <a:pt x="17066" y="11050"/>
                    <a:pt x="16359" y="10910"/>
                    <a:pt x="15940" y="11411"/>
                  </a:cubicBezTo>
                  <a:cubicBezTo>
                    <a:pt x="15600" y="11816"/>
                    <a:pt x="15420" y="12602"/>
                    <a:pt x="15230" y="13433"/>
                  </a:cubicBezTo>
                  <a:cubicBezTo>
                    <a:pt x="15059" y="14181"/>
                    <a:pt x="14882" y="14954"/>
                    <a:pt x="14575" y="15467"/>
                  </a:cubicBezTo>
                  <a:cubicBezTo>
                    <a:pt x="13751" y="16842"/>
                    <a:pt x="12890" y="16483"/>
                    <a:pt x="12156" y="15950"/>
                  </a:cubicBezTo>
                  <a:cubicBezTo>
                    <a:pt x="11422" y="15417"/>
                    <a:pt x="10740" y="15251"/>
                    <a:pt x="10130" y="15457"/>
                  </a:cubicBezTo>
                  <a:cubicBezTo>
                    <a:pt x="9309" y="15734"/>
                    <a:pt x="9152" y="16992"/>
                    <a:pt x="8986" y="18325"/>
                  </a:cubicBezTo>
                  <a:cubicBezTo>
                    <a:pt x="8897" y="19034"/>
                    <a:pt x="8806" y="19767"/>
                    <a:pt x="8606" y="20349"/>
                  </a:cubicBezTo>
                  <a:cubicBezTo>
                    <a:pt x="8357" y="21076"/>
                    <a:pt x="8002" y="21458"/>
                    <a:pt x="7576" y="2145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" name="Freeform: Shape 9"/>
            <p:cNvSpPr/>
            <p:nvPr/>
          </p:nvSpPr>
          <p:spPr>
            <a:xfrm>
              <a:off x="1429600" y="260007"/>
              <a:ext cx="2928049" cy="423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400" fill="norm" stroke="1" extrusionOk="0">
                  <a:moveTo>
                    <a:pt x="19201" y="21400"/>
                  </a:moveTo>
                  <a:cubicBezTo>
                    <a:pt x="18305" y="21400"/>
                    <a:pt x="17348" y="21106"/>
                    <a:pt x="16934" y="20979"/>
                  </a:cubicBezTo>
                  <a:cubicBezTo>
                    <a:pt x="15840" y="20642"/>
                    <a:pt x="14797" y="20166"/>
                    <a:pt x="13789" y="19705"/>
                  </a:cubicBezTo>
                  <a:cubicBezTo>
                    <a:pt x="12551" y="19139"/>
                    <a:pt x="11270" y="18553"/>
                    <a:pt x="9895" y="18229"/>
                  </a:cubicBezTo>
                  <a:cubicBezTo>
                    <a:pt x="7186" y="17592"/>
                    <a:pt x="5077" y="16916"/>
                    <a:pt x="4612" y="14546"/>
                  </a:cubicBezTo>
                  <a:cubicBezTo>
                    <a:pt x="4389" y="13407"/>
                    <a:pt x="4781" y="12330"/>
                    <a:pt x="5160" y="11288"/>
                  </a:cubicBezTo>
                  <a:cubicBezTo>
                    <a:pt x="5460" y="10463"/>
                    <a:pt x="5770" y="9610"/>
                    <a:pt x="5767" y="8738"/>
                  </a:cubicBezTo>
                  <a:cubicBezTo>
                    <a:pt x="5761" y="7074"/>
                    <a:pt x="5491" y="5209"/>
                    <a:pt x="3532" y="3986"/>
                  </a:cubicBezTo>
                  <a:cubicBezTo>
                    <a:pt x="2271" y="3199"/>
                    <a:pt x="-76" y="1733"/>
                    <a:pt x="2" y="307"/>
                  </a:cubicBezTo>
                  <a:lnTo>
                    <a:pt x="215" y="313"/>
                  </a:lnTo>
                  <a:cubicBezTo>
                    <a:pt x="141" y="1668"/>
                    <a:pt x="2527" y="3157"/>
                    <a:pt x="3674" y="3873"/>
                  </a:cubicBezTo>
                  <a:cubicBezTo>
                    <a:pt x="5696" y="5135"/>
                    <a:pt x="5975" y="7040"/>
                    <a:pt x="5981" y="8738"/>
                  </a:cubicBezTo>
                  <a:cubicBezTo>
                    <a:pt x="5984" y="9629"/>
                    <a:pt x="5670" y="10492"/>
                    <a:pt x="5367" y="11326"/>
                  </a:cubicBezTo>
                  <a:cubicBezTo>
                    <a:pt x="4993" y="12354"/>
                    <a:pt x="4606" y="13416"/>
                    <a:pt x="4824" y="14525"/>
                  </a:cubicBezTo>
                  <a:cubicBezTo>
                    <a:pt x="5271" y="16809"/>
                    <a:pt x="7325" y="17466"/>
                    <a:pt x="9962" y="18086"/>
                  </a:cubicBezTo>
                  <a:cubicBezTo>
                    <a:pt x="11364" y="18416"/>
                    <a:pt x="12656" y="19007"/>
                    <a:pt x="13905" y="19578"/>
                  </a:cubicBezTo>
                  <a:cubicBezTo>
                    <a:pt x="14906" y="20036"/>
                    <a:pt x="15942" y="20509"/>
                    <a:pt x="17020" y="20840"/>
                  </a:cubicBezTo>
                  <a:cubicBezTo>
                    <a:pt x="17630" y="21028"/>
                    <a:pt x="19489" y="21600"/>
                    <a:pt x="20379" y="20942"/>
                  </a:cubicBezTo>
                  <a:cubicBezTo>
                    <a:pt x="21238" y="20308"/>
                    <a:pt x="20270" y="19494"/>
                    <a:pt x="19563" y="18900"/>
                  </a:cubicBezTo>
                  <a:cubicBezTo>
                    <a:pt x="19496" y="18844"/>
                    <a:pt x="19432" y="18790"/>
                    <a:pt x="19373" y="18739"/>
                  </a:cubicBezTo>
                  <a:cubicBezTo>
                    <a:pt x="19153" y="18549"/>
                    <a:pt x="18812" y="18319"/>
                    <a:pt x="18451" y="18076"/>
                  </a:cubicBezTo>
                  <a:cubicBezTo>
                    <a:pt x="17714" y="17579"/>
                    <a:pt x="16877" y="17016"/>
                    <a:pt x="16663" y="16526"/>
                  </a:cubicBezTo>
                  <a:cubicBezTo>
                    <a:pt x="16095" y="15229"/>
                    <a:pt x="16870" y="14405"/>
                    <a:pt x="17620" y="13609"/>
                  </a:cubicBezTo>
                  <a:cubicBezTo>
                    <a:pt x="18154" y="13042"/>
                    <a:pt x="18707" y="12455"/>
                    <a:pt x="18793" y="11686"/>
                  </a:cubicBezTo>
                  <a:cubicBezTo>
                    <a:pt x="18916" y="10581"/>
                    <a:pt x="18738" y="9593"/>
                    <a:pt x="18264" y="8749"/>
                  </a:cubicBezTo>
                  <a:cubicBezTo>
                    <a:pt x="18060" y="8387"/>
                    <a:pt x="17800" y="8034"/>
                    <a:pt x="17549" y="7693"/>
                  </a:cubicBezTo>
                  <a:cubicBezTo>
                    <a:pt x="17125" y="7119"/>
                    <a:pt x="16688" y="6525"/>
                    <a:pt x="16499" y="5863"/>
                  </a:cubicBezTo>
                  <a:cubicBezTo>
                    <a:pt x="16197" y="4802"/>
                    <a:pt x="15969" y="3677"/>
                    <a:pt x="16777" y="2593"/>
                  </a:cubicBezTo>
                  <a:cubicBezTo>
                    <a:pt x="17127" y="2124"/>
                    <a:pt x="17630" y="1825"/>
                    <a:pt x="18118" y="1535"/>
                  </a:cubicBezTo>
                  <a:cubicBezTo>
                    <a:pt x="18536" y="1286"/>
                    <a:pt x="18931" y="1051"/>
                    <a:pt x="19212" y="723"/>
                  </a:cubicBezTo>
                  <a:cubicBezTo>
                    <a:pt x="19405" y="498"/>
                    <a:pt x="19475" y="274"/>
                    <a:pt x="19434" y="17"/>
                  </a:cubicBezTo>
                  <a:lnTo>
                    <a:pt x="19646" y="0"/>
                  </a:lnTo>
                  <a:cubicBezTo>
                    <a:pt x="19693" y="292"/>
                    <a:pt x="19613" y="546"/>
                    <a:pt x="19395" y="801"/>
                  </a:cubicBezTo>
                  <a:cubicBezTo>
                    <a:pt x="19095" y="1151"/>
                    <a:pt x="18668" y="1405"/>
                    <a:pt x="18255" y="1650"/>
                  </a:cubicBezTo>
                  <a:cubicBezTo>
                    <a:pt x="17784" y="1930"/>
                    <a:pt x="17296" y="2220"/>
                    <a:pt x="16966" y="2663"/>
                  </a:cubicBezTo>
                  <a:cubicBezTo>
                    <a:pt x="16191" y="3703"/>
                    <a:pt x="16414" y="4799"/>
                    <a:pt x="16708" y="5833"/>
                  </a:cubicBezTo>
                  <a:cubicBezTo>
                    <a:pt x="16891" y="6474"/>
                    <a:pt x="17322" y="7058"/>
                    <a:pt x="17738" y="7623"/>
                  </a:cubicBezTo>
                  <a:cubicBezTo>
                    <a:pt x="17992" y="7968"/>
                    <a:pt x="18255" y="8324"/>
                    <a:pt x="18463" y="8694"/>
                  </a:cubicBezTo>
                  <a:cubicBezTo>
                    <a:pt x="18949" y="9559"/>
                    <a:pt x="19132" y="10569"/>
                    <a:pt x="19006" y="11698"/>
                  </a:cubicBezTo>
                  <a:cubicBezTo>
                    <a:pt x="18916" y="12506"/>
                    <a:pt x="18347" y="13109"/>
                    <a:pt x="17797" y="13693"/>
                  </a:cubicBezTo>
                  <a:cubicBezTo>
                    <a:pt x="17042" y="14495"/>
                    <a:pt x="16329" y="15252"/>
                    <a:pt x="16867" y="16481"/>
                  </a:cubicBezTo>
                  <a:cubicBezTo>
                    <a:pt x="17065" y="16934"/>
                    <a:pt x="17880" y="17483"/>
                    <a:pt x="18598" y="17967"/>
                  </a:cubicBezTo>
                  <a:cubicBezTo>
                    <a:pt x="18964" y="18213"/>
                    <a:pt x="19310" y="18446"/>
                    <a:pt x="19538" y="18643"/>
                  </a:cubicBezTo>
                  <a:cubicBezTo>
                    <a:pt x="19597" y="18694"/>
                    <a:pt x="19660" y="18747"/>
                    <a:pt x="19727" y="18803"/>
                  </a:cubicBezTo>
                  <a:cubicBezTo>
                    <a:pt x="20442" y="19405"/>
                    <a:pt x="21524" y="20315"/>
                    <a:pt x="20533" y="21047"/>
                  </a:cubicBezTo>
                  <a:cubicBezTo>
                    <a:pt x="20178" y="21309"/>
                    <a:pt x="19699" y="21400"/>
                    <a:pt x="19201" y="214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" name="Freeform: Shape 10"/>
            <p:cNvSpPr/>
            <p:nvPr/>
          </p:nvSpPr>
          <p:spPr>
            <a:xfrm>
              <a:off x="2047152" y="0"/>
              <a:ext cx="1541370" cy="353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13014" y="21600"/>
                  </a:moveTo>
                  <a:cubicBezTo>
                    <a:pt x="10476" y="21600"/>
                    <a:pt x="8354" y="20977"/>
                    <a:pt x="6699" y="19746"/>
                  </a:cubicBezTo>
                  <a:cubicBezTo>
                    <a:pt x="5130" y="18579"/>
                    <a:pt x="6080" y="16818"/>
                    <a:pt x="6774" y="15532"/>
                  </a:cubicBezTo>
                  <a:cubicBezTo>
                    <a:pt x="6834" y="15421"/>
                    <a:pt x="6892" y="15314"/>
                    <a:pt x="6946" y="15210"/>
                  </a:cubicBezTo>
                  <a:cubicBezTo>
                    <a:pt x="7709" y="13761"/>
                    <a:pt x="8034" y="12625"/>
                    <a:pt x="8034" y="11413"/>
                  </a:cubicBezTo>
                  <a:cubicBezTo>
                    <a:pt x="8034" y="11036"/>
                    <a:pt x="8066" y="10653"/>
                    <a:pt x="8099" y="10249"/>
                  </a:cubicBezTo>
                  <a:cubicBezTo>
                    <a:pt x="8179" y="9282"/>
                    <a:pt x="8262" y="8283"/>
                    <a:pt x="7879" y="7387"/>
                  </a:cubicBezTo>
                  <a:cubicBezTo>
                    <a:pt x="7307" y="6052"/>
                    <a:pt x="5295" y="5322"/>
                    <a:pt x="2964" y="4477"/>
                  </a:cubicBezTo>
                  <a:lnTo>
                    <a:pt x="2783" y="4411"/>
                  </a:lnTo>
                  <a:cubicBezTo>
                    <a:pt x="431" y="3557"/>
                    <a:pt x="0" y="2754"/>
                    <a:pt x="0" y="1478"/>
                  </a:cubicBezTo>
                  <a:lnTo>
                    <a:pt x="416" y="1478"/>
                  </a:lnTo>
                  <a:cubicBezTo>
                    <a:pt x="416" y="2723"/>
                    <a:pt x="810" y="3458"/>
                    <a:pt x="3048" y="4271"/>
                  </a:cubicBezTo>
                  <a:lnTo>
                    <a:pt x="3228" y="4336"/>
                  </a:lnTo>
                  <a:cubicBezTo>
                    <a:pt x="5522" y="5168"/>
                    <a:pt x="7688" y="5953"/>
                    <a:pt x="8287" y="7353"/>
                  </a:cubicBezTo>
                  <a:cubicBezTo>
                    <a:pt x="8679" y="8269"/>
                    <a:pt x="8595" y="9279"/>
                    <a:pt x="8515" y="10255"/>
                  </a:cubicBezTo>
                  <a:cubicBezTo>
                    <a:pt x="8481" y="10658"/>
                    <a:pt x="8450" y="11039"/>
                    <a:pt x="8450" y="11413"/>
                  </a:cubicBezTo>
                  <a:cubicBezTo>
                    <a:pt x="8450" y="12640"/>
                    <a:pt x="8121" y="13788"/>
                    <a:pt x="7351" y="15251"/>
                  </a:cubicBezTo>
                  <a:cubicBezTo>
                    <a:pt x="7296" y="15355"/>
                    <a:pt x="7238" y="15463"/>
                    <a:pt x="7178" y="15574"/>
                  </a:cubicBezTo>
                  <a:cubicBezTo>
                    <a:pt x="6501" y="16830"/>
                    <a:pt x="5573" y="18550"/>
                    <a:pt x="7056" y="19654"/>
                  </a:cubicBezTo>
                  <a:cubicBezTo>
                    <a:pt x="8727" y="20896"/>
                    <a:pt x="10883" y="21487"/>
                    <a:pt x="13460" y="21411"/>
                  </a:cubicBezTo>
                  <a:cubicBezTo>
                    <a:pt x="17067" y="21304"/>
                    <a:pt x="17123" y="19962"/>
                    <a:pt x="17177" y="18664"/>
                  </a:cubicBezTo>
                  <a:cubicBezTo>
                    <a:pt x="17185" y="18459"/>
                    <a:pt x="17194" y="18247"/>
                    <a:pt x="17218" y="18048"/>
                  </a:cubicBezTo>
                  <a:cubicBezTo>
                    <a:pt x="17325" y="17160"/>
                    <a:pt x="18048" y="16736"/>
                    <a:pt x="19143" y="16095"/>
                  </a:cubicBezTo>
                  <a:lnTo>
                    <a:pt x="19407" y="15939"/>
                  </a:lnTo>
                  <a:cubicBezTo>
                    <a:pt x="21183" y="14890"/>
                    <a:pt x="21149" y="13919"/>
                    <a:pt x="20920" y="12757"/>
                  </a:cubicBezTo>
                  <a:cubicBezTo>
                    <a:pt x="20718" y="11729"/>
                    <a:pt x="19061" y="10841"/>
                    <a:pt x="17460" y="9982"/>
                  </a:cubicBezTo>
                  <a:cubicBezTo>
                    <a:pt x="16507" y="9472"/>
                    <a:pt x="15522" y="8944"/>
                    <a:pt x="14878" y="8399"/>
                  </a:cubicBezTo>
                  <a:cubicBezTo>
                    <a:pt x="13364" y="7116"/>
                    <a:pt x="13861" y="5036"/>
                    <a:pt x="15964" y="3856"/>
                  </a:cubicBezTo>
                  <a:cubicBezTo>
                    <a:pt x="16123" y="3767"/>
                    <a:pt x="16312" y="3666"/>
                    <a:pt x="16519" y="3555"/>
                  </a:cubicBezTo>
                  <a:cubicBezTo>
                    <a:pt x="17776" y="2882"/>
                    <a:pt x="19878" y="1756"/>
                    <a:pt x="19545" y="911"/>
                  </a:cubicBezTo>
                  <a:cubicBezTo>
                    <a:pt x="19424" y="602"/>
                    <a:pt x="18999" y="355"/>
                    <a:pt x="18247" y="156"/>
                  </a:cubicBezTo>
                  <a:lnTo>
                    <a:pt x="18461" y="0"/>
                  </a:lnTo>
                  <a:cubicBezTo>
                    <a:pt x="19311" y="224"/>
                    <a:pt x="19813" y="520"/>
                    <a:pt x="19955" y="880"/>
                  </a:cubicBezTo>
                  <a:cubicBezTo>
                    <a:pt x="20320" y="1807"/>
                    <a:pt x="18226" y="2929"/>
                    <a:pt x="16840" y="3671"/>
                  </a:cubicBezTo>
                  <a:cubicBezTo>
                    <a:pt x="16635" y="3781"/>
                    <a:pt x="16448" y="3881"/>
                    <a:pt x="16291" y="3969"/>
                  </a:cubicBezTo>
                  <a:cubicBezTo>
                    <a:pt x="14277" y="5098"/>
                    <a:pt x="13799" y="7089"/>
                    <a:pt x="15247" y="8315"/>
                  </a:cubicBezTo>
                  <a:cubicBezTo>
                    <a:pt x="15871" y="8843"/>
                    <a:pt x="16799" y="9340"/>
                    <a:pt x="17781" y="9867"/>
                  </a:cubicBezTo>
                  <a:cubicBezTo>
                    <a:pt x="19423" y="10747"/>
                    <a:pt x="21120" y="11657"/>
                    <a:pt x="21334" y="12741"/>
                  </a:cubicBezTo>
                  <a:cubicBezTo>
                    <a:pt x="21562" y="13901"/>
                    <a:pt x="21600" y="14950"/>
                    <a:pt x="19741" y="16048"/>
                  </a:cubicBezTo>
                  <a:lnTo>
                    <a:pt x="19475" y="16204"/>
                  </a:lnTo>
                  <a:cubicBezTo>
                    <a:pt x="18426" y="16819"/>
                    <a:pt x="17733" y="17225"/>
                    <a:pt x="17633" y="18058"/>
                  </a:cubicBezTo>
                  <a:cubicBezTo>
                    <a:pt x="17610" y="18254"/>
                    <a:pt x="17601" y="18454"/>
                    <a:pt x="17592" y="18667"/>
                  </a:cubicBezTo>
                  <a:cubicBezTo>
                    <a:pt x="17537" y="19983"/>
                    <a:pt x="17475" y="21475"/>
                    <a:pt x="13489" y="21593"/>
                  </a:cubicBezTo>
                  <a:cubicBezTo>
                    <a:pt x="13329" y="21598"/>
                    <a:pt x="13171" y="21600"/>
                    <a:pt x="13014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" name="Freeform: Shape 11"/>
            <p:cNvSpPr/>
            <p:nvPr/>
          </p:nvSpPr>
          <p:spPr>
            <a:xfrm>
              <a:off x="4121827" y="191589"/>
              <a:ext cx="4108604" cy="2579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228" fill="norm" stroke="1" extrusionOk="0">
                  <a:moveTo>
                    <a:pt x="3920" y="21228"/>
                  </a:moveTo>
                  <a:cubicBezTo>
                    <a:pt x="3449" y="21228"/>
                    <a:pt x="2967" y="21076"/>
                    <a:pt x="2484" y="20763"/>
                  </a:cubicBezTo>
                  <a:cubicBezTo>
                    <a:pt x="1495" y="20124"/>
                    <a:pt x="1398" y="19420"/>
                    <a:pt x="1401" y="17848"/>
                  </a:cubicBezTo>
                  <a:cubicBezTo>
                    <a:pt x="1403" y="16707"/>
                    <a:pt x="1247" y="15590"/>
                    <a:pt x="911" y="14333"/>
                  </a:cubicBezTo>
                  <a:cubicBezTo>
                    <a:pt x="21" y="11001"/>
                    <a:pt x="-657" y="7243"/>
                    <a:pt x="1069" y="4646"/>
                  </a:cubicBezTo>
                  <a:cubicBezTo>
                    <a:pt x="1223" y="4414"/>
                    <a:pt x="1389" y="4191"/>
                    <a:pt x="1565" y="3954"/>
                  </a:cubicBezTo>
                  <a:cubicBezTo>
                    <a:pt x="2284" y="2989"/>
                    <a:pt x="3027" y="1990"/>
                    <a:pt x="2923" y="426"/>
                  </a:cubicBezTo>
                  <a:lnTo>
                    <a:pt x="3074" y="400"/>
                  </a:lnTo>
                  <a:cubicBezTo>
                    <a:pt x="3187" y="2095"/>
                    <a:pt x="2377" y="3183"/>
                    <a:pt x="1663" y="4143"/>
                  </a:cubicBezTo>
                  <a:cubicBezTo>
                    <a:pt x="1488" y="4377"/>
                    <a:pt x="1323" y="4599"/>
                    <a:pt x="1173" y="4826"/>
                  </a:cubicBezTo>
                  <a:cubicBezTo>
                    <a:pt x="-484" y="7319"/>
                    <a:pt x="182" y="10982"/>
                    <a:pt x="1051" y="14236"/>
                  </a:cubicBezTo>
                  <a:cubicBezTo>
                    <a:pt x="1396" y="15524"/>
                    <a:pt x="1555" y="16672"/>
                    <a:pt x="1553" y="17848"/>
                  </a:cubicBezTo>
                  <a:cubicBezTo>
                    <a:pt x="1550" y="19364"/>
                    <a:pt x="1631" y="19946"/>
                    <a:pt x="2541" y="20535"/>
                  </a:cubicBezTo>
                  <a:cubicBezTo>
                    <a:pt x="4186" y="21600"/>
                    <a:pt x="5838" y="20728"/>
                    <a:pt x="6958" y="18203"/>
                  </a:cubicBezTo>
                  <a:cubicBezTo>
                    <a:pt x="7246" y="17556"/>
                    <a:pt x="7467" y="16822"/>
                    <a:pt x="7682" y="16113"/>
                  </a:cubicBezTo>
                  <a:cubicBezTo>
                    <a:pt x="8139" y="14601"/>
                    <a:pt x="8612" y="13037"/>
                    <a:pt x="9733" y="12357"/>
                  </a:cubicBezTo>
                  <a:cubicBezTo>
                    <a:pt x="10703" y="11769"/>
                    <a:pt x="11732" y="11660"/>
                    <a:pt x="12727" y="11555"/>
                  </a:cubicBezTo>
                  <a:cubicBezTo>
                    <a:pt x="13598" y="11463"/>
                    <a:pt x="14499" y="11367"/>
                    <a:pt x="15347" y="10948"/>
                  </a:cubicBezTo>
                  <a:cubicBezTo>
                    <a:pt x="16658" y="10300"/>
                    <a:pt x="17933" y="8511"/>
                    <a:pt x="18674" y="6279"/>
                  </a:cubicBezTo>
                  <a:cubicBezTo>
                    <a:pt x="18766" y="6001"/>
                    <a:pt x="18857" y="5715"/>
                    <a:pt x="18949" y="5427"/>
                  </a:cubicBezTo>
                  <a:cubicBezTo>
                    <a:pt x="19222" y="4573"/>
                    <a:pt x="19504" y="3690"/>
                    <a:pt x="19845" y="2910"/>
                  </a:cubicBezTo>
                  <a:cubicBezTo>
                    <a:pt x="19925" y="2728"/>
                    <a:pt x="20012" y="2543"/>
                    <a:pt x="20097" y="2366"/>
                  </a:cubicBezTo>
                  <a:cubicBezTo>
                    <a:pt x="20437" y="1652"/>
                    <a:pt x="20789" y="914"/>
                    <a:pt x="20773" y="7"/>
                  </a:cubicBezTo>
                  <a:lnTo>
                    <a:pt x="20925" y="0"/>
                  </a:lnTo>
                  <a:cubicBezTo>
                    <a:pt x="20943" y="995"/>
                    <a:pt x="20574" y="1768"/>
                    <a:pt x="20218" y="2516"/>
                  </a:cubicBezTo>
                  <a:cubicBezTo>
                    <a:pt x="20130" y="2700"/>
                    <a:pt x="20047" y="2874"/>
                    <a:pt x="19969" y="3052"/>
                  </a:cubicBezTo>
                  <a:cubicBezTo>
                    <a:pt x="19634" y="3818"/>
                    <a:pt x="19355" y="4693"/>
                    <a:pt x="19084" y="5539"/>
                  </a:cubicBezTo>
                  <a:cubicBezTo>
                    <a:pt x="18992" y="5829"/>
                    <a:pt x="18900" y="6116"/>
                    <a:pt x="18808" y="6395"/>
                  </a:cubicBezTo>
                  <a:cubicBezTo>
                    <a:pt x="18048" y="8683"/>
                    <a:pt x="16740" y="10517"/>
                    <a:pt x="15392" y="11183"/>
                  </a:cubicBezTo>
                  <a:cubicBezTo>
                    <a:pt x="14526" y="11611"/>
                    <a:pt x="13616" y="11707"/>
                    <a:pt x="12737" y="11800"/>
                  </a:cubicBezTo>
                  <a:cubicBezTo>
                    <a:pt x="11753" y="11905"/>
                    <a:pt x="10735" y="12012"/>
                    <a:pt x="9786" y="12588"/>
                  </a:cubicBezTo>
                  <a:cubicBezTo>
                    <a:pt x="8722" y="13233"/>
                    <a:pt x="8283" y="14685"/>
                    <a:pt x="7818" y="16221"/>
                  </a:cubicBezTo>
                  <a:cubicBezTo>
                    <a:pt x="7601" y="16939"/>
                    <a:pt x="7377" y="17682"/>
                    <a:pt x="7082" y="18346"/>
                  </a:cubicBezTo>
                  <a:cubicBezTo>
                    <a:pt x="6245" y="20231"/>
                    <a:pt x="5122" y="21228"/>
                    <a:pt x="3920" y="2122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" name="Freeform: Shape 12"/>
            <p:cNvSpPr/>
            <p:nvPr/>
          </p:nvSpPr>
          <p:spPr>
            <a:xfrm>
              <a:off x="4509211" y="118256"/>
              <a:ext cx="2697436" cy="228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3656" y="21600"/>
                  </a:moveTo>
                  <a:cubicBezTo>
                    <a:pt x="3254" y="21600"/>
                    <a:pt x="2883" y="21493"/>
                    <a:pt x="2553" y="21278"/>
                  </a:cubicBezTo>
                  <a:cubicBezTo>
                    <a:pt x="1906" y="20856"/>
                    <a:pt x="1455" y="20055"/>
                    <a:pt x="1248" y="18960"/>
                  </a:cubicBezTo>
                  <a:cubicBezTo>
                    <a:pt x="1148" y="18431"/>
                    <a:pt x="1115" y="17882"/>
                    <a:pt x="1083" y="17350"/>
                  </a:cubicBezTo>
                  <a:cubicBezTo>
                    <a:pt x="1052" y="16846"/>
                    <a:pt x="1021" y="16325"/>
                    <a:pt x="932" y="15832"/>
                  </a:cubicBezTo>
                  <a:cubicBezTo>
                    <a:pt x="836" y="15299"/>
                    <a:pt x="670" y="14796"/>
                    <a:pt x="509" y="14309"/>
                  </a:cubicBezTo>
                  <a:cubicBezTo>
                    <a:pt x="371" y="13892"/>
                    <a:pt x="229" y="13461"/>
                    <a:pt x="127" y="13005"/>
                  </a:cubicBezTo>
                  <a:cubicBezTo>
                    <a:pt x="-129" y="11857"/>
                    <a:pt x="-15" y="9960"/>
                    <a:pt x="617" y="8895"/>
                  </a:cubicBezTo>
                  <a:cubicBezTo>
                    <a:pt x="1024" y="8210"/>
                    <a:pt x="1602" y="7696"/>
                    <a:pt x="2162" y="7199"/>
                  </a:cubicBezTo>
                  <a:cubicBezTo>
                    <a:pt x="2684" y="6734"/>
                    <a:pt x="3224" y="6254"/>
                    <a:pt x="3622" y="5637"/>
                  </a:cubicBezTo>
                  <a:cubicBezTo>
                    <a:pt x="4287" y="4605"/>
                    <a:pt x="5135" y="2027"/>
                    <a:pt x="4385" y="778"/>
                  </a:cubicBezTo>
                  <a:lnTo>
                    <a:pt x="4576" y="614"/>
                  </a:lnTo>
                  <a:cubicBezTo>
                    <a:pt x="5404" y="1994"/>
                    <a:pt x="4530" y="4689"/>
                    <a:pt x="3808" y="5809"/>
                  </a:cubicBezTo>
                  <a:cubicBezTo>
                    <a:pt x="3390" y="6458"/>
                    <a:pt x="2837" y="6950"/>
                    <a:pt x="2301" y="7425"/>
                  </a:cubicBezTo>
                  <a:cubicBezTo>
                    <a:pt x="1732" y="7931"/>
                    <a:pt x="1193" y="8410"/>
                    <a:pt x="808" y="9059"/>
                  </a:cubicBezTo>
                  <a:cubicBezTo>
                    <a:pt x="216" y="10057"/>
                    <a:pt x="112" y="11846"/>
                    <a:pt x="354" y="12932"/>
                  </a:cubicBezTo>
                  <a:cubicBezTo>
                    <a:pt x="452" y="13372"/>
                    <a:pt x="592" y="13795"/>
                    <a:pt x="727" y="14205"/>
                  </a:cubicBezTo>
                  <a:cubicBezTo>
                    <a:pt x="892" y="14702"/>
                    <a:pt x="1062" y="15217"/>
                    <a:pt x="1162" y="15773"/>
                  </a:cubicBezTo>
                  <a:cubicBezTo>
                    <a:pt x="1254" y="16285"/>
                    <a:pt x="1286" y="16816"/>
                    <a:pt x="1317" y="17330"/>
                  </a:cubicBezTo>
                  <a:cubicBezTo>
                    <a:pt x="1348" y="17851"/>
                    <a:pt x="1381" y="18390"/>
                    <a:pt x="1477" y="18897"/>
                  </a:cubicBezTo>
                  <a:cubicBezTo>
                    <a:pt x="1668" y="19911"/>
                    <a:pt x="2079" y="20649"/>
                    <a:pt x="2665" y="21030"/>
                  </a:cubicBezTo>
                  <a:cubicBezTo>
                    <a:pt x="3237" y="21403"/>
                    <a:pt x="3958" y="21414"/>
                    <a:pt x="4752" y="21063"/>
                  </a:cubicBezTo>
                  <a:cubicBezTo>
                    <a:pt x="6591" y="20249"/>
                    <a:pt x="6929" y="18064"/>
                    <a:pt x="7256" y="15952"/>
                  </a:cubicBezTo>
                  <a:cubicBezTo>
                    <a:pt x="7290" y="15730"/>
                    <a:pt x="7324" y="15510"/>
                    <a:pt x="7360" y="15294"/>
                  </a:cubicBezTo>
                  <a:cubicBezTo>
                    <a:pt x="7384" y="15149"/>
                    <a:pt x="7405" y="15004"/>
                    <a:pt x="7426" y="14860"/>
                  </a:cubicBezTo>
                  <a:cubicBezTo>
                    <a:pt x="7576" y="13851"/>
                    <a:pt x="7717" y="12898"/>
                    <a:pt x="8574" y="12411"/>
                  </a:cubicBezTo>
                  <a:cubicBezTo>
                    <a:pt x="9393" y="11947"/>
                    <a:pt x="10403" y="11834"/>
                    <a:pt x="11379" y="11725"/>
                  </a:cubicBezTo>
                  <a:cubicBezTo>
                    <a:pt x="11821" y="11676"/>
                    <a:pt x="12239" y="11629"/>
                    <a:pt x="12627" y="11552"/>
                  </a:cubicBezTo>
                  <a:cubicBezTo>
                    <a:pt x="15677" y="10943"/>
                    <a:pt x="18566" y="8814"/>
                    <a:pt x="19987" y="6125"/>
                  </a:cubicBezTo>
                  <a:cubicBezTo>
                    <a:pt x="20983" y="4242"/>
                    <a:pt x="21233" y="2207"/>
                    <a:pt x="20732" y="77"/>
                  </a:cubicBezTo>
                  <a:lnTo>
                    <a:pt x="20958" y="0"/>
                  </a:lnTo>
                  <a:cubicBezTo>
                    <a:pt x="21471" y="2179"/>
                    <a:pt x="21204" y="4350"/>
                    <a:pt x="20185" y="6276"/>
                  </a:cubicBezTo>
                  <a:cubicBezTo>
                    <a:pt x="18730" y="9029"/>
                    <a:pt x="15779" y="11209"/>
                    <a:pt x="12666" y="11830"/>
                  </a:cubicBezTo>
                  <a:cubicBezTo>
                    <a:pt x="12269" y="11909"/>
                    <a:pt x="11847" y="11956"/>
                    <a:pt x="11401" y="12006"/>
                  </a:cubicBezTo>
                  <a:cubicBezTo>
                    <a:pt x="10445" y="12113"/>
                    <a:pt x="9456" y="12223"/>
                    <a:pt x="8675" y="12666"/>
                  </a:cubicBezTo>
                  <a:cubicBezTo>
                    <a:pt x="7927" y="13090"/>
                    <a:pt x="7802" y="13933"/>
                    <a:pt x="7658" y="14909"/>
                  </a:cubicBezTo>
                  <a:cubicBezTo>
                    <a:pt x="7636" y="15054"/>
                    <a:pt x="7614" y="15201"/>
                    <a:pt x="7590" y="15348"/>
                  </a:cubicBezTo>
                  <a:cubicBezTo>
                    <a:pt x="7555" y="15564"/>
                    <a:pt x="7521" y="15782"/>
                    <a:pt x="7487" y="16003"/>
                  </a:cubicBezTo>
                  <a:cubicBezTo>
                    <a:pt x="7164" y="18091"/>
                    <a:pt x="6798" y="20458"/>
                    <a:pt x="4833" y="21327"/>
                  </a:cubicBezTo>
                  <a:cubicBezTo>
                    <a:pt x="4422" y="21509"/>
                    <a:pt x="4026" y="21600"/>
                    <a:pt x="3656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" name="Freeform: Shape 13"/>
            <p:cNvSpPr/>
            <p:nvPr/>
          </p:nvSpPr>
          <p:spPr>
            <a:xfrm>
              <a:off x="4897965" y="111938"/>
              <a:ext cx="1685955" cy="1481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3" h="21600" fill="norm" stroke="1" extrusionOk="0">
                  <a:moveTo>
                    <a:pt x="1587" y="21600"/>
                  </a:moveTo>
                  <a:cubicBezTo>
                    <a:pt x="1516" y="21600"/>
                    <a:pt x="1446" y="21593"/>
                    <a:pt x="1377" y="21580"/>
                  </a:cubicBezTo>
                  <a:cubicBezTo>
                    <a:pt x="1036" y="21515"/>
                    <a:pt x="563" y="21262"/>
                    <a:pt x="242" y="20419"/>
                  </a:cubicBezTo>
                  <a:cubicBezTo>
                    <a:pt x="-407" y="18720"/>
                    <a:pt x="393" y="15966"/>
                    <a:pt x="968" y="14607"/>
                  </a:cubicBezTo>
                  <a:cubicBezTo>
                    <a:pt x="1679" y="12926"/>
                    <a:pt x="3174" y="11546"/>
                    <a:pt x="4619" y="10212"/>
                  </a:cubicBezTo>
                  <a:cubicBezTo>
                    <a:pt x="6955" y="8054"/>
                    <a:pt x="9371" y="5823"/>
                    <a:pt x="8694" y="2233"/>
                  </a:cubicBezTo>
                  <a:lnTo>
                    <a:pt x="9044" y="2136"/>
                  </a:lnTo>
                  <a:cubicBezTo>
                    <a:pt x="9772" y="6000"/>
                    <a:pt x="7262" y="8317"/>
                    <a:pt x="4836" y="10558"/>
                  </a:cubicBezTo>
                  <a:cubicBezTo>
                    <a:pt x="3357" y="11923"/>
                    <a:pt x="1961" y="13213"/>
                    <a:pt x="1287" y="14807"/>
                  </a:cubicBezTo>
                  <a:cubicBezTo>
                    <a:pt x="580" y="16478"/>
                    <a:pt x="53" y="18890"/>
                    <a:pt x="567" y="20236"/>
                  </a:cubicBezTo>
                  <a:cubicBezTo>
                    <a:pt x="769" y="20764"/>
                    <a:pt x="1068" y="21080"/>
                    <a:pt x="1432" y="21150"/>
                  </a:cubicBezTo>
                  <a:cubicBezTo>
                    <a:pt x="1875" y="21234"/>
                    <a:pt x="2391" y="20951"/>
                    <a:pt x="2816" y="20392"/>
                  </a:cubicBezTo>
                  <a:cubicBezTo>
                    <a:pt x="3422" y="19595"/>
                    <a:pt x="3725" y="18520"/>
                    <a:pt x="4045" y="17382"/>
                  </a:cubicBezTo>
                  <a:cubicBezTo>
                    <a:pt x="4370" y="16230"/>
                    <a:pt x="4706" y="15038"/>
                    <a:pt x="5388" y="14152"/>
                  </a:cubicBezTo>
                  <a:cubicBezTo>
                    <a:pt x="6420" y="12813"/>
                    <a:pt x="8206" y="12603"/>
                    <a:pt x="9781" y="12419"/>
                  </a:cubicBezTo>
                  <a:cubicBezTo>
                    <a:pt x="10364" y="12351"/>
                    <a:pt x="10914" y="12286"/>
                    <a:pt x="11395" y="12171"/>
                  </a:cubicBezTo>
                  <a:cubicBezTo>
                    <a:pt x="14321" y="11468"/>
                    <a:pt x="16588" y="9630"/>
                    <a:pt x="18132" y="6705"/>
                  </a:cubicBezTo>
                  <a:cubicBezTo>
                    <a:pt x="19146" y="4786"/>
                    <a:pt x="20446" y="1350"/>
                    <a:pt x="19618" y="301"/>
                  </a:cubicBezTo>
                  <a:lnTo>
                    <a:pt x="19878" y="0"/>
                  </a:lnTo>
                  <a:cubicBezTo>
                    <a:pt x="21193" y="1668"/>
                    <a:pt x="18548" y="6726"/>
                    <a:pt x="18434" y="6940"/>
                  </a:cubicBezTo>
                  <a:cubicBezTo>
                    <a:pt x="16835" y="9968"/>
                    <a:pt x="14490" y="11872"/>
                    <a:pt x="11464" y="12598"/>
                  </a:cubicBezTo>
                  <a:cubicBezTo>
                    <a:pt x="10966" y="12718"/>
                    <a:pt x="10407" y="12783"/>
                    <a:pt x="9815" y="12852"/>
                  </a:cubicBezTo>
                  <a:cubicBezTo>
                    <a:pt x="8303" y="13030"/>
                    <a:pt x="6590" y="13230"/>
                    <a:pt x="5650" y="14450"/>
                  </a:cubicBezTo>
                  <a:cubicBezTo>
                    <a:pt x="5020" y="15267"/>
                    <a:pt x="4697" y="16414"/>
                    <a:pt x="4385" y="17523"/>
                  </a:cubicBezTo>
                  <a:cubicBezTo>
                    <a:pt x="4066" y="18653"/>
                    <a:pt x="3737" y="19822"/>
                    <a:pt x="3079" y="20687"/>
                  </a:cubicBezTo>
                  <a:cubicBezTo>
                    <a:pt x="2636" y="21272"/>
                    <a:pt x="2092" y="21600"/>
                    <a:pt x="1587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" name="Freeform: Shape 14"/>
            <p:cNvSpPr/>
            <p:nvPr/>
          </p:nvSpPr>
          <p:spPr>
            <a:xfrm>
              <a:off x="2502454" y="235767"/>
              <a:ext cx="586195" cy="58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fill="norm" stroke="1" extrusionOk="0">
                  <a:moveTo>
                    <a:pt x="13408" y="21600"/>
                  </a:moveTo>
                  <a:cubicBezTo>
                    <a:pt x="11928" y="21600"/>
                    <a:pt x="10382" y="21229"/>
                    <a:pt x="9603" y="20446"/>
                  </a:cubicBezTo>
                  <a:cubicBezTo>
                    <a:pt x="8891" y="19730"/>
                    <a:pt x="8633" y="18628"/>
                    <a:pt x="8383" y="17563"/>
                  </a:cubicBezTo>
                  <a:cubicBezTo>
                    <a:pt x="8192" y="16750"/>
                    <a:pt x="7995" y="15909"/>
                    <a:pt x="7608" y="15364"/>
                  </a:cubicBezTo>
                  <a:cubicBezTo>
                    <a:pt x="6959" y="14450"/>
                    <a:pt x="6068" y="13758"/>
                    <a:pt x="5125" y="13025"/>
                  </a:cubicBezTo>
                  <a:cubicBezTo>
                    <a:pt x="4099" y="12227"/>
                    <a:pt x="3038" y="11403"/>
                    <a:pt x="2242" y="10238"/>
                  </a:cubicBezTo>
                  <a:cubicBezTo>
                    <a:pt x="137" y="7157"/>
                    <a:pt x="-490" y="3712"/>
                    <a:pt x="380" y="0"/>
                  </a:cubicBezTo>
                  <a:lnTo>
                    <a:pt x="1417" y="261"/>
                  </a:lnTo>
                  <a:cubicBezTo>
                    <a:pt x="623" y="3648"/>
                    <a:pt x="1194" y="6791"/>
                    <a:pt x="3113" y="9600"/>
                  </a:cubicBezTo>
                  <a:cubicBezTo>
                    <a:pt x="3813" y="10623"/>
                    <a:pt x="4761" y="11361"/>
                    <a:pt x="5766" y="12141"/>
                  </a:cubicBezTo>
                  <a:cubicBezTo>
                    <a:pt x="6729" y="12890"/>
                    <a:pt x="7725" y="13665"/>
                    <a:pt x="8468" y="14710"/>
                  </a:cubicBezTo>
                  <a:cubicBezTo>
                    <a:pt x="8983" y="15433"/>
                    <a:pt x="9205" y="16384"/>
                    <a:pt x="9421" y="17303"/>
                  </a:cubicBezTo>
                  <a:cubicBezTo>
                    <a:pt x="9644" y="18257"/>
                    <a:pt x="9855" y="19160"/>
                    <a:pt x="10347" y="19653"/>
                  </a:cubicBezTo>
                  <a:cubicBezTo>
                    <a:pt x="11285" y="20595"/>
                    <a:pt x="14542" y="20802"/>
                    <a:pt x="15792" y="19999"/>
                  </a:cubicBezTo>
                  <a:cubicBezTo>
                    <a:pt x="17575" y="18855"/>
                    <a:pt x="17818" y="16134"/>
                    <a:pt x="18033" y="13734"/>
                  </a:cubicBezTo>
                  <a:cubicBezTo>
                    <a:pt x="18102" y="12964"/>
                    <a:pt x="18166" y="12237"/>
                    <a:pt x="18279" y="11589"/>
                  </a:cubicBezTo>
                  <a:cubicBezTo>
                    <a:pt x="18445" y="10633"/>
                    <a:pt x="18665" y="9654"/>
                    <a:pt x="18899" y="8617"/>
                  </a:cubicBezTo>
                  <a:cubicBezTo>
                    <a:pt x="19456" y="6146"/>
                    <a:pt x="20032" y="3590"/>
                    <a:pt x="19852" y="1281"/>
                  </a:cubicBezTo>
                  <a:lnTo>
                    <a:pt x="20916" y="1192"/>
                  </a:lnTo>
                  <a:cubicBezTo>
                    <a:pt x="21110" y="3674"/>
                    <a:pt x="20515" y="6315"/>
                    <a:pt x="19939" y="8869"/>
                  </a:cubicBezTo>
                  <a:cubicBezTo>
                    <a:pt x="19708" y="9891"/>
                    <a:pt x="19490" y="10857"/>
                    <a:pt x="19330" y="11783"/>
                  </a:cubicBezTo>
                  <a:cubicBezTo>
                    <a:pt x="19226" y="12386"/>
                    <a:pt x="19163" y="13090"/>
                    <a:pt x="19096" y="13836"/>
                  </a:cubicBezTo>
                  <a:cubicBezTo>
                    <a:pt x="18871" y="16362"/>
                    <a:pt x="18590" y="19505"/>
                    <a:pt x="16355" y="20939"/>
                  </a:cubicBezTo>
                  <a:cubicBezTo>
                    <a:pt x="15679" y="21373"/>
                    <a:pt x="14563" y="21600"/>
                    <a:pt x="13408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" name="Freeform: Shape 15"/>
            <p:cNvSpPr/>
            <p:nvPr/>
          </p:nvSpPr>
          <p:spPr>
            <a:xfrm>
              <a:off x="2698709" y="1770149"/>
              <a:ext cx="501862" cy="1412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3" h="21600" fill="norm" stroke="1" extrusionOk="0">
                  <a:moveTo>
                    <a:pt x="9176" y="21600"/>
                  </a:moveTo>
                  <a:cubicBezTo>
                    <a:pt x="9176" y="21600"/>
                    <a:pt x="9176" y="21600"/>
                    <a:pt x="9176" y="21600"/>
                  </a:cubicBezTo>
                  <a:cubicBezTo>
                    <a:pt x="6454" y="21600"/>
                    <a:pt x="3851" y="20728"/>
                    <a:pt x="1647" y="19079"/>
                  </a:cubicBezTo>
                  <a:cubicBezTo>
                    <a:pt x="-1235" y="16921"/>
                    <a:pt x="272" y="14422"/>
                    <a:pt x="1602" y="12218"/>
                  </a:cubicBezTo>
                  <a:lnTo>
                    <a:pt x="1823" y="11850"/>
                  </a:lnTo>
                  <a:cubicBezTo>
                    <a:pt x="3010" y="9861"/>
                    <a:pt x="4418" y="7890"/>
                    <a:pt x="5893" y="6148"/>
                  </a:cubicBezTo>
                  <a:cubicBezTo>
                    <a:pt x="6543" y="5380"/>
                    <a:pt x="6751" y="4326"/>
                    <a:pt x="6951" y="3308"/>
                  </a:cubicBezTo>
                  <a:cubicBezTo>
                    <a:pt x="7300" y="1533"/>
                    <a:pt x="7601" y="0"/>
                    <a:pt x="10206" y="0"/>
                  </a:cubicBezTo>
                  <a:lnTo>
                    <a:pt x="10372" y="0"/>
                  </a:lnTo>
                  <a:lnTo>
                    <a:pt x="10514" y="32"/>
                  </a:lnTo>
                  <a:cubicBezTo>
                    <a:pt x="11513" y="261"/>
                    <a:pt x="12342" y="392"/>
                    <a:pt x="13142" y="518"/>
                  </a:cubicBezTo>
                  <a:cubicBezTo>
                    <a:pt x="14659" y="757"/>
                    <a:pt x="15968" y="964"/>
                    <a:pt x="17499" y="1715"/>
                  </a:cubicBezTo>
                  <a:cubicBezTo>
                    <a:pt x="19211" y="2555"/>
                    <a:pt x="19912" y="3253"/>
                    <a:pt x="20086" y="4290"/>
                  </a:cubicBezTo>
                  <a:cubicBezTo>
                    <a:pt x="20365" y="5960"/>
                    <a:pt x="19065" y="8009"/>
                    <a:pt x="16519" y="9912"/>
                  </a:cubicBezTo>
                  <a:cubicBezTo>
                    <a:pt x="13799" y="11946"/>
                    <a:pt x="12993" y="13549"/>
                    <a:pt x="13548" y="15828"/>
                  </a:cubicBezTo>
                  <a:cubicBezTo>
                    <a:pt x="13631" y="16167"/>
                    <a:pt x="13879" y="16583"/>
                    <a:pt x="14142" y="17024"/>
                  </a:cubicBezTo>
                  <a:cubicBezTo>
                    <a:pt x="15015" y="18486"/>
                    <a:pt x="16102" y="20305"/>
                    <a:pt x="12346" y="21215"/>
                  </a:cubicBezTo>
                  <a:cubicBezTo>
                    <a:pt x="11294" y="21471"/>
                    <a:pt x="10227" y="21600"/>
                    <a:pt x="9176" y="21600"/>
                  </a:cubicBezTo>
                  <a:close/>
                  <a:moveTo>
                    <a:pt x="10064" y="461"/>
                  </a:moveTo>
                  <a:cubicBezTo>
                    <a:pt x="8693" y="556"/>
                    <a:pt x="8402" y="2034"/>
                    <a:pt x="8145" y="3342"/>
                  </a:cubicBezTo>
                  <a:cubicBezTo>
                    <a:pt x="7939" y="4387"/>
                    <a:pt x="7727" y="5468"/>
                    <a:pt x="7032" y="6289"/>
                  </a:cubicBezTo>
                  <a:cubicBezTo>
                    <a:pt x="5567" y="8018"/>
                    <a:pt x="4170" y="9976"/>
                    <a:pt x="2990" y="11952"/>
                  </a:cubicBezTo>
                  <a:lnTo>
                    <a:pt x="2769" y="12320"/>
                  </a:lnTo>
                  <a:cubicBezTo>
                    <a:pt x="1485" y="14449"/>
                    <a:pt x="30" y="16862"/>
                    <a:pt x="2714" y="18871"/>
                  </a:cubicBezTo>
                  <a:cubicBezTo>
                    <a:pt x="4100" y="19908"/>
                    <a:pt x="6344" y="21143"/>
                    <a:pt x="9175" y="21143"/>
                  </a:cubicBezTo>
                  <a:cubicBezTo>
                    <a:pt x="9995" y="21143"/>
                    <a:pt x="10846" y="21038"/>
                    <a:pt x="11703" y="20830"/>
                  </a:cubicBezTo>
                  <a:cubicBezTo>
                    <a:pt x="14746" y="20093"/>
                    <a:pt x="13805" y="18516"/>
                    <a:pt x="12974" y="17125"/>
                  </a:cubicBezTo>
                  <a:cubicBezTo>
                    <a:pt x="12702" y="16669"/>
                    <a:pt x="12445" y="16239"/>
                    <a:pt x="12355" y="15870"/>
                  </a:cubicBezTo>
                  <a:cubicBezTo>
                    <a:pt x="11777" y="13495"/>
                    <a:pt x="12616" y="11824"/>
                    <a:pt x="15451" y="9705"/>
                  </a:cubicBezTo>
                  <a:cubicBezTo>
                    <a:pt x="17903" y="7872"/>
                    <a:pt x="19157" y="5909"/>
                    <a:pt x="18890" y="4319"/>
                  </a:cubicBezTo>
                  <a:cubicBezTo>
                    <a:pt x="18731" y="3372"/>
                    <a:pt x="18120" y="2764"/>
                    <a:pt x="16553" y="1995"/>
                  </a:cubicBezTo>
                  <a:cubicBezTo>
                    <a:pt x="15217" y="1339"/>
                    <a:pt x="14154" y="1172"/>
                    <a:pt x="12684" y="940"/>
                  </a:cubicBezTo>
                  <a:cubicBezTo>
                    <a:pt x="11924" y="820"/>
                    <a:pt x="11067" y="685"/>
                    <a:pt x="10064" y="46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" name="Freeform: Shape 16"/>
            <p:cNvSpPr/>
            <p:nvPr/>
          </p:nvSpPr>
          <p:spPr>
            <a:xfrm>
              <a:off x="3462674" y="5734777"/>
              <a:ext cx="2158204" cy="232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91" fill="norm" stroke="1" extrusionOk="0">
                  <a:moveTo>
                    <a:pt x="21256" y="21391"/>
                  </a:moveTo>
                  <a:cubicBezTo>
                    <a:pt x="20656" y="21391"/>
                    <a:pt x="20068" y="20742"/>
                    <a:pt x="19591" y="20217"/>
                  </a:cubicBezTo>
                  <a:cubicBezTo>
                    <a:pt x="19475" y="20089"/>
                    <a:pt x="19366" y="19969"/>
                    <a:pt x="19275" y="19880"/>
                  </a:cubicBezTo>
                  <a:cubicBezTo>
                    <a:pt x="18448" y="19072"/>
                    <a:pt x="17839" y="18307"/>
                    <a:pt x="17415" y="17540"/>
                  </a:cubicBezTo>
                  <a:cubicBezTo>
                    <a:pt x="16745" y="16329"/>
                    <a:pt x="16457" y="15177"/>
                    <a:pt x="16450" y="13691"/>
                  </a:cubicBezTo>
                  <a:cubicBezTo>
                    <a:pt x="16444" y="11985"/>
                    <a:pt x="17176" y="10483"/>
                    <a:pt x="17885" y="9031"/>
                  </a:cubicBezTo>
                  <a:cubicBezTo>
                    <a:pt x="18432" y="7910"/>
                    <a:pt x="18997" y="6751"/>
                    <a:pt x="19201" y="5523"/>
                  </a:cubicBezTo>
                  <a:cubicBezTo>
                    <a:pt x="19473" y="3884"/>
                    <a:pt x="19509" y="958"/>
                    <a:pt x="17919" y="389"/>
                  </a:cubicBezTo>
                  <a:cubicBezTo>
                    <a:pt x="17058" y="81"/>
                    <a:pt x="15645" y="460"/>
                    <a:pt x="14710" y="711"/>
                  </a:cubicBezTo>
                  <a:lnTo>
                    <a:pt x="14482" y="772"/>
                  </a:lnTo>
                  <a:cubicBezTo>
                    <a:pt x="13833" y="943"/>
                    <a:pt x="13173" y="1098"/>
                    <a:pt x="12535" y="1247"/>
                  </a:cubicBezTo>
                  <a:cubicBezTo>
                    <a:pt x="11816" y="1415"/>
                    <a:pt x="11073" y="1588"/>
                    <a:pt x="10351" y="1786"/>
                  </a:cubicBezTo>
                  <a:cubicBezTo>
                    <a:pt x="7728" y="2501"/>
                    <a:pt x="5559" y="1874"/>
                    <a:pt x="2996" y="980"/>
                  </a:cubicBezTo>
                  <a:cubicBezTo>
                    <a:pt x="2433" y="784"/>
                    <a:pt x="1417" y="551"/>
                    <a:pt x="935" y="1197"/>
                  </a:cubicBezTo>
                  <a:cubicBezTo>
                    <a:pt x="641" y="1592"/>
                    <a:pt x="707" y="2426"/>
                    <a:pt x="760" y="3096"/>
                  </a:cubicBezTo>
                  <a:cubicBezTo>
                    <a:pt x="778" y="3330"/>
                    <a:pt x="796" y="3551"/>
                    <a:pt x="796" y="3731"/>
                  </a:cubicBezTo>
                  <a:cubicBezTo>
                    <a:pt x="796" y="4657"/>
                    <a:pt x="641" y="5440"/>
                    <a:pt x="478" y="6270"/>
                  </a:cubicBezTo>
                  <a:cubicBezTo>
                    <a:pt x="435" y="6489"/>
                    <a:pt x="391" y="6713"/>
                    <a:pt x="349" y="6944"/>
                  </a:cubicBezTo>
                  <a:cubicBezTo>
                    <a:pt x="76" y="8441"/>
                    <a:pt x="807" y="9004"/>
                    <a:pt x="2232" y="9951"/>
                  </a:cubicBezTo>
                  <a:cubicBezTo>
                    <a:pt x="2527" y="10147"/>
                    <a:pt x="2837" y="10337"/>
                    <a:pt x="3137" y="10520"/>
                  </a:cubicBezTo>
                  <a:cubicBezTo>
                    <a:pt x="4282" y="11222"/>
                    <a:pt x="5466" y="11948"/>
                    <a:pt x="6125" y="13188"/>
                  </a:cubicBezTo>
                  <a:cubicBezTo>
                    <a:pt x="7574" y="15916"/>
                    <a:pt x="7735" y="19350"/>
                    <a:pt x="7737" y="20700"/>
                  </a:cubicBezTo>
                  <a:lnTo>
                    <a:pt x="7441" y="20700"/>
                  </a:lnTo>
                  <a:cubicBezTo>
                    <a:pt x="7438" y="17888"/>
                    <a:pt x="6861" y="15194"/>
                    <a:pt x="5860" y="13310"/>
                  </a:cubicBezTo>
                  <a:cubicBezTo>
                    <a:pt x="5237" y="12136"/>
                    <a:pt x="4138" y="11463"/>
                    <a:pt x="2975" y="10750"/>
                  </a:cubicBezTo>
                  <a:cubicBezTo>
                    <a:pt x="2672" y="10565"/>
                    <a:pt x="2360" y="10374"/>
                    <a:pt x="2060" y="10175"/>
                  </a:cubicBezTo>
                  <a:cubicBezTo>
                    <a:pt x="765" y="9314"/>
                    <a:pt x="-259" y="8634"/>
                    <a:pt x="57" y="6898"/>
                  </a:cubicBezTo>
                  <a:cubicBezTo>
                    <a:pt x="100" y="6666"/>
                    <a:pt x="144" y="6441"/>
                    <a:pt x="188" y="6220"/>
                  </a:cubicBezTo>
                  <a:cubicBezTo>
                    <a:pt x="348" y="5403"/>
                    <a:pt x="500" y="4632"/>
                    <a:pt x="500" y="3731"/>
                  </a:cubicBezTo>
                  <a:cubicBezTo>
                    <a:pt x="500" y="3561"/>
                    <a:pt x="483" y="3345"/>
                    <a:pt x="465" y="3116"/>
                  </a:cubicBezTo>
                  <a:cubicBezTo>
                    <a:pt x="409" y="2403"/>
                    <a:pt x="339" y="1515"/>
                    <a:pt x="693" y="1041"/>
                  </a:cubicBezTo>
                  <a:cubicBezTo>
                    <a:pt x="1288" y="241"/>
                    <a:pt x="2456" y="498"/>
                    <a:pt x="3100" y="722"/>
                  </a:cubicBezTo>
                  <a:cubicBezTo>
                    <a:pt x="5694" y="1628"/>
                    <a:pt x="7727" y="2215"/>
                    <a:pt x="10268" y="1522"/>
                  </a:cubicBezTo>
                  <a:cubicBezTo>
                    <a:pt x="10996" y="1323"/>
                    <a:pt x="11742" y="1149"/>
                    <a:pt x="12464" y="980"/>
                  </a:cubicBezTo>
                  <a:cubicBezTo>
                    <a:pt x="13100" y="831"/>
                    <a:pt x="13757" y="678"/>
                    <a:pt x="14401" y="508"/>
                  </a:cubicBezTo>
                  <a:lnTo>
                    <a:pt x="14628" y="447"/>
                  </a:lnTo>
                  <a:cubicBezTo>
                    <a:pt x="15601" y="186"/>
                    <a:pt x="17071" y="-209"/>
                    <a:pt x="18025" y="132"/>
                  </a:cubicBezTo>
                  <a:cubicBezTo>
                    <a:pt x="20199" y="910"/>
                    <a:pt x="19571" y="5091"/>
                    <a:pt x="19493" y="5565"/>
                  </a:cubicBezTo>
                  <a:cubicBezTo>
                    <a:pt x="19283" y="6830"/>
                    <a:pt x="18709" y="8007"/>
                    <a:pt x="18154" y="9145"/>
                  </a:cubicBezTo>
                  <a:cubicBezTo>
                    <a:pt x="17458" y="10570"/>
                    <a:pt x="16739" y="12044"/>
                    <a:pt x="16746" y="13690"/>
                  </a:cubicBezTo>
                  <a:cubicBezTo>
                    <a:pt x="16752" y="15149"/>
                    <a:pt x="17022" y="16228"/>
                    <a:pt x="17678" y="17414"/>
                  </a:cubicBezTo>
                  <a:cubicBezTo>
                    <a:pt x="18089" y="18157"/>
                    <a:pt x="18681" y="18902"/>
                    <a:pt x="19489" y="19690"/>
                  </a:cubicBezTo>
                  <a:cubicBezTo>
                    <a:pt x="19586" y="19785"/>
                    <a:pt x="19698" y="19909"/>
                    <a:pt x="19817" y="20039"/>
                  </a:cubicBezTo>
                  <a:cubicBezTo>
                    <a:pt x="20247" y="20513"/>
                    <a:pt x="20837" y="21166"/>
                    <a:pt x="21308" y="21113"/>
                  </a:cubicBezTo>
                  <a:lnTo>
                    <a:pt x="21341" y="21387"/>
                  </a:lnTo>
                  <a:cubicBezTo>
                    <a:pt x="21312" y="21390"/>
                    <a:pt x="21284" y="21391"/>
                    <a:pt x="21256" y="2139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" name="Freeform: Shape 17"/>
            <p:cNvSpPr/>
            <p:nvPr/>
          </p:nvSpPr>
          <p:spPr>
            <a:xfrm>
              <a:off x="4109338" y="6302013"/>
              <a:ext cx="1012778" cy="171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65" fill="norm" stroke="1" extrusionOk="0">
                  <a:moveTo>
                    <a:pt x="10593" y="21365"/>
                  </a:moveTo>
                  <a:lnTo>
                    <a:pt x="9962" y="21360"/>
                  </a:lnTo>
                  <a:cubicBezTo>
                    <a:pt x="9979" y="20617"/>
                    <a:pt x="10147" y="19866"/>
                    <a:pt x="10309" y="19141"/>
                  </a:cubicBezTo>
                  <a:cubicBezTo>
                    <a:pt x="10534" y="18133"/>
                    <a:pt x="10767" y="17090"/>
                    <a:pt x="10598" y="16052"/>
                  </a:cubicBezTo>
                  <a:cubicBezTo>
                    <a:pt x="10224" y="13758"/>
                    <a:pt x="9231" y="11557"/>
                    <a:pt x="7943" y="10164"/>
                  </a:cubicBezTo>
                  <a:cubicBezTo>
                    <a:pt x="7005" y="9151"/>
                    <a:pt x="5595" y="8202"/>
                    <a:pt x="4232" y="7284"/>
                  </a:cubicBezTo>
                  <a:cubicBezTo>
                    <a:pt x="4006" y="7132"/>
                    <a:pt x="3783" y="6982"/>
                    <a:pt x="3565" y="6834"/>
                  </a:cubicBezTo>
                  <a:cubicBezTo>
                    <a:pt x="3197" y="6583"/>
                    <a:pt x="2794" y="6350"/>
                    <a:pt x="2404" y="6125"/>
                  </a:cubicBezTo>
                  <a:cubicBezTo>
                    <a:pt x="1056" y="5346"/>
                    <a:pt x="-217" y="4610"/>
                    <a:pt x="32" y="3273"/>
                  </a:cubicBezTo>
                  <a:cubicBezTo>
                    <a:pt x="224" y="2240"/>
                    <a:pt x="1132" y="1385"/>
                    <a:pt x="2658" y="800"/>
                  </a:cubicBezTo>
                  <a:cubicBezTo>
                    <a:pt x="4811" y="-25"/>
                    <a:pt x="8068" y="-235"/>
                    <a:pt x="10764" y="278"/>
                  </a:cubicBezTo>
                  <a:cubicBezTo>
                    <a:pt x="14280" y="947"/>
                    <a:pt x="14944" y="3291"/>
                    <a:pt x="15130" y="5497"/>
                  </a:cubicBezTo>
                  <a:cubicBezTo>
                    <a:pt x="15204" y="6371"/>
                    <a:pt x="15167" y="7265"/>
                    <a:pt x="15131" y="8130"/>
                  </a:cubicBezTo>
                  <a:cubicBezTo>
                    <a:pt x="15088" y="9174"/>
                    <a:pt x="15043" y="10254"/>
                    <a:pt x="15195" y="11298"/>
                  </a:cubicBezTo>
                  <a:cubicBezTo>
                    <a:pt x="15423" y="12859"/>
                    <a:pt x="16113" y="14672"/>
                    <a:pt x="17139" y="16403"/>
                  </a:cubicBezTo>
                  <a:cubicBezTo>
                    <a:pt x="17602" y="17184"/>
                    <a:pt x="18434" y="17857"/>
                    <a:pt x="19240" y="18508"/>
                  </a:cubicBezTo>
                  <a:cubicBezTo>
                    <a:pt x="19831" y="18986"/>
                    <a:pt x="20440" y="19479"/>
                    <a:pt x="20910" y="20017"/>
                  </a:cubicBezTo>
                  <a:lnTo>
                    <a:pt x="20985" y="20004"/>
                  </a:lnTo>
                  <a:cubicBezTo>
                    <a:pt x="21012" y="20056"/>
                    <a:pt x="21018" y="20103"/>
                    <a:pt x="21016" y="20143"/>
                  </a:cubicBezTo>
                  <a:cubicBezTo>
                    <a:pt x="21046" y="20180"/>
                    <a:pt x="21076" y="20217"/>
                    <a:pt x="21104" y="20254"/>
                  </a:cubicBezTo>
                  <a:lnTo>
                    <a:pt x="21383" y="20614"/>
                  </a:lnTo>
                  <a:lnTo>
                    <a:pt x="20736" y="20512"/>
                  </a:lnTo>
                  <a:cubicBezTo>
                    <a:pt x="20473" y="20470"/>
                    <a:pt x="20351" y="20369"/>
                    <a:pt x="20370" y="20213"/>
                  </a:cubicBezTo>
                  <a:cubicBezTo>
                    <a:pt x="19924" y="19694"/>
                    <a:pt x="19343" y="19223"/>
                    <a:pt x="18730" y="18729"/>
                  </a:cubicBezTo>
                  <a:cubicBezTo>
                    <a:pt x="17898" y="18055"/>
                    <a:pt x="17038" y="17359"/>
                    <a:pt x="16544" y="16526"/>
                  </a:cubicBezTo>
                  <a:cubicBezTo>
                    <a:pt x="15501" y="14767"/>
                    <a:pt x="14799" y="12922"/>
                    <a:pt x="14567" y="11330"/>
                  </a:cubicBezTo>
                  <a:cubicBezTo>
                    <a:pt x="14412" y="10265"/>
                    <a:pt x="14457" y="9175"/>
                    <a:pt x="14500" y="8121"/>
                  </a:cubicBezTo>
                  <a:cubicBezTo>
                    <a:pt x="14536" y="7263"/>
                    <a:pt x="14572" y="6376"/>
                    <a:pt x="14500" y="5515"/>
                  </a:cubicBezTo>
                  <a:cubicBezTo>
                    <a:pt x="14324" y="3437"/>
                    <a:pt x="13721" y="1232"/>
                    <a:pt x="10571" y="633"/>
                  </a:cubicBezTo>
                  <a:cubicBezTo>
                    <a:pt x="8046" y="152"/>
                    <a:pt x="5003" y="345"/>
                    <a:pt x="3001" y="1113"/>
                  </a:cubicBezTo>
                  <a:cubicBezTo>
                    <a:pt x="1639" y="1635"/>
                    <a:pt x="829" y="2395"/>
                    <a:pt x="659" y="3313"/>
                  </a:cubicBezTo>
                  <a:cubicBezTo>
                    <a:pt x="444" y="4470"/>
                    <a:pt x="1556" y="5113"/>
                    <a:pt x="2845" y="5858"/>
                  </a:cubicBezTo>
                  <a:cubicBezTo>
                    <a:pt x="3244" y="6088"/>
                    <a:pt x="3656" y="6327"/>
                    <a:pt x="4041" y="6589"/>
                  </a:cubicBezTo>
                  <a:cubicBezTo>
                    <a:pt x="4258" y="6737"/>
                    <a:pt x="4481" y="6886"/>
                    <a:pt x="4705" y="7038"/>
                  </a:cubicBezTo>
                  <a:cubicBezTo>
                    <a:pt x="6091" y="7971"/>
                    <a:pt x="7524" y="8935"/>
                    <a:pt x="8496" y="9985"/>
                  </a:cubicBezTo>
                  <a:cubicBezTo>
                    <a:pt x="10410" y="12053"/>
                    <a:pt x="11043" y="14892"/>
                    <a:pt x="11226" y="16016"/>
                  </a:cubicBezTo>
                  <a:cubicBezTo>
                    <a:pt x="11402" y="17097"/>
                    <a:pt x="11164" y="18161"/>
                    <a:pt x="10934" y="19190"/>
                  </a:cubicBezTo>
                  <a:cubicBezTo>
                    <a:pt x="10774" y="19904"/>
                    <a:pt x="10609" y="20644"/>
                    <a:pt x="10593" y="213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" name="Freeform: Shape 18"/>
            <p:cNvSpPr/>
            <p:nvPr/>
          </p:nvSpPr>
          <p:spPr>
            <a:xfrm>
              <a:off x="5423884" y="5110050"/>
              <a:ext cx="3130059" cy="2880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5" fill="norm" stroke="1" extrusionOk="0">
                  <a:moveTo>
                    <a:pt x="2197" y="21545"/>
                  </a:moveTo>
                  <a:lnTo>
                    <a:pt x="2017" y="21438"/>
                  </a:lnTo>
                  <a:cubicBezTo>
                    <a:pt x="2111" y="21249"/>
                    <a:pt x="1723" y="20644"/>
                    <a:pt x="1515" y="20320"/>
                  </a:cubicBezTo>
                  <a:cubicBezTo>
                    <a:pt x="1426" y="20181"/>
                    <a:pt x="1350" y="20062"/>
                    <a:pt x="1302" y="19971"/>
                  </a:cubicBezTo>
                  <a:cubicBezTo>
                    <a:pt x="907" y="19225"/>
                    <a:pt x="620" y="18577"/>
                    <a:pt x="397" y="17929"/>
                  </a:cubicBezTo>
                  <a:cubicBezTo>
                    <a:pt x="65" y="16966"/>
                    <a:pt x="-139" y="15517"/>
                    <a:pt x="112" y="14611"/>
                  </a:cubicBezTo>
                  <a:cubicBezTo>
                    <a:pt x="234" y="14168"/>
                    <a:pt x="507" y="13779"/>
                    <a:pt x="770" y="13404"/>
                  </a:cubicBezTo>
                  <a:cubicBezTo>
                    <a:pt x="968" y="13120"/>
                    <a:pt x="1156" y="12853"/>
                    <a:pt x="1284" y="12565"/>
                  </a:cubicBezTo>
                  <a:lnTo>
                    <a:pt x="1391" y="12326"/>
                  </a:lnTo>
                  <a:cubicBezTo>
                    <a:pt x="1715" y="11606"/>
                    <a:pt x="2082" y="10789"/>
                    <a:pt x="2208" y="10025"/>
                  </a:cubicBezTo>
                  <a:cubicBezTo>
                    <a:pt x="2471" y="8434"/>
                    <a:pt x="2190" y="6871"/>
                    <a:pt x="1325" y="5107"/>
                  </a:cubicBezTo>
                  <a:cubicBezTo>
                    <a:pt x="678" y="3787"/>
                    <a:pt x="381" y="2707"/>
                    <a:pt x="365" y="1606"/>
                  </a:cubicBezTo>
                  <a:cubicBezTo>
                    <a:pt x="358" y="1158"/>
                    <a:pt x="565" y="535"/>
                    <a:pt x="974" y="208"/>
                  </a:cubicBezTo>
                  <a:cubicBezTo>
                    <a:pt x="1240" y="-4"/>
                    <a:pt x="1547" y="-55"/>
                    <a:pt x="1861" y="60"/>
                  </a:cubicBezTo>
                  <a:cubicBezTo>
                    <a:pt x="2347" y="239"/>
                    <a:pt x="2614" y="1136"/>
                    <a:pt x="2790" y="1730"/>
                  </a:cubicBezTo>
                  <a:cubicBezTo>
                    <a:pt x="2819" y="1829"/>
                    <a:pt x="2846" y="1918"/>
                    <a:pt x="2870" y="1993"/>
                  </a:cubicBezTo>
                  <a:cubicBezTo>
                    <a:pt x="3026" y="2472"/>
                    <a:pt x="3139" y="2991"/>
                    <a:pt x="3249" y="3492"/>
                  </a:cubicBezTo>
                  <a:cubicBezTo>
                    <a:pt x="3307" y="3761"/>
                    <a:pt x="3363" y="4015"/>
                    <a:pt x="3425" y="4264"/>
                  </a:cubicBezTo>
                  <a:cubicBezTo>
                    <a:pt x="3811" y="5824"/>
                    <a:pt x="4705" y="7608"/>
                    <a:pt x="5756" y="8920"/>
                  </a:cubicBezTo>
                  <a:cubicBezTo>
                    <a:pt x="7010" y="10485"/>
                    <a:pt x="8879" y="11658"/>
                    <a:pt x="10633" y="11981"/>
                  </a:cubicBezTo>
                  <a:cubicBezTo>
                    <a:pt x="11706" y="12180"/>
                    <a:pt x="12810" y="12167"/>
                    <a:pt x="13876" y="12154"/>
                  </a:cubicBezTo>
                  <a:cubicBezTo>
                    <a:pt x="14430" y="12147"/>
                    <a:pt x="15003" y="12141"/>
                    <a:pt x="15569" y="12163"/>
                  </a:cubicBezTo>
                  <a:cubicBezTo>
                    <a:pt x="17904" y="12255"/>
                    <a:pt x="19789" y="14247"/>
                    <a:pt x="20621" y="16181"/>
                  </a:cubicBezTo>
                  <a:cubicBezTo>
                    <a:pt x="21242" y="17624"/>
                    <a:pt x="21461" y="19823"/>
                    <a:pt x="21460" y="21268"/>
                  </a:cubicBezTo>
                  <a:lnTo>
                    <a:pt x="21255" y="21268"/>
                  </a:lnTo>
                  <a:cubicBezTo>
                    <a:pt x="21256" y="19846"/>
                    <a:pt x="21042" y="17686"/>
                    <a:pt x="20435" y="16275"/>
                  </a:cubicBezTo>
                  <a:cubicBezTo>
                    <a:pt x="19630" y="14404"/>
                    <a:pt x="17810" y="12475"/>
                    <a:pt x="15561" y="12386"/>
                  </a:cubicBezTo>
                  <a:cubicBezTo>
                    <a:pt x="15000" y="12364"/>
                    <a:pt x="14430" y="12371"/>
                    <a:pt x="13878" y="12377"/>
                  </a:cubicBezTo>
                  <a:cubicBezTo>
                    <a:pt x="12803" y="12390"/>
                    <a:pt x="11690" y="12403"/>
                    <a:pt x="10599" y="12202"/>
                  </a:cubicBezTo>
                  <a:cubicBezTo>
                    <a:pt x="8800" y="11870"/>
                    <a:pt x="6886" y="10669"/>
                    <a:pt x="5602" y="9067"/>
                  </a:cubicBezTo>
                  <a:cubicBezTo>
                    <a:pt x="4531" y="7731"/>
                    <a:pt x="3621" y="5913"/>
                    <a:pt x="3227" y="4322"/>
                  </a:cubicBezTo>
                  <a:cubicBezTo>
                    <a:pt x="3165" y="4070"/>
                    <a:pt x="3106" y="3802"/>
                    <a:pt x="3049" y="3543"/>
                  </a:cubicBezTo>
                  <a:cubicBezTo>
                    <a:pt x="2941" y="3048"/>
                    <a:pt x="2829" y="2536"/>
                    <a:pt x="2677" y="2067"/>
                  </a:cubicBezTo>
                  <a:cubicBezTo>
                    <a:pt x="2652" y="1991"/>
                    <a:pt x="2625" y="1899"/>
                    <a:pt x="2595" y="1798"/>
                  </a:cubicBezTo>
                  <a:cubicBezTo>
                    <a:pt x="2441" y="1281"/>
                    <a:pt x="2184" y="414"/>
                    <a:pt x="1795" y="272"/>
                  </a:cubicBezTo>
                  <a:cubicBezTo>
                    <a:pt x="1544" y="179"/>
                    <a:pt x="1308" y="219"/>
                    <a:pt x="1095" y="388"/>
                  </a:cubicBezTo>
                  <a:cubicBezTo>
                    <a:pt x="743" y="670"/>
                    <a:pt x="564" y="1212"/>
                    <a:pt x="570" y="1602"/>
                  </a:cubicBezTo>
                  <a:cubicBezTo>
                    <a:pt x="586" y="2666"/>
                    <a:pt x="874" y="3714"/>
                    <a:pt x="1506" y="5002"/>
                  </a:cubicBezTo>
                  <a:cubicBezTo>
                    <a:pt x="2394" y="6812"/>
                    <a:pt x="2681" y="8421"/>
                    <a:pt x="2410" y="10064"/>
                  </a:cubicBezTo>
                  <a:cubicBezTo>
                    <a:pt x="2278" y="10859"/>
                    <a:pt x="1905" y="11691"/>
                    <a:pt x="1575" y="12424"/>
                  </a:cubicBezTo>
                  <a:lnTo>
                    <a:pt x="1468" y="12663"/>
                  </a:lnTo>
                  <a:cubicBezTo>
                    <a:pt x="1331" y="12970"/>
                    <a:pt x="1129" y="13259"/>
                    <a:pt x="933" y="13539"/>
                  </a:cubicBezTo>
                  <a:cubicBezTo>
                    <a:pt x="681" y="13899"/>
                    <a:pt x="420" y="14271"/>
                    <a:pt x="308" y="14675"/>
                  </a:cubicBezTo>
                  <a:cubicBezTo>
                    <a:pt x="70" y="15533"/>
                    <a:pt x="269" y="16922"/>
                    <a:pt x="589" y="17850"/>
                  </a:cubicBezTo>
                  <a:cubicBezTo>
                    <a:pt x="807" y="18486"/>
                    <a:pt x="1090" y="19124"/>
                    <a:pt x="1479" y="19859"/>
                  </a:cubicBezTo>
                  <a:cubicBezTo>
                    <a:pt x="1522" y="19941"/>
                    <a:pt x="1597" y="20057"/>
                    <a:pt x="1683" y="20191"/>
                  </a:cubicBezTo>
                  <a:cubicBezTo>
                    <a:pt x="2062" y="20783"/>
                    <a:pt x="2341" y="21258"/>
                    <a:pt x="2197" y="2154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" name="Freeform: Shape 19"/>
            <p:cNvSpPr/>
            <p:nvPr/>
          </p:nvSpPr>
          <p:spPr>
            <a:xfrm>
              <a:off x="5810090" y="6794968"/>
              <a:ext cx="2243549" cy="127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46" fill="norm" stroke="1" extrusionOk="0">
                  <a:moveTo>
                    <a:pt x="21479" y="21246"/>
                  </a:moveTo>
                  <a:lnTo>
                    <a:pt x="21193" y="21246"/>
                  </a:lnTo>
                  <a:lnTo>
                    <a:pt x="21193" y="20843"/>
                  </a:lnTo>
                  <a:cubicBezTo>
                    <a:pt x="21194" y="18149"/>
                    <a:pt x="21195" y="15822"/>
                    <a:pt x="20710" y="13255"/>
                  </a:cubicBezTo>
                  <a:cubicBezTo>
                    <a:pt x="20169" y="10386"/>
                    <a:pt x="19193" y="8648"/>
                    <a:pt x="17344" y="7256"/>
                  </a:cubicBezTo>
                  <a:cubicBezTo>
                    <a:pt x="15823" y="6110"/>
                    <a:pt x="14067" y="5814"/>
                    <a:pt x="12368" y="5529"/>
                  </a:cubicBezTo>
                  <a:cubicBezTo>
                    <a:pt x="11518" y="5385"/>
                    <a:pt x="10638" y="5237"/>
                    <a:pt x="9813" y="4983"/>
                  </a:cubicBezTo>
                  <a:cubicBezTo>
                    <a:pt x="8108" y="4458"/>
                    <a:pt x="6305" y="3823"/>
                    <a:pt x="4639" y="2357"/>
                  </a:cubicBezTo>
                  <a:cubicBezTo>
                    <a:pt x="4417" y="2162"/>
                    <a:pt x="4205" y="1928"/>
                    <a:pt x="4000" y="1701"/>
                  </a:cubicBezTo>
                  <a:cubicBezTo>
                    <a:pt x="3665" y="1333"/>
                    <a:pt x="3350" y="985"/>
                    <a:pt x="2990" y="782"/>
                  </a:cubicBezTo>
                  <a:cubicBezTo>
                    <a:pt x="2158" y="312"/>
                    <a:pt x="1468" y="427"/>
                    <a:pt x="994" y="1113"/>
                  </a:cubicBezTo>
                  <a:cubicBezTo>
                    <a:pt x="420" y="1945"/>
                    <a:pt x="178" y="3553"/>
                    <a:pt x="330" y="5525"/>
                  </a:cubicBezTo>
                  <a:cubicBezTo>
                    <a:pt x="484" y="7514"/>
                    <a:pt x="1008" y="9406"/>
                    <a:pt x="1515" y="11236"/>
                  </a:cubicBezTo>
                  <a:cubicBezTo>
                    <a:pt x="1718" y="11970"/>
                    <a:pt x="1929" y="12729"/>
                    <a:pt x="2108" y="13474"/>
                  </a:cubicBezTo>
                  <a:cubicBezTo>
                    <a:pt x="2364" y="14531"/>
                    <a:pt x="2518" y="15874"/>
                    <a:pt x="2668" y="17173"/>
                  </a:cubicBezTo>
                  <a:cubicBezTo>
                    <a:pt x="2840" y="18672"/>
                    <a:pt x="3004" y="20087"/>
                    <a:pt x="3301" y="20999"/>
                  </a:cubicBezTo>
                  <a:lnTo>
                    <a:pt x="3052" y="21244"/>
                  </a:lnTo>
                  <a:cubicBezTo>
                    <a:pt x="2732" y="20263"/>
                    <a:pt x="2565" y="18809"/>
                    <a:pt x="2388" y="17270"/>
                  </a:cubicBezTo>
                  <a:cubicBezTo>
                    <a:pt x="2241" y="15995"/>
                    <a:pt x="2089" y="14677"/>
                    <a:pt x="1845" y="13665"/>
                  </a:cubicBezTo>
                  <a:cubicBezTo>
                    <a:pt x="1668" y="12933"/>
                    <a:pt x="1459" y="12180"/>
                    <a:pt x="1258" y="11451"/>
                  </a:cubicBezTo>
                  <a:cubicBezTo>
                    <a:pt x="741" y="9586"/>
                    <a:pt x="207" y="7658"/>
                    <a:pt x="47" y="5591"/>
                  </a:cubicBezTo>
                  <a:cubicBezTo>
                    <a:pt x="-119" y="3446"/>
                    <a:pt x="160" y="1675"/>
                    <a:pt x="811" y="731"/>
                  </a:cubicBezTo>
                  <a:cubicBezTo>
                    <a:pt x="1197" y="173"/>
                    <a:pt x="1904" y="-354"/>
                    <a:pt x="3078" y="309"/>
                  </a:cubicBezTo>
                  <a:cubicBezTo>
                    <a:pt x="3472" y="532"/>
                    <a:pt x="3818" y="913"/>
                    <a:pt x="4153" y="1282"/>
                  </a:cubicBezTo>
                  <a:cubicBezTo>
                    <a:pt x="4352" y="1502"/>
                    <a:pt x="4559" y="1729"/>
                    <a:pt x="4769" y="1914"/>
                  </a:cubicBezTo>
                  <a:cubicBezTo>
                    <a:pt x="6401" y="3350"/>
                    <a:pt x="8110" y="3954"/>
                    <a:pt x="9863" y="4494"/>
                  </a:cubicBezTo>
                  <a:cubicBezTo>
                    <a:pt x="10677" y="4745"/>
                    <a:pt x="11551" y="4892"/>
                    <a:pt x="12396" y="5034"/>
                  </a:cubicBezTo>
                  <a:cubicBezTo>
                    <a:pt x="14116" y="5324"/>
                    <a:pt x="15895" y="5623"/>
                    <a:pt x="17457" y="6800"/>
                  </a:cubicBezTo>
                  <a:cubicBezTo>
                    <a:pt x="19365" y="8236"/>
                    <a:pt x="20419" y="10121"/>
                    <a:pt x="20982" y="13100"/>
                  </a:cubicBezTo>
                  <a:cubicBezTo>
                    <a:pt x="21481" y="15743"/>
                    <a:pt x="21480" y="18106"/>
                    <a:pt x="21479" y="20843"/>
                  </a:cubicBezTo>
                  <a:lnTo>
                    <a:pt x="21479" y="2124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" name="Freeform: Shape 20"/>
            <p:cNvSpPr/>
            <p:nvPr/>
          </p:nvSpPr>
          <p:spPr>
            <a:xfrm>
              <a:off x="6350285" y="7350365"/>
              <a:ext cx="1272595" cy="66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0372" fill="norm" stroke="1" extrusionOk="0">
                  <a:moveTo>
                    <a:pt x="21096" y="20372"/>
                  </a:moveTo>
                  <a:lnTo>
                    <a:pt x="20606" y="20229"/>
                  </a:lnTo>
                  <a:cubicBezTo>
                    <a:pt x="20817" y="17784"/>
                    <a:pt x="20074" y="15054"/>
                    <a:pt x="19419" y="12646"/>
                  </a:cubicBezTo>
                  <a:cubicBezTo>
                    <a:pt x="19243" y="11997"/>
                    <a:pt x="19076" y="11383"/>
                    <a:pt x="18930" y="10788"/>
                  </a:cubicBezTo>
                  <a:cubicBezTo>
                    <a:pt x="18288" y="8166"/>
                    <a:pt x="17265" y="6746"/>
                    <a:pt x="15888" y="6570"/>
                  </a:cubicBezTo>
                  <a:cubicBezTo>
                    <a:pt x="15267" y="6491"/>
                    <a:pt x="14640" y="6444"/>
                    <a:pt x="14033" y="6398"/>
                  </a:cubicBezTo>
                  <a:cubicBezTo>
                    <a:pt x="11748" y="6227"/>
                    <a:pt x="9589" y="6065"/>
                    <a:pt x="7428" y="4322"/>
                  </a:cubicBezTo>
                  <a:cubicBezTo>
                    <a:pt x="7078" y="4041"/>
                    <a:pt x="6696" y="3680"/>
                    <a:pt x="6291" y="3299"/>
                  </a:cubicBezTo>
                  <a:cubicBezTo>
                    <a:pt x="4653" y="1756"/>
                    <a:pt x="2614" y="-165"/>
                    <a:pt x="1162" y="1681"/>
                  </a:cubicBezTo>
                  <a:cubicBezTo>
                    <a:pt x="272" y="2811"/>
                    <a:pt x="475" y="5103"/>
                    <a:pt x="638" y="6944"/>
                  </a:cubicBezTo>
                  <a:lnTo>
                    <a:pt x="650" y="7072"/>
                  </a:lnTo>
                  <a:cubicBezTo>
                    <a:pt x="932" y="10272"/>
                    <a:pt x="2377" y="18816"/>
                    <a:pt x="3171" y="19169"/>
                  </a:cubicBezTo>
                  <a:lnTo>
                    <a:pt x="3054" y="20058"/>
                  </a:lnTo>
                  <a:cubicBezTo>
                    <a:pt x="1727" y="19468"/>
                    <a:pt x="318" y="9003"/>
                    <a:pt x="160" y="7219"/>
                  </a:cubicBezTo>
                  <a:lnTo>
                    <a:pt x="149" y="7091"/>
                  </a:lnTo>
                  <a:cubicBezTo>
                    <a:pt x="-27" y="5105"/>
                    <a:pt x="-268" y="2386"/>
                    <a:pt x="880" y="927"/>
                  </a:cubicBezTo>
                  <a:cubicBezTo>
                    <a:pt x="2576" y="-1228"/>
                    <a:pt x="4761" y="829"/>
                    <a:pt x="6517" y="2483"/>
                  </a:cubicBezTo>
                  <a:cubicBezTo>
                    <a:pt x="6915" y="2858"/>
                    <a:pt x="7291" y="3213"/>
                    <a:pt x="7626" y="3484"/>
                  </a:cubicBezTo>
                  <a:cubicBezTo>
                    <a:pt x="9702" y="5158"/>
                    <a:pt x="11816" y="5316"/>
                    <a:pt x="14053" y="5484"/>
                  </a:cubicBezTo>
                  <a:cubicBezTo>
                    <a:pt x="14663" y="5530"/>
                    <a:pt x="15294" y="5577"/>
                    <a:pt x="15922" y="5657"/>
                  </a:cubicBezTo>
                  <a:cubicBezTo>
                    <a:pt x="17473" y="5855"/>
                    <a:pt x="18670" y="7499"/>
                    <a:pt x="19382" y="10412"/>
                  </a:cubicBezTo>
                  <a:cubicBezTo>
                    <a:pt x="19523" y="10989"/>
                    <a:pt x="19688" y="11594"/>
                    <a:pt x="19863" y="12235"/>
                  </a:cubicBezTo>
                  <a:cubicBezTo>
                    <a:pt x="20551" y="14768"/>
                    <a:pt x="21332" y="17637"/>
                    <a:pt x="21096" y="203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" name="Freeform: Shape 21"/>
            <p:cNvSpPr/>
            <p:nvPr/>
          </p:nvSpPr>
          <p:spPr>
            <a:xfrm>
              <a:off x="6208635" y="2891958"/>
              <a:ext cx="6374166" cy="513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52" fill="norm" stroke="1" extrusionOk="0">
                  <a:moveTo>
                    <a:pt x="10445" y="21552"/>
                  </a:moveTo>
                  <a:lnTo>
                    <a:pt x="10351" y="21505"/>
                  </a:lnTo>
                  <a:cubicBezTo>
                    <a:pt x="10494" y="21062"/>
                    <a:pt x="10395" y="20283"/>
                    <a:pt x="10323" y="19714"/>
                  </a:cubicBezTo>
                  <a:cubicBezTo>
                    <a:pt x="10306" y="19586"/>
                    <a:pt x="10291" y="19464"/>
                    <a:pt x="10279" y="19356"/>
                  </a:cubicBezTo>
                  <a:cubicBezTo>
                    <a:pt x="10271" y="19274"/>
                    <a:pt x="10262" y="19193"/>
                    <a:pt x="10254" y="19113"/>
                  </a:cubicBezTo>
                  <a:cubicBezTo>
                    <a:pt x="10197" y="18552"/>
                    <a:pt x="10144" y="18021"/>
                    <a:pt x="9916" y="17513"/>
                  </a:cubicBezTo>
                  <a:cubicBezTo>
                    <a:pt x="9294" y="16129"/>
                    <a:pt x="8647" y="15230"/>
                    <a:pt x="7879" y="14684"/>
                  </a:cubicBezTo>
                  <a:cubicBezTo>
                    <a:pt x="7217" y="14214"/>
                    <a:pt x="6434" y="14080"/>
                    <a:pt x="5676" y="13950"/>
                  </a:cubicBezTo>
                  <a:cubicBezTo>
                    <a:pt x="5377" y="13899"/>
                    <a:pt x="5068" y="13846"/>
                    <a:pt x="4771" y="13773"/>
                  </a:cubicBezTo>
                  <a:cubicBezTo>
                    <a:pt x="3904" y="13559"/>
                    <a:pt x="2919" y="13268"/>
                    <a:pt x="2210" y="12519"/>
                  </a:cubicBezTo>
                  <a:cubicBezTo>
                    <a:pt x="1579" y="11851"/>
                    <a:pt x="1282" y="10816"/>
                    <a:pt x="996" y="9815"/>
                  </a:cubicBezTo>
                  <a:cubicBezTo>
                    <a:pt x="904" y="9493"/>
                    <a:pt x="816" y="9189"/>
                    <a:pt x="719" y="8900"/>
                  </a:cubicBezTo>
                  <a:cubicBezTo>
                    <a:pt x="679" y="8779"/>
                    <a:pt x="637" y="8657"/>
                    <a:pt x="595" y="8536"/>
                  </a:cubicBezTo>
                  <a:cubicBezTo>
                    <a:pt x="318" y="7731"/>
                    <a:pt x="31" y="6898"/>
                    <a:pt x="1" y="5975"/>
                  </a:cubicBezTo>
                  <a:cubicBezTo>
                    <a:pt x="-26" y="5142"/>
                    <a:pt x="278" y="4596"/>
                    <a:pt x="905" y="4353"/>
                  </a:cubicBezTo>
                  <a:cubicBezTo>
                    <a:pt x="1469" y="4134"/>
                    <a:pt x="1779" y="4360"/>
                    <a:pt x="2187" y="4885"/>
                  </a:cubicBezTo>
                  <a:cubicBezTo>
                    <a:pt x="2284" y="5010"/>
                    <a:pt x="2372" y="5145"/>
                    <a:pt x="2457" y="5276"/>
                  </a:cubicBezTo>
                  <a:cubicBezTo>
                    <a:pt x="2637" y="5551"/>
                    <a:pt x="2807" y="5811"/>
                    <a:pt x="3060" y="5995"/>
                  </a:cubicBezTo>
                  <a:cubicBezTo>
                    <a:pt x="3372" y="6221"/>
                    <a:pt x="3730" y="6275"/>
                    <a:pt x="4076" y="6326"/>
                  </a:cubicBezTo>
                  <a:cubicBezTo>
                    <a:pt x="4206" y="6346"/>
                    <a:pt x="4351" y="6376"/>
                    <a:pt x="4504" y="6409"/>
                  </a:cubicBezTo>
                  <a:cubicBezTo>
                    <a:pt x="5114" y="6538"/>
                    <a:pt x="5874" y="6698"/>
                    <a:pt x="6313" y="6250"/>
                  </a:cubicBezTo>
                  <a:cubicBezTo>
                    <a:pt x="6741" y="5812"/>
                    <a:pt x="6910" y="5224"/>
                    <a:pt x="7088" y="4603"/>
                  </a:cubicBezTo>
                  <a:cubicBezTo>
                    <a:pt x="7131" y="4454"/>
                    <a:pt x="7175" y="4301"/>
                    <a:pt x="7222" y="4151"/>
                  </a:cubicBezTo>
                  <a:cubicBezTo>
                    <a:pt x="7514" y="3229"/>
                    <a:pt x="7906" y="2363"/>
                    <a:pt x="8784" y="2272"/>
                  </a:cubicBezTo>
                  <a:cubicBezTo>
                    <a:pt x="9360" y="2212"/>
                    <a:pt x="9869" y="2397"/>
                    <a:pt x="10361" y="2576"/>
                  </a:cubicBezTo>
                  <a:cubicBezTo>
                    <a:pt x="10667" y="2687"/>
                    <a:pt x="10984" y="2803"/>
                    <a:pt x="11318" y="2860"/>
                  </a:cubicBezTo>
                  <a:cubicBezTo>
                    <a:pt x="12058" y="2987"/>
                    <a:pt x="12872" y="2673"/>
                    <a:pt x="13495" y="2019"/>
                  </a:cubicBezTo>
                  <a:cubicBezTo>
                    <a:pt x="13696" y="1809"/>
                    <a:pt x="13871" y="1543"/>
                    <a:pt x="14056" y="1262"/>
                  </a:cubicBezTo>
                  <a:cubicBezTo>
                    <a:pt x="14375" y="778"/>
                    <a:pt x="14705" y="277"/>
                    <a:pt x="15179" y="76"/>
                  </a:cubicBezTo>
                  <a:cubicBezTo>
                    <a:pt x="15470" y="-48"/>
                    <a:pt x="15745" y="-21"/>
                    <a:pt x="15995" y="157"/>
                  </a:cubicBezTo>
                  <a:cubicBezTo>
                    <a:pt x="16511" y="524"/>
                    <a:pt x="16829" y="1469"/>
                    <a:pt x="16953" y="2231"/>
                  </a:cubicBezTo>
                  <a:cubicBezTo>
                    <a:pt x="17130" y="3307"/>
                    <a:pt x="17447" y="4069"/>
                    <a:pt x="17953" y="4631"/>
                  </a:cubicBezTo>
                  <a:cubicBezTo>
                    <a:pt x="18625" y="5376"/>
                    <a:pt x="19248" y="5497"/>
                    <a:pt x="20034" y="5450"/>
                  </a:cubicBezTo>
                  <a:cubicBezTo>
                    <a:pt x="20506" y="5422"/>
                    <a:pt x="21010" y="5255"/>
                    <a:pt x="21531" y="4954"/>
                  </a:cubicBezTo>
                  <a:lnTo>
                    <a:pt x="21574" y="5068"/>
                  </a:lnTo>
                  <a:cubicBezTo>
                    <a:pt x="21040" y="5376"/>
                    <a:pt x="20524" y="5546"/>
                    <a:pt x="20039" y="5575"/>
                  </a:cubicBezTo>
                  <a:cubicBezTo>
                    <a:pt x="19227" y="5624"/>
                    <a:pt x="18584" y="5498"/>
                    <a:pt x="17886" y="4724"/>
                  </a:cubicBezTo>
                  <a:cubicBezTo>
                    <a:pt x="17363" y="4144"/>
                    <a:pt x="17035" y="3360"/>
                    <a:pt x="16854" y="2256"/>
                  </a:cubicBezTo>
                  <a:cubicBezTo>
                    <a:pt x="16739" y="1554"/>
                    <a:pt x="16432" y="613"/>
                    <a:pt x="15944" y="266"/>
                  </a:cubicBezTo>
                  <a:cubicBezTo>
                    <a:pt x="15721" y="107"/>
                    <a:pt x="15474" y="83"/>
                    <a:pt x="15212" y="194"/>
                  </a:cubicBezTo>
                  <a:cubicBezTo>
                    <a:pt x="14765" y="384"/>
                    <a:pt x="14444" y="871"/>
                    <a:pt x="14134" y="1342"/>
                  </a:cubicBezTo>
                  <a:cubicBezTo>
                    <a:pt x="13954" y="1615"/>
                    <a:pt x="13768" y="1897"/>
                    <a:pt x="13560" y="2115"/>
                  </a:cubicBezTo>
                  <a:cubicBezTo>
                    <a:pt x="12916" y="2791"/>
                    <a:pt x="12073" y="3116"/>
                    <a:pt x="11304" y="2984"/>
                  </a:cubicBezTo>
                  <a:cubicBezTo>
                    <a:pt x="10963" y="2925"/>
                    <a:pt x="10642" y="2809"/>
                    <a:pt x="10332" y="2696"/>
                  </a:cubicBezTo>
                  <a:cubicBezTo>
                    <a:pt x="9827" y="2513"/>
                    <a:pt x="9349" y="2339"/>
                    <a:pt x="8792" y="2397"/>
                  </a:cubicBezTo>
                  <a:cubicBezTo>
                    <a:pt x="7969" y="2482"/>
                    <a:pt x="7597" y="3313"/>
                    <a:pt x="7316" y="4197"/>
                  </a:cubicBezTo>
                  <a:cubicBezTo>
                    <a:pt x="7270" y="4345"/>
                    <a:pt x="7226" y="4497"/>
                    <a:pt x="7184" y="4645"/>
                  </a:cubicBezTo>
                  <a:cubicBezTo>
                    <a:pt x="7009" y="5255"/>
                    <a:pt x="6827" y="5887"/>
                    <a:pt x="6377" y="6346"/>
                  </a:cubicBezTo>
                  <a:cubicBezTo>
                    <a:pt x="5903" y="6831"/>
                    <a:pt x="5118" y="6666"/>
                    <a:pt x="4487" y="6532"/>
                  </a:cubicBezTo>
                  <a:cubicBezTo>
                    <a:pt x="4335" y="6500"/>
                    <a:pt x="4192" y="6470"/>
                    <a:pt x="4064" y="6451"/>
                  </a:cubicBezTo>
                  <a:cubicBezTo>
                    <a:pt x="3724" y="6400"/>
                    <a:pt x="3339" y="6343"/>
                    <a:pt x="3009" y="6103"/>
                  </a:cubicBezTo>
                  <a:cubicBezTo>
                    <a:pt x="2740" y="5908"/>
                    <a:pt x="2556" y="5627"/>
                    <a:pt x="2379" y="5354"/>
                  </a:cubicBezTo>
                  <a:cubicBezTo>
                    <a:pt x="2295" y="5226"/>
                    <a:pt x="2208" y="5093"/>
                    <a:pt x="2114" y="4972"/>
                  </a:cubicBezTo>
                  <a:cubicBezTo>
                    <a:pt x="1727" y="4474"/>
                    <a:pt x="1451" y="4272"/>
                    <a:pt x="936" y="4473"/>
                  </a:cubicBezTo>
                  <a:cubicBezTo>
                    <a:pt x="349" y="4700"/>
                    <a:pt x="77" y="5190"/>
                    <a:pt x="102" y="5970"/>
                  </a:cubicBezTo>
                  <a:cubicBezTo>
                    <a:pt x="132" y="6870"/>
                    <a:pt x="415" y="7692"/>
                    <a:pt x="688" y="8487"/>
                  </a:cubicBezTo>
                  <a:cubicBezTo>
                    <a:pt x="730" y="8609"/>
                    <a:pt x="772" y="8730"/>
                    <a:pt x="813" y="8852"/>
                  </a:cubicBezTo>
                  <a:cubicBezTo>
                    <a:pt x="911" y="9144"/>
                    <a:pt x="998" y="9449"/>
                    <a:pt x="1091" y="9773"/>
                  </a:cubicBezTo>
                  <a:cubicBezTo>
                    <a:pt x="1373" y="10758"/>
                    <a:pt x="1665" y="11777"/>
                    <a:pt x="2275" y="12423"/>
                  </a:cubicBezTo>
                  <a:cubicBezTo>
                    <a:pt x="2966" y="13153"/>
                    <a:pt x="3936" y="13439"/>
                    <a:pt x="4791" y="13650"/>
                  </a:cubicBezTo>
                  <a:cubicBezTo>
                    <a:pt x="5084" y="13722"/>
                    <a:pt x="5392" y="13775"/>
                    <a:pt x="5690" y="13826"/>
                  </a:cubicBezTo>
                  <a:cubicBezTo>
                    <a:pt x="6457" y="13957"/>
                    <a:pt x="7251" y="14093"/>
                    <a:pt x="7929" y="14576"/>
                  </a:cubicBezTo>
                  <a:cubicBezTo>
                    <a:pt x="8713" y="15133"/>
                    <a:pt x="9373" y="16047"/>
                    <a:pt x="10004" y="17452"/>
                  </a:cubicBezTo>
                  <a:cubicBezTo>
                    <a:pt x="10242" y="17982"/>
                    <a:pt x="10296" y="18523"/>
                    <a:pt x="10355" y="19097"/>
                  </a:cubicBezTo>
                  <a:cubicBezTo>
                    <a:pt x="10363" y="19177"/>
                    <a:pt x="10371" y="19258"/>
                    <a:pt x="10380" y="19340"/>
                  </a:cubicBezTo>
                  <a:cubicBezTo>
                    <a:pt x="10391" y="19446"/>
                    <a:pt x="10406" y="19567"/>
                    <a:pt x="10423" y="19694"/>
                  </a:cubicBezTo>
                  <a:cubicBezTo>
                    <a:pt x="10501" y="20310"/>
                    <a:pt x="10598" y="21076"/>
                    <a:pt x="10445" y="2155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" name="Freeform: Shape 22"/>
            <p:cNvSpPr/>
            <p:nvPr/>
          </p:nvSpPr>
          <p:spPr>
            <a:xfrm>
              <a:off x="8448678" y="3382737"/>
              <a:ext cx="4245354" cy="2275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88" fill="norm" stroke="1" extrusionOk="0">
                  <a:moveTo>
                    <a:pt x="19043" y="21588"/>
                  </a:moveTo>
                  <a:cubicBezTo>
                    <a:pt x="18853" y="21588"/>
                    <a:pt x="18707" y="21576"/>
                    <a:pt x="18631" y="21564"/>
                  </a:cubicBezTo>
                  <a:cubicBezTo>
                    <a:pt x="16830" y="21281"/>
                    <a:pt x="14590" y="19127"/>
                    <a:pt x="13304" y="16442"/>
                  </a:cubicBezTo>
                  <a:cubicBezTo>
                    <a:pt x="13034" y="15878"/>
                    <a:pt x="12765" y="15211"/>
                    <a:pt x="12480" y="14505"/>
                  </a:cubicBezTo>
                  <a:cubicBezTo>
                    <a:pt x="11423" y="11888"/>
                    <a:pt x="10225" y="8922"/>
                    <a:pt x="8453" y="9988"/>
                  </a:cubicBezTo>
                  <a:lnTo>
                    <a:pt x="8415" y="10011"/>
                  </a:lnTo>
                  <a:cubicBezTo>
                    <a:pt x="6723" y="11029"/>
                    <a:pt x="5126" y="11990"/>
                    <a:pt x="3325" y="11999"/>
                  </a:cubicBezTo>
                  <a:cubicBezTo>
                    <a:pt x="3320" y="11999"/>
                    <a:pt x="3315" y="11999"/>
                    <a:pt x="3310" y="11999"/>
                  </a:cubicBezTo>
                  <a:cubicBezTo>
                    <a:pt x="2540" y="11999"/>
                    <a:pt x="103" y="11705"/>
                    <a:pt x="4" y="8039"/>
                  </a:cubicBezTo>
                  <a:cubicBezTo>
                    <a:pt x="-29" y="6804"/>
                    <a:pt x="157" y="5819"/>
                    <a:pt x="558" y="5112"/>
                  </a:cubicBezTo>
                  <a:cubicBezTo>
                    <a:pt x="1367" y="3686"/>
                    <a:pt x="2898" y="3665"/>
                    <a:pt x="4041" y="3898"/>
                  </a:cubicBezTo>
                  <a:cubicBezTo>
                    <a:pt x="4492" y="3991"/>
                    <a:pt x="4911" y="4187"/>
                    <a:pt x="5317" y="4378"/>
                  </a:cubicBezTo>
                  <a:cubicBezTo>
                    <a:pt x="6155" y="4771"/>
                    <a:pt x="6946" y="5143"/>
                    <a:pt x="7887" y="4524"/>
                  </a:cubicBezTo>
                  <a:cubicBezTo>
                    <a:pt x="7975" y="4466"/>
                    <a:pt x="8066" y="4408"/>
                    <a:pt x="8159" y="4349"/>
                  </a:cubicBezTo>
                  <a:cubicBezTo>
                    <a:pt x="8785" y="3953"/>
                    <a:pt x="9494" y="3504"/>
                    <a:pt x="9887" y="2626"/>
                  </a:cubicBezTo>
                  <a:cubicBezTo>
                    <a:pt x="9986" y="2407"/>
                    <a:pt x="10078" y="2115"/>
                    <a:pt x="10176" y="1807"/>
                  </a:cubicBezTo>
                  <a:cubicBezTo>
                    <a:pt x="10447" y="955"/>
                    <a:pt x="10757" y="-12"/>
                    <a:pt x="11340" y="0"/>
                  </a:cubicBezTo>
                  <a:cubicBezTo>
                    <a:pt x="12548" y="20"/>
                    <a:pt x="12891" y="3003"/>
                    <a:pt x="13118" y="4976"/>
                  </a:cubicBezTo>
                  <a:cubicBezTo>
                    <a:pt x="13162" y="5362"/>
                    <a:pt x="13201" y="5694"/>
                    <a:pt x="13240" y="5968"/>
                  </a:cubicBezTo>
                  <a:cubicBezTo>
                    <a:pt x="13719" y="9249"/>
                    <a:pt x="14801" y="11442"/>
                    <a:pt x="16371" y="12309"/>
                  </a:cubicBezTo>
                  <a:cubicBezTo>
                    <a:pt x="17283" y="12813"/>
                    <a:pt x="18027" y="13061"/>
                    <a:pt x="18917" y="12739"/>
                  </a:cubicBezTo>
                  <a:cubicBezTo>
                    <a:pt x="19612" y="12487"/>
                    <a:pt x="20745" y="11700"/>
                    <a:pt x="21088" y="10740"/>
                  </a:cubicBezTo>
                  <a:lnTo>
                    <a:pt x="21214" y="10897"/>
                  </a:lnTo>
                  <a:cubicBezTo>
                    <a:pt x="20827" y="11983"/>
                    <a:pt x="19617" y="12774"/>
                    <a:pt x="18946" y="13017"/>
                  </a:cubicBezTo>
                  <a:cubicBezTo>
                    <a:pt x="18025" y="13350"/>
                    <a:pt x="17262" y="13097"/>
                    <a:pt x="16328" y="12581"/>
                  </a:cubicBezTo>
                  <a:cubicBezTo>
                    <a:pt x="14705" y="11685"/>
                    <a:pt x="13587" y="9424"/>
                    <a:pt x="13094" y="6043"/>
                  </a:cubicBezTo>
                  <a:cubicBezTo>
                    <a:pt x="13053" y="5761"/>
                    <a:pt x="13013" y="5409"/>
                    <a:pt x="12970" y="5036"/>
                  </a:cubicBezTo>
                  <a:cubicBezTo>
                    <a:pt x="12753" y="3150"/>
                    <a:pt x="12425" y="301"/>
                    <a:pt x="11339" y="283"/>
                  </a:cubicBezTo>
                  <a:cubicBezTo>
                    <a:pt x="11336" y="283"/>
                    <a:pt x="11334" y="283"/>
                    <a:pt x="11331" y="283"/>
                  </a:cubicBezTo>
                  <a:cubicBezTo>
                    <a:pt x="10837" y="283"/>
                    <a:pt x="10568" y="1131"/>
                    <a:pt x="10307" y="1952"/>
                  </a:cubicBezTo>
                  <a:cubicBezTo>
                    <a:pt x="10205" y="2270"/>
                    <a:pt x="10109" y="2572"/>
                    <a:pt x="10004" y="2808"/>
                  </a:cubicBezTo>
                  <a:cubicBezTo>
                    <a:pt x="9583" y="3747"/>
                    <a:pt x="8852" y="4210"/>
                    <a:pt x="8208" y="4618"/>
                  </a:cubicBezTo>
                  <a:cubicBezTo>
                    <a:pt x="8115" y="4677"/>
                    <a:pt x="8025" y="4734"/>
                    <a:pt x="7937" y="4792"/>
                  </a:cubicBezTo>
                  <a:cubicBezTo>
                    <a:pt x="6953" y="5438"/>
                    <a:pt x="6140" y="5057"/>
                    <a:pt x="5280" y="4653"/>
                  </a:cubicBezTo>
                  <a:cubicBezTo>
                    <a:pt x="4879" y="4465"/>
                    <a:pt x="4465" y="4270"/>
                    <a:pt x="4024" y="4180"/>
                  </a:cubicBezTo>
                  <a:cubicBezTo>
                    <a:pt x="2913" y="3953"/>
                    <a:pt x="1429" y="3967"/>
                    <a:pt x="662" y="5319"/>
                  </a:cubicBezTo>
                  <a:cubicBezTo>
                    <a:pt x="295" y="5966"/>
                    <a:pt x="125" y="6876"/>
                    <a:pt x="156" y="8025"/>
                  </a:cubicBezTo>
                  <a:cubicBezTo>
                    <a:pt x="248" y="11441"/>
                    <a:pt x="2574" y="11716"/>
                    <a:pt x="3310" y="11716"/>
                  </a:cubicBezTo>
                  <a:cubicBezTo>
                    <a:pt x="3315" y="11716"/>
                    <a:pt x="3320" y="11716"/>
                    <a:pt x="3325" y="11716"/>
                  </a:cubicBezTo>
                  <a:cubicBezTo>
                    <a:pt x="5102" y="11708"/>
                    <a:pt x="6688" y="10753"/>
                    <a:pt x="8369" y="9742"/>
                  </a:cubicBezTo>
                  <a:lnTo>
                    <a:pt x="8407" y="9719"/>
                  </a:lnTo>
                  <a:cubicBezTo>
                    <a:pt x="10281" y="8591"/>
                    <a:pt x="11513" y="11642"/>
                    <a:pt x="12601" y="14335"/>
                  </a:cubicBezTo>
                  <a:cubicBezTo>
                    <a:pt x="12884" y="15036"/>
                    <a:pt x="13151" y="15698"/>
                    <a:pt x="13417" y="16253"/>
                  </a:cubicBezTo>
                  <a:cubicBezTo>
                    <a:pt x="14680" y="18889"/>
                    <a:pt x="16878" y="21004"/>
                    <a:pt x="18643" y="21282"/>
                  </a:cubicBezTo>
                  <a:cubicBezTo>
                    <a:pt x="19104" y="21354"/>
                    <a:pt x="20868" y="21312"/>
                    <a:pt x="21302" y="20362"/>
                  </a:cubicBezTo>
                  <a:cubicBezTo>
                    <a:pt x="21386" y="20177"/>
                    <a:pt x="21412" y="19971"/>
                    <a:pt x="21380" y="19732"/>
                  </a:cubicBezTo>
                  <a:lnTo>
                    <a:pt x="21527" y="19664"/>
                  </a:lnTo>
                  <a:cubicBezTo>
                    <a:pt x="21571" y="19993"/>
                    <a:pt x="21534" y="20290"/>
                    <a:pt x="21417" y="20546"/>
                  </a:cubicBezTo>
                  <a:cubicBezTo>
                    <a:pt x="21013" y="21430"/>
                    <a:pt x="19740" y="21588"/>
                    <a:pt x="19043" y="215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" name="Freeform: Shape 23"/>
            <p:cNvSpPr/>
            <p:nvPr/>
          </p:nvSpPr>
          <p:spPr>
            <a:xfrm>
              <a:off x="11141100" y="4738706"/>
              <a:ext cx="1492676" cy="57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0950" fill="norm" stroke="1" extrusionOk="0">
                  <a:moveTo>
                    <a:pt x="17656" y="20950"/>
                  </a:moveTo>
                  <a:cubicBezTo>
                    <a:pt x="16805" y="20950"/>
                    <a:pt x="15923" y="20787"/>
                    <a:pt x="15132" y="20641"/>
                  </a:cubicBezTo>
                  <a:cubicBezTo>
                    <a:pt x="14662" y="20554"/>
                    <a:pt x="14218" y="20472"/>
                    <a:pt x="13831" y="20433"/>
                  </a:cubicBezTo>
                  <a:cubicBezTo>
                    <a:pt x="9518" y="19997"/>
                    <a:pt x="5873" y="15244"/>
                    <a:pt x="3180" y="11152"/>
                  </a:cubicBezTo>
                  <a:cubicBezTo>
                    <a:pt x="2120" y="9542"/>
                    <a:pt x="354" y="6858"/>
                    <a:pt x="59" y="3492"/>
                  </a:cubicBezTo>
                  <a:cubicBezTo>
                    <a:pt x="-71" y="2008"/>
                    <a:pt x="15" y="970"/>
                    <a:pt x="314" y="410"/>
                  </a:cubicBezTo>
                  <a:cubicBezTo>
                    <a:pt x="879" y="-650"/>
                    <a:pt x="1902" y="630"/>
                    <a:pt x="2202" y="1048"/>
                  </a:cubicBezTo>
                  <a:cubicBezTo>
                    <a:pt x="2688" y="1725"/>
                    <a:pt x="3164" y="2406"/>
                    <a:pt x="3635" y="3080"/>
                  </a:cubicBezTo>
                  <a:cubicBezTo>
                    <a:pt x="5586" y="5872"/>
                    <a:pt x="7429" y="8510"/>
                    <a:pt x="9556" y="10232"/>
                  </a:cubicBezTo>
                  <a:cubicBezTo>
                    <a:pt x="14036" y="13858"/>
                    <a:pt x="18186" y="12052"/>
                    <a:pt x="21241" y="5141"/>
                  </a:cubicBezTo>
                  <a:lnTo>
                    <a:pt x="21529" y="5946"/>
                  </a:lnTo>
                  <a:cubicBezTo>
                    <a:pt x="18356" y="13126"/>
                    <a:pt x="14057" y="15014"/>
                    <a:pt x="9424" y="11263"/>
                  </a:cubicBezTo>
                  <a:cubicBezTo>
                    <a:pt x="7255" y="9507"/>
                    <a:pt x="5393" y="6842"/>
                    <a:pt x="3422" y="4021"/>
                  </a:cubicBezTo>
                  <a:cubicBezTo>
                    <a:pt x="2952" y="3349"/>
                    <a:pt x="2478" y="2671"/>
                    <a:pt x="1993" y="1996"/>
                  </a:cubicBezTo>
                  <a:cubicBezTo>
                    <a:pt x="1384" y="1147"/>
                    <a:pt x="799" y="851"/>
                    <a:pt x="571" y="1278"/>
                  </a:cubicBezTo>
                  <a:cubicBezTo>
                    <a:pt x="383" y="1631"/>
                    <a:pt x="418" y="2551"/>
                    <a:pt x="480" y="3260"/>
                  </a:cubicBezTo>
                  <a:cubicBezTo>
                    <a:pt x="735" y="6172"/>
                    <a:pt x="2468" y="8804"/>
                    <a:pt x="3398" y="10219"/>
                  </a:cubicBezTo>
                  <a:cubicBezTo>
                    <a:pt x="6052" y="14250"/>
                    <a:pt x="9634" y="18925"/>
                    <a:pt x="13848" y="19351"/>
                  </a:cubicBezTo>
                  <a:cubicBezTo>
                    <a:pt x="14242" y="19391"/>
                    <a:pt x="14690" y="19474"/>
                    <a:pt x="15164" y="19561"/>
                  </a:cubicBezTo>
                  <a:cubicBezTo>
                    <a:pt x="16777" y="19859"/>
                    <a:pt x="18784" y="20230"/>
                    <a:pt x="20019" y="19113"/>
                  </a:cubicBezTo>
                  <a:lnTo>
                    <a:pt x="20165" y="20132"/>
                  </a:lnTo>
                  <a:cubicBezTo>
                    <a:pt x="19476" y="20756"/>
                    <a:pt x="18585" y="20950"/>
                    <a:pt x="17656" y="2095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" name="Freeform: Shape 24"/>
            <p:cNvSpPr/>
            <p:nvPr/>
          </p:nvSpPr>
          <p:spPr>
            <a:xfrm>
              <a:off x="8829461" y="4056832"/>
              <a:ext cx="1290004" cy="305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6195" y="21600"/>
                  </a:moveTo>
                  <a:cubicBezTo>
                    <a:pt x="5875" y="21600"/>
                    <a:pt x="5549" y="21575"/>
                    <a:pt x="5224" y="21524"/>
                  </a:cubicBezTo>
                  <a:cubicBezTo>
                    <a:pt x="3454" y="21251"/>
                    <a:pt x="1305" y="20229"/>
                    <a:pt x="394" y="14716"/>
                  </a:cubicBezTo>
                  <a:cubicBezTo>
                    <a:pt x="54" y="12665"/>
                    <a:pt x="-64" y="10889"/>
                    <a:pt x="32" y="9286"/>
                  </a:cubicBezTo>
                  <a:cubicBezTo>
                    <a:pt x="187" y="6694"/>
                    <a:pt x="849" y="5298"/>
                    <a:pt x="1549" y="3817"/>
                  </a:cubicBezTo>
                  <a:cubicBezTo>
                    <a:pt x="1665" y="3573"/>
                    <a:pt x="1781" y="3326"/>
                    <a:pt x="1897" y="3070"/>
                  </a:cubicBezTo>
                  <a:cubicBezTo>
                    <a:pt x="2446" y="1861"/>
                    <a:pt x="3045" y="1008"/>
                    <a:pt x="3677" y="535"/>
                  </a:cubicBezTo>
                  <a:cubicBezTo>
                    <a:pt x="4159" y="175"/>
                    <a:pt x="4669" y="0"/>
                    <a:pt x="5235" y="0"/>
                  </a:cubicBezTo>
                  <a:cubicBezTo>
                    <a:pt x="5733" y="0"/>
                    <a:pt x="6277" y="135"/>
                    <a:pt x="6947" y="426"/>
                  </a:cubicBezTo>
                  <a:lnTo>
                    <a:pt x="7116" y="500"/>
                  </a:lnTo>
                  <a:cubicBezTo>
                    <a:pt x="7532" y="681"/>
                    <a:pt x="7949" y="862"/>
                    <a:pt x="8365" y="1024"/>
                  </a:cubicBezTo>
                  <a:cubicBezTo>
                    <a:pt x="8857" y="1215"/>
                    <a:pt x="9374" y="1221"/>
                    <a:pt x="10063" y="1030"/>
                  </a:cubicBezTo>
                  <a:cubicBezTo>
                    <a:pt x="10378" y="944"/>
                    <a:pt x="10693" y="827"/>
                    <a:pt x="11008" y="710"/>
                  </a:cubicBezTo>
                  <a:cubicBezTo>
                    <a:pt x="11785" y="422"/>
                    <a:pt x="12592" y="125"/>
                    <a:pt x="13391" y="291"/>
                  </a:cubicBezTo>
                  <a:cubicBezTo>
                    <a:pt x="13714" y="359"/>
                    <a:pt x="14036" y="448"/>
                    <a:pt x="14358" y="536"/>
                  </a:cubicBezTo>
                  <a:cubicBezTo>
                    <a:pt x="15190" y="764"/>
                    <a:pt x="16046" y="1002"/>
                    <a:pt x="16895" y="836"/>
                  </a:cubicBezTo>
                  <a:cubicBezTo>
                    <a:pt x="17110" y="794"/>
                    <a:pt x="17325" y="747"/>
                    <a:pt x="17540" y="700"/>
                  </a:cubicBezTo>
                  <a:cubicBezTo>
                    <a:pt x="18289" y="536"/>
                    <a:pt x="19064" y="364"/>
                    <a:pt x="19835" y="416"/>
                  </a:cubicBezTo>
                  <a:lnTo>
                    <a:pt x="19969" y="411"/>
                  </a:lnTo>
                  <a:cubicBezTo>
                    <a:pt x="20030" y="406"/>
                    <a:pt x="20101" y="400"/>
                    <a:pt x="20178" y="400"/>
                  </a:cubicBezTo>
                  <a:cubicBezTo>
                    <a:pt x="20632" y="400"/>
                    <a:pt x="21181" y="579"/>
                    <a:pt x="21396" y="1981"/>
                  </a:cubicBezTo>
                  <a:cubicBezTo>
                    <a:pt x="21472" y="2469"/>
                    <a:pt x="21536" y="3298"/>
                    <a:pt x="21414" y="4480"/>
                  </a:cubicBezTo>
                  <a:cubicBezTo>
                    <a:pt x="21204" y="6523"/>
                    <a:pt x="20615" y="7883"/>
                    <a:pt x="20185" y="8875"/>
                  </a:cubicBezTo>
                  <a:lnTo>
                    <a:pt x="20114" y="9040"/>
                  </a:lnTo>
                  <a:cubicBezTo>
                    <a:pt x="19720" y="9953"/>
                    <a:pt x="19274" y="10989"/>
                    <a:pt x="18788" y="11604"/>
                  </a:cubicBezTo>
                  <a:cubicBezTo>
                    <a:pt x="18179" y="12376"/>
                    <a:pt x="17551" y="12931"/>
                    <a:pt x="16944" y="13467"/>
                  </a:cubicBezTo>
                  <a:cubicBezTo>
                    <a:pt x="16346" y="13996"/>
                    <a:pt x="15726" y="14544"/>
                    <a:pt x="15136" y="15293"/>
                  </a:cubicBezTo>
                  <a:cubicBezTo>
                    <a:pt x="11609" y="19773"/>
                    <a:pt x="9019" y="21600"/>
                    <a:pt x="6195" y="21600"/>
                  </a:cubicBezTo>
                  <a:close/>
                  <a:moveTo>
                    <a:pt x="5235" y="2111"/>
                  </a:moveTo>
                  <a:cubicBezTo>
                    <a:pt x="4698" y="2111"/>
                    <a:pt x="4217" y="2276"/>
                    <a:pt x="3764" y="2614"/>
                  </a:cubicBezTo>
                  <a:cubicBezTo>
                    <a:pt x="3181" y="3050"/>
                    <a:pt x="2630" y="3834"/>
                    <a:pt x="2126" y="4945"/>
                  </a:cubicBezTo>
                  <a:cubicBezTo>
                    <a:pt x="2008" y="5206"/>
                    <a:pt x="1889" y="5458"/>
                    <a:pt x="1771" y="5708"/>
                  </a:cubicBezTo>
                  <a:cubicBezTo>
                    <a:pt x="1175" y="6965"/>
                    <a:pt x="613" y="8153"/>
                    <a:pt x="514" y="9807"/>
                  </a:cubicBezTo>
                  <a:cubicBezTo>
                    <a:pt x="456" y="10777"/>
                    <a:pt x="550" y="11986"/>
                    <a:pt x="801" y="13504"/>
                  </a:cubicBezTo>
                  <a:cubicBezTo>
                    <a:pt x="1586" y="18256"/>
                    <a:pt x="3587" y="19159"/>
                    <a:pt x="5242" y="19416"/>
                  </a:cubicBezTo>
                  <a:cubicBezTo>
                    <a:pt x="5561" y="19466"/>
                    <a:pt x="5881" y="19490"/>
                    <a:pt x="6195" y="19490"/>
                  </a:cubicBezTo>
                  <a:cubicBezTo>
                    <a:pt x="8967" y="19490"/>
                    <a:pt x="11516" y="17688"/>
                    <a:pt x="14992" y="13270"/>
                  </a:cubicBezTo>
                  <a:cubicBezTo>
                    <a:pt x="15603" y="12494"/>
                    <a:pt x="16233" y="11937"/>
                    <a:pt x="16842" y="11400"/>
                  </a:cubicBezTo>
                  <a:cubicBezTo>
                    <a:pt x="17439" y="10872"/>
                    <a:pt x="18056" y="10327"/>
                    <a:pt x="18645" y="9581"/>
                  </a:cubicBezTo>
                  <a:cubicBezTo>
                    <a:pt x="19081" y="9029"/>
                    <a:pt x="19502" y="8051"/>
                    <a:pt x="19874" y="7188"/>
                  </a:cubicBezTo>
                  <a:lnTo>
                    <a:pt x="19947" y="7019"/>
                  </a:lnTo>
                  <a:cubicBezTo>
                    <a:pt x="20293" y="6220"/>
                    <a:pt x="20815" y="5014"/>
                    <a:pt x="20957" y="3633"/>
                  </a:cubicBezTo>
                  <a:cubicBezTo>
                    <a:pt x="20981" y="3404"/>
                    <a:pt x="20990" y="3205"/>
                    <a:pt x="20979" y="3136"/>
                  </a:cubicBezTo>
                  <a:cubicBezTo>
                    <a:pt x="20963" y="3030"/>
                    <a:pt x="20849" y="2510"/>
                    <a:pt x="20177" y="2510"/>
                  </a:cubicBezTo>
                  <a:cubicBezTo>
                    <a:pt x="20103" y="2510"/>
                    <a:pt x="20036" y="2515"/>
                    <a:pt x="19977" y="2520"/>
                  </a:cubicBezTo>
                  <a:lnTo>
                    <a:pt x="19852" y="2527"/>
                  </a:lnTo>
                  <a:lnTo>
                    <a:pt x="19826" y="2526"/>
                  </a:lnTo>
                  <a:cubicBezTo>
                    <a:pt x="19071" y="2474"/>
                    <a:pt x="18306" y="2644"/>
                    <a:pt x="17564" y="2808"/>
                  </a:cubicBezTo>
                  <a:cubicBezTo>
                    <a:pt x="17349" y="2855"/>
                    <a:pt x="17133" y="2903"/>
                    <a:pt x="16917" y="2945"/>
                  </a:cubicBezTo>
                  <a:cubicBezTo>
                    <a:pt x="16046" y="3113"/>
                    <a:pt x="15170" y="2876"/>
                    <a:pt x="14325" y="2643"/>
                  </a:cubicBezTo>
                  <a:cubicBezTo>
                    <a:pt x="14006" y="2555"/>
                    <a:pt x="13686" y="2468"/>
                    <a:pt x="13366" y="2401"/>
                  </a:cubicBezTo>
                  <a:cubicBezTo>
                    <a:pt x="12596" y="2241"/>
                    <a:pt x="11812" y="2533"/>
                    <a:pt x="11051" y="2815"/>
                  </a:cubicBezTo>
                  <a:cubicBezTo>
                    <a:pt x="10732" y="2932"/>
                    <a:pt x="10413" y="3051"/>
                    <a:pt x="10094" y="3139"/>
                  </a:cubicBezTo>
                  <a:cubicBezTo>
                    <a:pt x="9378" y="3336"/>
                    <a:pt x="8837" y="3329"/>
                    <a:pt x="8319" y="3129"/>
                  </a:cubicBezTo>
                  <a:cubicBezTo>
                    <a:pt x="7900" y="2967"/>
                    <a:pt x="7483" y="2784"/>
                    <a:pt x="7065" y="2603"/>
                  </a:cubicBezTo>
                  <a:lnTo>
                    <a:pt x="6895" y="2529"/>
                  </a:lnTo>
                  <a:cubicBezTo>
                    <a:pt x="6243" y="2243"/>
                    <a:pt x="5716" y="2111"/>
                    <a:pt x="5235" y="2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" name="Freeform: Shape 25"/>
            <p:cNvSpPr/>
            <p:nvPr/>
          </p:nvSpPr>
          <p:spPr>
            <a:xfrm>
              <a:off x="6441774" y="4335744"/>
              <a:ext cx="6215136" cy="363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158" fill="norm" stroke="1" extrusionOk="0">
                  <a:moveTo>
                    <a:pt x="10910" y="21158"/>
                  </a:moveTo>
                  <a:cubicBezTo>
                    <a:pt x="10793" y="20887"/>
                    <a:pt x="10782" y="20369"/>
                    <a:pt x="10773" y="19912"/>
                  </a:cubicBezTo>
                  <a:cubicBezTo>
                    <a:pt x="10769" y="19738"/>
                    <a:pt x="10766" y="19574"/>
                    <a:pt x="10756" y="19448"/>
                  </a:cubicBezTo>
                  <a:cubicBezTo>
                    <a:pt x="10560" y="16778"/>
                    <a:pt x="10156" y="13456"/>
                    <a:pt x="8768" y="11447"/>
                  </a:cubicBezTo>
                  <a:cubicBezTo>
                    <a:pt x="7851" y="10120"/>
                    <a:pt x="6722" y="9583"/>
                    <a:pt x="5447" y="9066"/>
                  </a:cubicBezTo>
                  <a:cubicBezTo>
                    <a:pt x="5110" y="8929"/>
                    <a:pt x="4749" y="8869"/>
                    <a:pt x="4400" y="8812"/>
                  </a:cubicBezTo>
                  <a:cubicBezTo>
                    <a:pt x="3853" y="8722"/>
                    <a:pt x="3287" y="8629"/>
                    <a:pt x="2780" y="8238"/>
                  </a:cubicBezTo>
                  <a:cubicBezTo>
                    <a:pt x="1796" y="7478"/>
                    <a:pt x="1115" y="5845"/>
                    <a:pt x="717" y="4608"/>
                  </a:cubicBezTo>
                  <a:lnTo>
                    <a:pt x="680" y="4492"/>
                  </a:lnTo>
                  <a:cubicBezTo>
                    <a:pt x="357" y="3493"/>
                    <a:pt x="-314" y="1416"/>
                    <a:pt x="171" y="379"/>
                  </a:cubicBezTo>
                  <a:cubicBezTo>
                    <a:pt x="555" y="-442"/>
                    <a:pt x="1349" y="266"/>
                    <a:pt x="1824" y="689"/>
                  </a:cubicBezTo>
                  <a:cubicBezTo>
                    <a:pt x="1889" y="747"/>
                    <a:pt x="1948" y="799"/>
                    <a:pt x="1999" y="842"/>
                  </a:cubicBezTo>
                  <a:cubicBezTo>
                    <a:pt x="2121" y="944"/>
                    <a:pt x="2243" y="1048"/>
                    <a:pt x="2364" y="1153"/>
                  </a:cubicBezTo>
                  <a:cubicBezTo>
                    <a:pt x="2874" y="1593"/>
                    <a:pt x="3401" y="2048"/>
                    <a:pt x="3970" y="2258"/>
                  </a:cubicBezTo>
                  <a:cubicBezTo>
                    <a:pt x="6261" y="3102"/>
                    <a:pt x="8232" y="3286"/>
                    <a:pt x="9995" y="2818"/>
                  </a:cubicBezTo>
                  <a:lnTo>
                    <a:pt x="10090" y="2793"/>
                  </a:lnTo>
                  <a:cubicBezTo>
                    <a:pt x="10976" y="2557"/>
                    <a:pt x="11980" y="2290"/>
                    <a:pt x="12862" y="2570"/>
                  </a:cubicBezTo>
                  <a:cubicBezTo>
                    <a:pt x="13430" y="2751"/>
                    <a:pt x="14083" y="3348"/>
                    <a:pt x="14609" y="4169"/>
                  </a:cubicBezTo>
                  <a:cubicBezTo>
                    <a:pt x="14949" y="4699"/>
                    <a:pt x="15247" y="5310"/>
                    <a:pt x="15535" y="5901"/>
                  </a:cubicBezTo>
                  <a:cubicBezTo>
                    <a:pt x="15985" y="6823"/>
                    <a:pt x="16451" y="7777"/>
                    <a:pt x="17078" y="8417"/>
                  </a:cubicBezTo>
                  <a:cubicBezTo>
                    <a:pt x="18052" y="9410"/>
                    <a:pt x="19416" y="9697"/>
                    <a:pt x="20728" y="9183"/>
                  </a:cubicBezTo>
                  <a:cubicBezTo>
                    <a:pt x="20789" y="9159"/>
                    <a:pt x="20851" y="9126"/>
                    <a:pt x="20917" y="9092"/>
                  </a:cubicBezTo>
                  <a:cubicBezTo>
                    <a:pt x="21036" y="9029"/>
                    <a:pt x="21160" y="8964"/>
                    <a:pt x="21281" y="8953"/>
                  </a:cubicBezTo>
                  <a:lnTo>
                    <a:pt x="21286" y="9127"/>
                  </a:lnTo>
                  <a:cubicBezTo>
                    <a:pt x="21178" y="9137"/>
                    <a:pt x="21061" y="9199"/>
                    <a:pt x="20947" y="9258"/>
                  </a:cubicBezTo>
                  <a:cubicBezTo>
                    <a:pt x="20882" y="9292"/>
                    <a:pt x="20816" y="9327"/>
                    <a:pt x="20751" y="9352"/>
                  </a:cubicBezTo>
                  <a:cubicBezTo>
                    <a:pt x="19414" y="9876"/>
                    <a:pt x="18021" y="9582"/>
                    <a:pt x="17025" y="8566"/>
                  </a:cubicBezTo>
                  <a:cubicBezTo>
                    <a:pt x="16383" y="7911"/>
                    <a:pt x="15912" y="6946"/>
                    <a:pt x="15456" y="6012"/>
                  </a:cubicBezTo>
                  <a:cubicBezTo>
                    <a:pt x="15170" y="5425"/>
                    <a:pt x="14875" y="4819"/>
                    <a:pt x="14540" y="4297"/>
                  </a:cubicBezTo>
                  <a:cubicBezTo>
                    <a:pt x="14144" y="3680"/>
                    <a:pt x="13491" y="2947"/>
                    <a:pt x="12843" y="2741"/>
                  </a:cubicBezTo>
                  <a:cubicBezTo>
                    <a:pt x="11979" y="2466"/>
                    <a:pt x="10984" y="2731"/>
                    <a:pt x="10106" y="2964"/>
                  </a:cubicBezTo>
                  <a:lnTo>
                    <a:pt x="10011" y="2990"/>
                  </a:lnTo>
                  <a:cubicBezTo>
                    <a:pt x="8235" y="3461"/>
                    <a:pt x="6252" y="3277"/>
                    <a:pt x="3948" y="2428"/>
                  </a:cubicBezTo>
                  <a:cubicBezTo>
                    <a:pt x="3367" y="2213"/>
                    <a:pt x="2833" y="1753"/>
                    <a:pt x="2318" y="1308"/>
                  </a:cubicBezTo>
                  <a:cubicBezTo>
                    <a:pt x="2197" y="1204"/>
                    <a:pt x="2076" y="1099"/>
                    <a:pt x="1954" y="998"/>
                  </a:cubicBezTo>
                  <a:cubicBezTo>
                    <a:pt x="1902" y="955"/>
                    <a:pt x="1842" y="901"/>
                    <a:pt x="1776" y="843"/>
                  </a:cubicBezTo>
                  <a:cubicBezTo>
                    <a:pt x="1330" y="445"/>
                    <a:pt x="582" y="-221"/>
                    <a:pt x="251" y="487"/>
                  </a:cubicBezTo>
                  <a:cubicBezTo>
                    <a:pt x="-192" y="1433"/>
                    <a:pt x="458" y="3443"/>
                    <a:pt x="770" y="4408"/>
                  </a:cubicBezTo>
                  <a:lnTo>
                    <a:pt x="807" y="4524"/>
                  </a:lnTo>
                  <a:cubicBezTo>
                    <a:pt x="1197" y="5738"/>
                    <a:pt x="1864" y="7340"/>
                    <a:pt x="2822" y="8079"/>
                  </a:cubicBezTo>
                  <a:cubicBezTo>
                    <a:pt x="3313" y="8458"/>
                    <a:pt x="3871" y="8550"/>
                    <a:pt x="4409" y="8639"/>
                  </a:cubicBezTo>
                  <a:cubicBezTo>
                    <a:pt x="4762" y="8697"/>
                    <a:pt x="5126" y="8757"/>
                    <a:pt x="5470" y="8896"/>
                  </a:cubicBezTo>
                  <a:cubicBezTo>
                    <a:pt x="6758" y="9419"/>
                    <a:pt x="7900" y="9962"/>
                    <a:pt x="8834" y="11315"/>
                  </a:cubicBezTo>
                  <a:cubicBezTo>
                    <a:pt x="10249" y="13363"/>
                    <a:pt x="10659" y="16725"/>
                    <a:pt x="10858" y="19426"/>
                  </a:cubicBezTo>
                  <a:cubicBezTo>
                    <a:pt x="10868" y="19560"/>
                    <a:pt x="10871" y="19728"/>
                    <a:pt x="10875" y="19906"/>
                  </a:cubicBezTo>
                  <a:cubicBezTo>
                    <a:pt x="10883" y="20317"/>
                    <a:pt x="10894" y="20828"/>
                    <a:pt x="10992" y="21055"/>
                  </a:cubicBezTo>
                  <a:lnTo>
                    <a:pt x="10910" y="2115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" name="Freeform: Shape 26"/>
            <p:cNvSpPr/>
            <p:nvPr/>
          </p:nvSpPr>
          <p:spPr>
            <a:xfrm>
              <a:off x="9820433" y="4992044"/>
              <a:ext cx="2784863" cy="1813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44" fill="norm" stroke="1" extrusionOk="0">
                  <a:moveTo>
                    <a:pt x="19473" y="21044"/>
                  </a:moveTo>
                  <a:cubicBezTo>
                    <a:pt x="19240" y="21044"/>
                    <a:pt x="19005" y="21020"/>
                    <a:pt x="18788" y="20997"/>
                  </a:cubicBezTo>
                  <a:cubicBezTo>
                    <a:pt x="18592" y="20977"/>
                    <a:pt x="18406" y="20964"/>
                    <a:pt x="18248" y="20958"/>
                  </a:cubicBezTo>
                  <a:cubicBezTo>
                    <a:pt x="16930" y="20958"/>
                    <a:pt x="15019" y="20753"/>
                    <a:pt x="13390" y="19734"/>
                  </a:cubicBezTo>
                  <a:cubicBezTo>
                    <a:pt x="10710" y="18058"/>
                    <a:pt x="8416" y="15286"/>
                    <a:pt x="6197" y="12605"/>
                  </a:cubicBezTo>
                  <a:cubicBezTo>
                    <a:pt x="5509" y="11773"/>
                    <a:pt x="4851" y="10862"/>
                    <a:pt x="4216" y="9982"/>
                  </a:cubicBezTo>
                  <a:cubicBezTo>
                    <a:pt x="3669" y="9225"/>
                    <a:pt x="3104" y="8442"/>
                    <a:pt x="2526" y="7720"/>
                  </a:cubicBezTo>
                  <a:cubicBezTo>
                    <a:pt x="1563" y="6517"/>
                    <a:pt x="-229" y="4276"/>
                    <a:pt x="24" y="1694"/>
                  </a:cubicBezTo>
                  <a:cubicBezTo>
                    <a:pt x="94" y="978"/>
                    <a:pt x="324" y="480"/>
                    <a:pt x="707" y="214"/>
                  </a:cubicBezTo>
                  <a:cubicBezTo>
                    <a:pt x="1821" y="-556"/>
                    <a:pt x="4001" y="938"/>
                    <a:pt x="4882" y="1782"/>
                  </a:cubicBezTo>
                  <a:cubicBezTo>
                    <a:pt x="5457" y="2333"/>
                    <a:pt x="5823" y="3179"/>
                    <a:pt x="6178" y="3997"/>
                  </a:cubicBezTo>
                  <a:cubicBezTo>
                    <a:pt x="6354" y="4403"/>
                    <a:pt x="6537" y="4824"/>
                    <a:pt x="6741" y="5200"/>
                  </a:cubicBezTo>
                  <a:cubicBezTo>
                    <a:pt x="7140" y="5931"/>
                    <a:pt x="7566" y="6654"/>
                    <a:pt x="7977" y="7353"/>
                  </a:cubicBezTo>
                  <a:cubicBezTo>
                    <a:pt x="8360" y="8004"/>
                    <a:pt x="8756" y="8677"/>
                    <a:pt x="9131" y="9357"/>
                  </a:cubicBezTo>
                  <a:cubicBezTo>
                    <a:pt x="10127" y="11164"/>
                    <a:pt x="11536" y="12270"/>
                    <a:pt x="12784" y="13115"/>
                  </a:cubicBezTo>
                  <a:cubicBezTo>
                    <a:pt x="13557" y="13638"/>
                    <a:pt x="14355" y="13813"/>
                    <a:pt x="15200" y="13998"/>
                  </a:cubicBezTo>
                  <a:cubicBezTo>
                    <a:pt x="15403" y="14043"/>
                    <a:pt x="15608" y="14088"/>
                    <a:pt x="15813" y="14138"/>
                  </a:cubicBezTo>
                  <a:cubicBezTo>
                    <a:pt x="15955" y="14172"/>
                    <a:pt x="16111" y="14213"/>
                    <a:pt x="16279" y="14256"/>
                  </a:cubicBezTo>
                  <a:cubicBezTo>
                    <a:pt x="17732" y="14632"/>
                    <a:pt x="20164" y="15262"/>
                    <a:pt x="21234" y="14061"/>
                  </a:cubicBezTo>
                  <a:lnTo>
                    <a:pt x="21371" y="14339"/>
                  </a:lnTo>
                  <a:cubicBezTo>
                    <a:pt x="20222" y="15628"/>
                    <a:pt x="17825" y="15008"/>
                    <a:pt x="16240" y="14598"/>
                  </a:cubicBezTo>
                  <a:cubicBezTo>
                    <a:pt x="16073" y="14555"/>
                    <a:pt x="15918" y="14514"/>
                    <a:pt x="15777" y="14480"/>
                  </a:cubicBezTo>
                  <a:cubicBezTo>
                    <a:pt x="15572" y="14430"/>
                    <a:pt x="15369" y="14385"/>
                    <a:pt x="15167" y="14341"/>
                  </a:cubicBezTo>
                  <a:cubicBezTo>
                    <a:pt x="14306" y="14152"/>
                    <a:pt x="13493" y="13974"/>
                    <a:pt x="12691" y="13431"/>
                  </a:cubicBezTo>
                  <a:cubicBezTo>
                    <a:pt x="11419" y="12570"/>
                    <a:pt x="9980" y="11440"/>
                    <a:pt x="8955" y="9579"/>
                  </a:cubicBezTo>
                  <a:cubicBezTo>
                    <a:pt x="8582" y="8903"/>
                    <a:pt x="8188" y="8232"/>
                    <a:pt x="7806" y="7583"/>
                  </a:cubicBezTo>
                  <a:cubicBezTo>
                    <a:pt x="7393" y="6882"/>
                    <a:pt x="6966" y="6157"/>
                    <a:pt x="6565" y="5420"/>
                  </a:cubicBezTo>
                  <a:cubicBezTo>
                    <a:pt x="6352" y="5030"/>
                    <a:pt x="6166" y="4601"/>
                    <a:pt x="5986" y="4186"/>
                  </a:cubicBezTo>
                  <a:cubicBezTo>
                    <a:pt x="5629" y="3363"/>
                    <a:pt x="5292" y="2585"/>
                    <a:pt x="4760" y="2075"/>
                  </a:cubicBezTo>
                  <a:cubicBezTo>
                    <a:pt x="3946" y="1295"/>
                    <a:pt x="1821" y="-175"/>
                    <a:pt x="803" y="529"/>
                  </a:cubicBezTo>
                  <a:cubicBezTo>
                    <a:pt x="490" y="746"/>
                    <a:pt x="310" y="1143"/>
                    <a:pt x="251" y="1745"/>
                  </a:cubicBezTo>
                  <a:cubicBezTo>
                    <a:pt x="17" y="4134"/>
                    <a:pt x="1744" y="6293"/>
                    <a:pt x="2672" y="7453"/>
                  </a:cubicBezTo>
                  <a:cubicBezTo>
                    <a:pt x="3254" y="8180"/>
                    <a:pt x="3822" y="8966"/>
                    <a:pt x="4371" y="9726"/>
                  </a:cubicBezTo>
                  <a:cubicBezTo>
                    <a:pt x="5004" y="10603"/>
                    <a:pt x="5658" y="11509"/>
                    <a:pt x="6341" y="12334"/>
                  </a:cubicBezTo>
                  <a:cubicBezTo>
                    <a:pt x="8547" y="15000"/>
                    <a:pt x="10828" y="17756"/>
                    <a:pt x="13478" y="19414"/>
                  </a:cubicBezTo>
                  <a:cubicBezTo>
                    <a:pt x="15057" y="20401"/>
                    <a:pt x="16916" y="20611"/>
                    <a:pt x="18211" y="20611"/>
                  </a:cubicBezTo>
                  <a:cubicBezTo>
                    <a:pt x="18226" y="20611"/>
                    <a:pt x="18240" y="20611"/>
                    <a:pt x="18255" y="20611"/>
                  </a:cubicBezTo>
                  <a:cubicBezTo>
                    <a:pt x="18419" y="20611"/>
                    <a:pt x="18606" y="20631"/>
                    <a:pt x="18803" y="20651"/>
                  </a:cubicBezTo>
                  <a:cubicBezTo>
                    <a:pt x="19444" y="20717"/>
                    <a:pt x="20241" y="20799"/>
                    <a:pt x="20608" y="20204"/>
                  </a:cubicBezTo>
                  <a:lnTo>
                    <a:pt x="20775" y="20441"/>
                  </a:lnTo>
                  <a:cubicBezTo>
                    <a:pt x="20474" y="20931"/>
                    <a:pt x="19977" y="21044"/>
                    <a:pt x="19473" y="2104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" name="Freeform: Shape 27"/>
            <p:cNvSpPr/>
            <p:nvPr/>
          </p:nvSpPr>
          <p:spPr>
            <a:xfrm>
              <a:off x="6871899" y="4850689"/>
              <a:ext cx="5873862" cy="311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85" fill="norm" stroke="1" extrusionOk="0">
                  <a:moveTo>
                    <a:pt x="11204" y="21285"/>
                  </a:moveTo>
                  <a:lnTo>
                    <a:pt x="11134" y="21128"/>
                  </a:lnTo>
                  <a:cubicBezTo>
                    <a:pt x="11325" y="20833"/>
                    <a:pt x="11295" y="19985"/>
                    <a:pt x="11272" y="19366"/>
                  </a:cubicBezTo>
                  <a:cubicBezTo>
                    <a:pt x="11266" y="19190"/>
                    <a:pt x="11260" y="19023"/>
                    <a:pt x="11260" y="18891"/>
                  </a:cubicBezTo>
                  <a:cubicBezTo>
                    <a:pt x="11260" y="17799"/>
                    <a:pt x="11203" y="16858"/>
                    <a:pt x="11080" y="15931"/>
                  </a:cubicBezTo>
                  <a:cubicBezTo>
                    <a:pt x="10907" y="14617"/>
                    <a:pt x="10631" y="13606"/>
                    <a:pt x="10243" y="12401"/>
                  </a:cubicBezTo>
                  <a:cubicBezTo>
                    <a:pt x="10138" y="12078"/>
                    <a:pt x="10037" y="11747"/>
                    <a:pt x="9940" y="11428"/>
                  </a:cubicBezTo>
                  <a:cubicBezTo>
                    <a:pt x="9504" y="9999"/>
                    <a:pt x="9092" y="8649"/>
                    <a:pt x="8348" y="7756"/>
                  </a:cubicBezTo>
                  <a:cubicBezTo>
                    <a:pt x="7187" y="6363"/>
                    <a:pt x="5828" y="5838"/>
                    <a:pt x="4513" y="5330"/>
                  </a:cubicBezTo>
                  <a:cubicBezTo>
                    <a:pt x="3861" y="5078"/>
                    <a:pt x="3186" y="4817"/>
                    <a:pt x="2545" y="4454"/>
                  </a:cubicBezTo>
                  <a:cubicBezTo>
                    <a:pt x="2440" y="4394"/>
                    <a:pt x="2330" y="4336"/>
                    <a:pt x="2216" y="4276"/>
                  </a:cubicBezTo>
                  <a:cubicBezTo>
                    <a:pt x="1470" y="3882"/>
                    <a:pt x="624" y="3435"/>
                    <a:pt x="231" y="2182"/>
                  </a:cubicBezTo>
                  <a:cubicBezTo>
                    <a:pt x="87" y="1724"/>
                    <a:pt x="-133" y="641"/>
                    <a:pt x="104" y="218"/>
                  </a:cubicBezTo>
                  <a:cubicBezTo>
                    <a:pt x="403" y="-315"/>
                    <a:pt x="995" y="255"/>
                    <a:pt x="1349" y="596"/>
                  </a:cubicBezTo>
                  <a:cubicBezTo>
                    <a:pt x="1397" y="642"/>
                    <a:pt x="1441" y="684"/>
                    <a:pt x="1476" y="716"/>
                  </a:cubicBezTo>
                  <a:cubicBezTo>
                    <a:pt x="2902" y="1993"/>
                    <a:pt x="4588" y="1891"/>
                    <a:pt x="6219" y="1792"/>
                  </a:cubicBezTo>
                  <a:cubicBezTo>
                    <a:pt x="6637" y="1766"/>
                    <a:pt x="7070" y="1740"/>
                    <a:pt x="7482" y="1740"/>
                  </a:cubicBezTo>
                  <a:cubicBezTo>
                    <a:pt x="7483" y="1740"/>
                    <a:pt x="7484" y="1740"/>
                    <a:pt x="7485" y="1740"/>
                  </a:cubicBezTo>
                  <a:cubicBezTo>
                    <a:pt x="9564" y="1741"/>
                    <a:pt x="10863" y="4794"/>
                    <a:pt x="12118" y="7747"/>
                  </a:cubicBezTo>
                  <a:cubicBezTo>
                    <a:pt x="12511" y="8672"/>
                    <a:pt x="12883" y="9546"/>
                    <a:pt x="13273" y="10312"/>
                  </a:cubicBezTo>
                  <a:cubicBezTo>
                    <a:pt x="13889" y="11522"/>
                    <a:pt x="14542" y="12508"/>
                    <a:pt x="15214" y="13241"/>
                  </a:cubicBezTo>
                  <a:cubicBezTo>
                    <a:pt x="17269" y="15483"/>
                    <a:pt x="19344" y="15669"/>
                    <a:pt x="21467" y="15669"/>
                  </a:cubicBezTo>
                  <a:lnTo>
                    <a:pt x="21467" y="15873"/>
                  </a:lnTo>
                  <a:cubicBezTo>
                    <a:pt x="19329" y="15873"/>
                    <a:pt x="17237" y="15685"/>
                    <a:pt x="15159" y="13417"/>
                  </a:cubicBezTo>
                  <a:cubicBezTo>
                    <a:pt x="14478" y="12674"/>
                    <a:pt x="13817" y="11677"/>
                    <a:pt x="13194" y="10452"/>
                  </a:cubicBezTo>
                  <a:cubicBezTo>
                    <a:pt x="12800" y="9679"/>
                    <a:pt x="12427" y="8802"/>
                    <a:pt x="12032" y="7873"/>
                  </a:cubicBezTo>
                  <a:cubicBezTo>
                    <a:pt x="10793" y="4958"/>
                    <a:pt x="9512" y="1944"/>
                    <a:pt x="7485" y="1944"/>
                  </a:cubicBezTo>
                  <a:cubicBezTo>
                    <a:pt x="7072" y="1945"/>
                    <a:pt x="6660" y="1969"/>
                    <a:pt x="6222" y="1995"/>
                  </a:cubicBezTo>
                  <a:cubicBezTo>
                    <a:pt x="4578" y="2095"/>
                    <a:pt x="2879" y="2198"/>
                    <a:pt x="1429" y="899"/>
                  </a:cubicBezTo>
                  <a:cubicBezTo>
                    <a:pt x="1392" y="867"/>
                    <a:pt x="1348" y="824"/>
                    <a:pt x="1299" y="777"/>
                  </a:cubicBezTo>
                  <a:cubicBezTo>
                    <a:pt x="993" y="482"/>
                    <a:pt x="422" y="-68"/>
                    <a:pt x="180" y="365"/>
                  </a:cubicBezTo>
                  <a:cubicBezTo>
                    <a:pt x="2" y="682"/>
                    <a:pt x="187" y="1638"/>
                    <a:pt x="325" y="2079"/>
                  </a:cubicBezTo>
                  <a:cubicBezTo>
                    <a:pt x="696" y="3261"/>
                    <a:pt x="1519" y="3696"/>
                    <a:pt x="2245" y="4079"/>
                  </a:cubicBezTo>
                  <a:cubicBezTo>
                    <a:pt x="2360" y="4140"/>
                    <a:pt x="2471" y="4199"/>
                    <a:pt x="2577" y="4258"/>
                  </a:cubicBezTo>
                  <a:cubicBezTo>
                    <a:pt x="3213" y="4619"/>
                    <a:pt x="3885" y="4879"/>
                    <a:pt x="4535" y="5130"/>
                  </a:cubicBezTo>
                  <a:cubicBezTo>
                    <a:pt x="5860" y="5642"/>
                    <a:pt x="7229" y="6171"/>
                    <a:pt x="8407" y="7584"/>
                  </a:cubicBezTo>
                  <a:cubicBezTo>
                    <a:pt x="9174" y="8504"/>
                    <a:pt x="9592" y="9875"/>
                    <a:pt x="10035" y="11327"/>
                  </a:cubicBezTo>
                  <a:cubicBezTo>
                    <a:pt x="10132" y="11645"/>
                    <a:pt x="10232" y="11975"/>
                    <a:pt x="10336" y="12296"/>
                  </a:cubicBezTo>
                  <a:cubicBezTo>
                    <a:pt x="10730" y="13517"/>
                    <a:pt x="11010" y="14543"/>
                    <a:pt x="11186" y="15882"/>
                  </a:cubicBezTo>
                  <a:cubicBezTo>
                    <a:pt x="11311" y="16826"/>
                    <a:pt x="11369" y="17782"/>
                    <a:pt x="11369" y="18890"/>
                  </a:cubicBezTo>
                  <a:cubicBezTo>
                    <a:pt x="11369" y="19016"/>
                    <a:pt x="11375" y="19179"/>
                    <a:pt x="11381" y="19352"/>
                  </a:cubicBezTo>
                  <a:cubicBezTo>
                    <a:pt x="11405" y="20015"/>
                    <a:pt x="11438" y="20923"/>
                    <a:pt x="11204" y="2128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" name="Freeform: Shape 28"/>
            <p:cNvSpPr/>
            <p:nvPr/>
          </p:nvSpPr>
          <p:spPr>
            <a:xfrm>
              <a:off x="8834864" y="5440086"/>
              <a:ext cx="3665227" cy="258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07" fill="norm" stroke="1" extrusionOk="0">
                  <a:moveTo>
                    <a:pt x="9005" y="21407"/>
                  </a:moveTo>
                  <a:lnTo>
                    <a:pt x="8865" y="21260"/>
                  </a:lnTo>
                  <a:cubicBezTo>
                    <a:pt x="9656" y="19742"/>
                    <a:pt x="9380" y="17070"/>
                    <a:pt x="9104" y="15193"/>
                  </a:cubicBezTo>
                  <a:cubicBezTo>
                    <a:pt x="8727" y="12630"/>
                    <a:pt x="7971" y="10324"/>
                    <a:pt x="6918" y="8526"/>
                  </a:cubicBezTo>
                  <a:cubicBezTo>
                    <a:pt x="5950" y="6872"/>
                    <a:pt x="4647" y="5703"/>
                    <a:pt x="3387" y="4571"/>
                  </a:cubicBezTo>
                  <a:cubicBezTo>
                    <a:pt x="3184" y="4389"/>
                    <a:pt x="2981" y="4207"/>
                    <a:pt x="2780" y="4023"/>
                  </a:cubicBezTo>
                  <a:cubicBezTo>
                    <a:pt x="2628" y="3884"/>
                    <a:pt x="2386" y="3721"/>
                    <a:pt x="2105" y="3533"/>
                  </a:cubicBezTo>
                  <a:cubicBezTo>
                    <a:pt x="1127" y="2875"/>
                    <a:pt x="-213" y="1975"/>
                    <a:pt x="29" y="658"/>
                  </a:cubicBezTo>
                  <a:cubicBezTo>
                    <a:pt x="92" y="314"/>
                    <a:pt x="215" y="102"/>
                    <a:pt x="396" y="28"/>
                  </a:cubicBezTo>
                  <a:cubicBezTo>
                    <a:pt x="932" y="-193"/>
                    <a:pt x="1798" y="952"/>
                    <a:pt x="2168" y="1441"/>
                  </a:cubicBezTo>
                  <a:lnTo>
                    <a:pt x="2237" y="1532"/>
                  </a:lnTo>
                  <a:cubicBezTo>
                    <a:pt x="3035" y="2571"/>
                    <a:pt x="3940" y="3280"/>
                    <a:pt x="4898" y="4030"/>
                  </a:cubicBezTo>
                  <a:cubicBezTo>
                    <a:pt x="5229" y="4290"/>
                    <a:pt x="5571" y="4558"/>
                    <a:pt x="5905" y="4839"/>
                  </a:cubicBezTo>
                  <a:cubicBezTo>
                    <a:pt x="7563" y="6232"/>
                    <a:pt x="8502" y="8680"/>
                    <a:pt x="9410" y="11048"/>
                  </a:cubicBezTo>
                  <a:cubicBezTo>
                    <a:pt x="9624" y="11605"/>
                    <a:pt x="9826" y="12131"/>
                    <a:pt x="10037" y="12646"/>
                  </a:cubicBezTo>
                  <a:cubicBezTo>
                    <a:pt x="11476" y="16146"/>
                    <a:pt x="13910" y="17528"/>
                    <a:pt x="16325" y="18500"/>
                  </a:cubicBezTo>
                  <a:cubicBezTo>
                    <a:pt x="17784" y="19087"/>
                    <a:pt x="19290" y="19562"/>
                    <a:pt x="20746" y="20022"/>
                  </a:cubicBezTo>
                  <a:lnTo>
                    <a:pt x="21387" y="20224"/>
                  </a:lnTo>
                  <a:lnTo>
                    <a:pt x="21349" y="20465"/>
                  </a:lnTo>
                  <a:lnTo>
                    <a:pt x="20708" y="20263"/>
                  </a:lnTo>
                  <a:cubicBezTo>
                    <a:pt x="19249" y="19803"/>
                    <a:pt x="17741" y="19327"/>
                    <a:pt x="16278" y="18738"/>
                  </a:cubicBezTo>
                  <a:cubicBezTo>
                    <a:pt x="13827" y="17752"/>
                    <a:pt x="11357" y="16346"/>
                    <a:pt x="9887" y="12771"/>
                  </a:cubicBezTo>
                  <a:cubicBezTo>
                    <a:pt x="9674" y="12252"/>
                    <a:pt x="9462" y="11700"/>
                    <a:pt x="9257" y="11166"/>
                  </a:cubicBezTo>
                  <a:cubicBezTo>
                    <a:pt x="8360" y="8828"/>
                    <a:pt x="7433" y="6410"/>
                    <a:pt x="5816" y="5051"/>
                  </a:cubicBezTo>
                  <a:cubicBezTo>
                    <a:pt x="5484" y="4772"/>
                    <a:pt x="5143" y="4505"/>
                    <a:pt x="4813" y="4247"/>
                  </a:cubicBezTo>
                  <a:cubicBezTo>
                    <a:pt x="3888" y="3522"/>
                    <a:pt x="2932" y="2773"/>
                    <a:pt x="2119" y="1714"/>
                  </a:cubicBezTo>
                  <a:lnTo>
                    <a:pt x="2049" y="1622"/>
                  </a:lnTo>
                  <a:cubicBezTo>
                    <a:pt x="1761" y="1241"/>
                    <a:pt x="886" y="84"/>
                    <a:pt x="444" y="265"/>
                  </a:cubicBezTo>
                  <a:cubicBezTo>
                    <a:pt x="325" y="314"/>
                    <a:pt x="244" y="463"/>
                    <a:pt x="197" y="720"/>
                  </a:cubicBezTo>
                  <a:cubicBezTo>
                    <a:pt x="-8" y="1839"/>
                    <a:pt x="1309" y="2724"/>
                    <a:pt x="2180" y="3309"/>
                  </a:cubicBezTo>
                  <a:cubicBezTo>
                    <a:pt x="2466" y="3501"/>
                    <a:pt x="2713" y="3667"/>
                    <a:pt x="2874" y="3815"/>
                  </a:cubicBezTo>
                  <a:cubicBezTo>
                    <a:pt x="3075" y="3998"/>
                    <a:pt x="3278" y="4180"/>
                    <a:pt x="3481" y="4363"/>
                  </a:cubicBezTo>
                  <a:cubicBezTo>
                    <a:pt x="4752" y="5504"/>
                    <a:pt x="6066" y="6684"/>
                    <a:pt x="7052" y="8368"/>
                  </a:cubicBezTo>
                  <a:cubicBezTo>
                    <a:pt x="8123" y="10198"/>
                    <a:pt x="8892" y="12540"/>
                    <a:pt x="9275" y="15143"/>
                  </a:cubicBezTo>
                  <a:cubicBezTo>
                    <a:pt x="9558" y="17066"/>
                    <a:pt x="9838" y="19809"/>
                    <a:pt x="9005" y="2140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" name="Freeform: Shape 29"/>
            <p:cNvSpPr/>
            <p:nvPr/>
          </p:nvSpPr>
          <p:spPr>
            <a:xfrm>
              <a:off x="6680514" y="226357"/>
              <a:ext cx="6013975" cy="360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fill="norm" stroke="1" extrusionOk="0">
                  <a:moveTo>
                    <a:pt x="3299" y="21600"/>
                  </a:moveTo>
                  <a:cubicBezTo>
                    <a:pt x="3294" y="21600"/>
                    <a:pt x="3288" y="21600"/>
                    <a:pt x="3282" y="21600"/>
                  </a:cubicBezTo>
                  <a:cubicBezTo>
                    <a:pt x="2858" y="21586"/>
                    <a:pt x="2437" y="21038"/>
                    <a:pt x="2234" y="20235"/>
                  </a:cubicBezTo>
                  <a:cubicBezTo>
                    <a:pt x="2030" y="19425"/>
                    <a:pt x="1870" y="18791"/>
                    <a:pt x="1424" y="18304"/>
                  </a:cubicBezTo>
                  <a:cubicBezTo>
                    <a:pt x="1255" y="18121"/>
                    <a:pt x="1058" y="17990"/>
                    <a:pt x="868" y="17864"/>
                  </a:cubicBezTo>
                  <a:cubicBezTo>
                    <a:pt x="672" y="17735"/>
                    <a:pt x="469" y="17600"/>
                    <a:pt x="298" y="17408"/>
                  </a:cubicBezTo>
                  <a:cubicBezTo>
                    <a:pt x="109" y="17196"/>
                    <a:pt x="9" y="16889"/>
                    <a:pt x="1" y="16494"/>
                  </a:cubicBezTo>
                  <a:cubicBezTo>
                    <a:pt x="-18" y="15594"/>
                    <a:pt x="459" y="14463"/>
                    <a:pt x="795" y="14026"/>
                  </a:cubicBezTo>
                  <a:cubicBezTo>
                    <a:pt x="1184" y="13522"/>
                    <a:pt x="1455" y="13217"/>
                    <a:pt x="1954" y="13246"/>
                  </a:cubicBezTo>
                  <a:cubicBezTo>
                    <a:pt x="2348" y="13269"/>
                    <a:pt x="2721" y="13422"/>
                    <a:pt x="3082" y="13570"/>
                  </a:cubicBezTo>
                  <a:cubicBezTo>
                    <a:pt x="3325" y="13669"/>
                    <a:pt x="3576" y="13772"/>
                    <a:pt x="3829" y="13833"/>
                  </a:cubicBezTo>
                  <a:cubicBezTo>
                    <a:pt x="4788" y="14066"/>
                    <a:pt x="5806" y="13297"/>
                    <a:pt x="6441" y="12500"/>
                  </a:cubicBezTo>
                  <a:cubicBezTo>
                    <a:pt x="7113" y="11656"/>
                    <a:pt x="7576" y="10065"/>
                    <a:pt x="7948" y="8787"/>
                  </a:cubicBezTo>
                  <a:lnTo>
                    <a:pt x="7989" y="8646"/>
                  </a:lnTo>
                  <a:cubicBezTo>
                    <a:pt x="8383" y="7294"/>
                    <a:pt x="8868" y="5805"/>
                    <a:pt x="9429" y="4219"/>
                  </a:cubicBezTo>
                  <a:cubicBezTo>
                    <a:pt x="9576" y="3803"/>
                    <a:pt x="9728" y="3388"/>
                    <a:pt x="9876" y="2987"/>
                  </a:cubicBezTo>
                  <a:cubicBezTo>
                    <a:pt x="9996" y="2660"/>
                    <a:pt x="10121" y="2322"/>
                    <a:pt x="10241" y="1986"/>
                  </a:cubicBezTo>
                  <a:cubicBezTo>
                    <a:pt x="10329" y="1740"/>
                    <a:pt x="10436" y="1493"/>
                    <a:pt x="10540" y="1254"/>
                  </a:cubicBezTo>
                  <a:cubicBezTo>
                    <a:pt x="10714" y="851"/>
                    <a:pt x="10895" y="434"/>
                    <a:pt x="10997" y="0"/>
                  </a:cubicBezTo>
                  <a:lnTo>
                    <a:pt x="11096" y="65"/>
                  </a:lnTo>
                  <a:cubicBezTo>
                    <a:pt x="10989" y="521"/>
                    <a:pt x="10805" y="947"/>
                    <a:pt x="10626" y="1359"/>
                  </a:cubicBezTo>
                  <a:cubicBezTo>
                    <a:pt x="10520" y="1606"/>
                    <a:pt x="10419" y="1839"/>
                    <a:pt x="10333" y="2078"/>
                  </a:cubicBezTo>
                  <a:cubicBezTo>
                    <a:pt x="10212" y="2414"/>
                    <a:pt x="10088" y="2753"/>
                    <a:pt x="9967" y="3081"/>
                  </a:cubicBezTo>
                  <a:cubicBezTo>
                    <a:pt x="9820" y="3481"/>
                    <a:pt x="9668" y="3895"/>
                    <a:pt x="9521" y="4310"/>
                  </a:cubicBezTo>
                  <a:cubicBezTo>
                    <a:pt x="8961" y="5892"/>
                    <a:pt x="8478" y="7377"/>
                    <a:pt x="8085" y="8725"/>
                  </a:cubicBezTo>
                  <a:lnTo>
                    <a:pt x="8044" y="8865"/>
                  </a:lnTo>
                  <a:cubicBezTo>
                    <a:pt x="7667" y="10160"/>
                    <a:pt x="7198" y="11773"/>
                    <a:pt x="6505" y="12643"/>
                  </a:cubicBezTo>
                  <a:cubicBezTo>
                    <a:pt x="5854" y="13462"/>
                    <a:pt x="4804" y="14251"/>
                    <a:pt x="3814" y="14011"/>
                  </a:cubicBezTo>
                  <a:cubicBezTo>
                    <a:pt x="3555" y="13948"/>
                    <a:pt x="3302" y="13844"/>
                    <a:pt x="3057" y="13744"/>
                  </a:cubicBezTo>
                  <a:cubicBezTo>
                    <a:pt x="2701" y="13598"/>
                    <a:pt x="2333" y="13447"/>
                    <a:pt x="1950" y="13425"/>
                  </a:cubicBezTo>
                  <a:cubicBezTo>
                    <a:pt x="1477" y="13397"/>
                    <a:pt x="1229" y="13689"/>
                    <a:pt x="861" y="14167"/>
                  </a:cubicBezTo>
                  <a:cubicBezTo>
                    <a:pt x="535" y="14590"/>
                    <a:pt x="91" y="15678"/>
                    <a:pt x="108" y="16488"/>
                  </a:cubicBezTo>
                  <a:cubicBezTo>
                    <a:pt x="115" y="16822"/>
                    <a:pt x="199" y="17082"/>
                    <a:pt x="357" y="17260"/>
                  </a:cubicBezTo>
                  <a:cubicBezTo>
                    <a:pt x="519" y="17441"/>
                    <a:pt x="707" y="17566"/>
                    <a:pt x="907" y="17698"/>
                  </a:cubicBezTo>
                  <a:cubicBezTo>
                    <a:pt x="1102" y="17827"/>
                    <a:pt x="1305" y="17961"/>
                    <a:pt x="1482" y="18154"/>
                  </a:cubicBezTo>
                  <a:cubicBezTo>
                    <a:pt x="1956" y="18671"/>
                    <a:pt x="2130" y="19360"/>
                    <a:pt x="2331" y="20159"/>
                  </a:cubicBezTo>
                  <a:cubicBezTo>
                    <a:pt x="2519" y="20904"/>
                    <a:pt x="2901" y="21408"/>
                    <a:pt x="3284" y="21421"/>
                  </a:cubicBezTo>
                  <a:cubicBezTo>
                    <a:pt x="3289" y="21421"/>
                    <a:pt x="3294" y="21421"/>
                    <a:pt x="3299" y="21421"/>
                  </a:cubicBezTo>
                  <a:cubicBezTo>
                    <a:pt x="3618" y="21421"/>
                    <a:pt x="3891" y="21072"/>
                    <a:pt x="4068" y="20437"/>
                  </a:cubicBezTo>
                  <a:cubicBezTo>
                    <a:pt x="4206" y="19944"/>
                    <a:pt x="4247" y="19367"/>
                    <a:pt x="4287" y="18809"/>
                  </a:cubicBezTo>
                  <a:cubicBezTo>
                    <a:pt x="4363" y="17742"/>
                    <a:pt x="4441" y="16640"/>
                    <a:pt x="5211" y="16160"/>
                  </a:cubicBezTo>
                  <a:cubicBezTo>
                    <a:pt x="6188" y="15552"/>
                    <a:pt x="7310" y="15650"/>
                    <a:pt x="8395" y="15745"/>
                  </a:cubicBezTo>
                  <a:cubicBezTo>
                    <a:pt x="8788" y="15779"/>
                    <a:pt x="9159" y="15811"/>
                    <a:pt x="9521" y="15811"/>
                  </a:cubicBezTo>
                  <a:lnTo>
                    <a:pt x="9655" y="15812"/>
                  </a:lnTo>
                  <a:cubicBezTo>
                    <a:pt x="10599" y="15815"/>
                    <a:pt x="11416" y="15818"/>
                    <a:pt x="11921" y="14280"/>
                  </a:cubicBezTo>
                  <a:cubicBezTo>
                    <a:pt x="12043" y="13908"/>
                    <a:pt x="12136" y="13498"/>
                    <a:pt x="12226" y="13102"/>
                  </a:cubicBezTo>
                  <a:cubicBezTo>
                    <a:pt x="12364" y="12493"/>
                    <a:pt x="12507" y="11863"/>
                    <a:pt x="12761" y="11337"/>
                  </a:cubicBezTo>
                  <a:cubicBezTo>
                    <a:pt x="13175" y="10481"/>
                    <a:pt x="13815" y="10106"/>
                    <a:pt x="14662" y="10224"/>
                  </a:cubicBezTo>
                  <a:cubicBezTo>
                    <a:pt x="15223" y="10302"/>
                    <a:pt x="15791" y="10670"/>
                    <a:pt x="16302" y="11286"/>
                  </a:cubicBezTo>
                  <a:cubicBezTo>
                    <a:pt x="17023" y="12155"/>
                    <a:pt x="17421" y="13500"/>
                    <a:pt x="17805" y="14801"/>
                  </a:cubicBezTo>
                  <a:cubicBezTo>
                    <a:pt x="18344" y="16623"/>
                    <a:pt x="18854" y="18344"/>
                    <a:pt x="20177" y="18736"/>
                  </a:cubicBezTo>
                  <a:cubicBezTo>
                    <a:pt x="20537" y="18842"/>
                    <a:pt x="21281" y="18970"/>
                    <a:pt x="21521" y="18691"/>
                  </a:cubicBezTo>
                  <a:lnTo>
                    <a:pt x="21582" y="18838"/>
                  </a:lnTo>
                  <a:cubicBezTo>
                    <a:pt x="21252" y="19221"/>
                    <a:pt x="20270" y="18945"/>
                    <a:pt x="20159" y="18912"/>
                  </a:cubicBezTo>
                  <a:cubicBezTo>
                    <a:pt x="18781" y="18505"/>
                    <a:pt x="18236" y="16662"/>
                    <a:pt x="17709" y="14881"/>
                  </a:cubicBezTo>
                  <a:cubicBezTo>
                    <a:pt x="17330" y="13599"/>
                    <a:pt x="16938" y="12274"/>
                    <a:pt x="16240" y="11432"/>
                  </a:cubicBezTo>
                  <a:cubicBezTo>
                    <a:pt x="15744" y="10834"/>
                    <a:pt x="15195" y="10478"/>
                    <a:pt x="14653" y="10402"/>
                  </a:cubicBezTo>
                  <a:cubicBezTo>
                    <a:pt x="13844" y="10290"/>
                    <a:pt x="13235" y="10642"/>
                    <a:pt x="12845" y="11449"/>
                  </a:cubicBezTo>
                  <a:cubicBezTo>
                    <a:pt x="12601" y="11953"/>
                    <a:pt x="12461" y="12569"/>
                    <a:pt x="12326" y="13166"/>
                  </a:cubicBezTo>
                  <a:cubicBezTo>
                    <a:pt x="12235" y="13567"/>
                    <a:pt x="12140" y="13983"/>
                    <a:pt x="12015" y="14366"/>
                  </a:cubicBezTo>
                  <a:cubicBezTo>
                    <a:pt x="11479" y="15997"/>
                    <a:pt x="10633" y="15994"/>
                    <a:pt x="9655" y="15991"/>
                  </a:cubicBezTo>
                  <a:lnTo>
                    <a:pt x="9521" y="15990"/>
                  </a:lnTo>
                  <a:cubicBezTo>
                    <a:pt x="9156" y="15990"/>
                    <a:pt x="8784" y="15958"/>
                    <a:pt x="8390" y="15923"/>
                  </a:cubicBezTo>
                  <a:cubicBezTo>
                    <a:pt x="7315" y="15830"/>
                    <a:pt x="6204" y="15732"/>
                    <a:pt x="5248" y="16328"/>
                  </a:cubicBezTo>
                  <a:cubicBezTo>
                    <a:pt x="4539" y="16769"/>
                    <a:pt x="4468" y="17770"/>
                    <a:pt x="4393" y="18830"/>
                  </a:cubicBezTo>
                  <a:cubicBezTo>
                    <a:pt x="4353" y="19402"/>
                    <a:pt x="4311" y="19993"/>
                    <a:pt x="4166" y="20513"/>
                  </a:cubicBezTo>
                  <a:cubicBezTo>
                    <a:pt x="3969" y="21215"/>
                    <a:pt x="3662" y="21600"/>
                    <a:pt x="3299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" name="Freeform: Shape 30"/>
            <p:cNvSpPr/>
            <p:nvPr/>
          </p:nvSpPr>
          <p:spPr>
            <a:xfrm>
              <a:off x="5180299" y="3356596"/>
              <a:ext cx="804108" cy="540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600" fill="norm" stroke="1" extrusionOk="0">
                  <a:moveTo>
                    <a:pt x="5864" y="21600"/>
                  </a:moveTo>
                  <a:cubicBezTo>
                    <a:pt x="5864" y="21600"/>
                    <a:pt x="5864" y="21600"/>
                    <a:pt x="5863" y="21600"/>
                  </a:cubicBezTo>
                  <a:cubicBezTo>
                    <a:pt x="3650" y="21599"/>
                    <a:pt x="1437" y="19674"/>
                    <a:pt x="483" y="16917"/>
                  </a:cubicBezTo>
                  <a:cubicBezTo>
                    <a:pt x="-260" y="14771"/>
                    <a:pt x="-142" y="12405"/>
                    <a:pt x="814" y="10253"/>
                  </a:cubicBezTo>
                  <a:cubicBezTo>
                    <a:pt x="2308" y="6895"/>
                    <a:pt x="5277" y="5685"/>
                    <a:pt x="7661" y="4712"/>
                  </a:cubicBezTo>
                  <a:lnTo>
                    <a:pt x="7814" y="4650"/>
                  </a:lnTo>
                  <a:cubicBezTo>
                    <a:pt x="8813" y="4242"/>
                    <a:pt x="9848" y="4050"/>
                    <a:pt x="10850" y="3863"/>
                  </a:cubicBezTo>
                  <a:cubicBezTo>
                    <a:pt x="11535" y="3735"/>
                    <a:pt x="12244" y="3603"/>
                    <a:pt x="12924" y="3404"/>
                  </a:cubicBezTo>
                  <a:cubicBezTo>
                    <a:pt x="13834" y="3138"/>
                    <a:pt x="14810" y="2778"/>
                    <a:pt x="15907" y="2305"/>
                  </a:cubicBezTo>
                  <a:cubicBezTo>
                    <a:pt x="16170" y="2191"/>
                    <a:pt x="16436" y="2088"/>
                    <a:pt x="16703" y="1985"/>
                  </a:cubicBezTo>
                  <a:cubicBezTo>
                    <a:pt x="17329" y="1742"/>
                    <a:pt x="17976" y="1491"/>
                    <a:pt x="18560" y="1103"/>
                  </a:cubicBezTo>
                  <a:cubicBezTo>
                    <a:pt x="18643" y="1048"/>
                    <a:pt x="18772" y="919"/>
                    <a:pt x="18909" y="784"/>
                  </a:cubicBezTo>
                  <a:cubicBezTo>
                    <a:pt x="19263" y="435"/>
                    <a:pt x="19704" y="0"/>
                    <a:pt x="20141" y="0"/>
                  </a:cubicBezTo>
                  <a:cubicBezTo>
                    <a:pt x="20423" y="0"/>
                    <a:pt x="20668" y="177"/>
                    <a:pt x="20849" y="513"/>
                  </a:cubicBezTo>
                  <a:cubicBezTo>
                    <a:pt x="21340" y="1425"/>
                    <a:pt x="20727" y="2969"/>
                    <a:pt x="20527" y="3421"/>
                  </a:cubicBezTo>
                  <a:cubicBezTo>
                    <a:pt x="19571" y="5584"/>
                    <a:pt x="18370" y="7436"/>
                    <a:pt x="17209" y="9227"/>
                  </a:cubicBezTo>
                  <a:cubicBezTo>
                    <a:pt x="16634" y="10114"/>
                    <a:pt x="16039" y="11031"/>
                    <a:pt x="15486" y="11970"/>
                  </a:cubicBezTo>
                  <a:cubicBezTo>
                    <a:pt x="14374" y="13857"/>
                    <a:pt x="13067" y="15491"/>
                    <a:pt x="11374" y="17113"/>
                  </a:cubicBezTo>
                  <a:cubicBezTo>
                    <a:pt x="10936" y="17533"/>
                    <a:pt x="10498" y="18089"/>
                    <a:pt x="10034" y="18678"/>
                  </a:cubicBezTo>
                  <a:cubicBezTo>
                    <a:pt x="9176" y="19769"/>
                    <a:pt x="8288" y="20896"/>
                    <a:pt x="7260" y="21323"/>
                  </a:cubicBezTo>
                  <a:cubicBezTo>
                    <a:pt x="6816" y="21506"/>
                    <a:pt x="6346" y="21600"/>
                    <a:pt x="5864" y="21600"/>
                  </a:cubicBezTo>
                  <a:close/>
                  <a:moveTo>
                    <a:pt x="20141" y="1194"/>
                  </a:moveTo>
                  <a:cubicBezTo>
                    <a:pt x="19934" y="1194"/>
                    <a:pt x="19587" y="1537"/>
                    <a:pt x="19333" y="1787"/>
                  </a:cubicBezTo>
                  <a:cubicBezTo>
                    <a:pt x="19169" y="1949"/>
                    <a:pt x="19013" y="2104"/>
                    <a:pt x="18872" y="2198"/>
                  </a:cubicBezTo>
                  <a:cubicBezTo>
                    <a:pt x="18230" y="2625"/>
                    <a:pt x="17551" y="2888"/>
                    <a:pt x="16895" y="3143"/>
                  </a:cubicBezTo>
                  <a:cubicBezTo>
                    <a:pt x="16635" y="3243"/>
                    <a:pt x="16375" y="3344"/>
                    <a:pt x="16120" y="3455"/>
                  </a:cubicBezTo>
                  <a:cubicBezTo>
                    <a:pt x="15000" y="3938"/>
                    <a:pt x="14003" y="4304"/>
                    <a:pt x="13072" y="4577"/>
                  </a:cubicBezTo>
                  <a:cubicBezTo>
                    <a:pt x="12365" y="4785"/>
                    <a:pt x="11643" y="4919"/>
                    <a:pt x="10945" y="5049"/>
                  </a:cubicBezTo>
                  <a:cubicBezTo>
                    <a:pt x="9970" y="5231"/>
                    <a:pt x="8962" y="5418"/>
                    <a:pt x="8016" y="5805"/>
                  </a:cubicBezTo>
                  <a:lnTo>
                    <a:pt x="7863" y="5867"/>
                  </a:lnTo>
                  <a:cubicBezTo>
                    <a:pt x="5603" y="6788"/>
                    <a:pt x="2791" y="7935"/>
                    <a:pt x="1461" y="10926"/>
                  </a:cubicBezTo>
                  <a:cubicBezTo>
                    <a:pt x="453" y="13191"/>
                    <a:pt x="748" y="15130"/>
                    <a:pt x="1173" y="16358"/>
                  </a:cubicBezTo>
                  <a:cubicBezTo>
                    <a:pt x="1985" y="18703"/>
                    <a:pt x="3958" y="20405"/>
                    <a:pt x="5864" y="20405"/>
                  </a:cubicBezTo>
                  <a:cubicBezTo>
                    <a:pt x="5864" y="20405"/>
                    <a:pt x="5864" y="20405"/>
                    <a:pt x="5864" y="20405"/>
                  </a:cubicBezTo>
                  <a:cubicBezTo>
                    <a:pt x="6277" y="20405"/>
                    <a:pt x="6678" y="20326"/>
                    <a:pt x="7055" y="20170"/>
                  </a:cubicBezTo>
                  <a:cubicBezTo>
                    <a:pt x="7919" y="19811"/>
                    <a:pt x="8740" y="18768"/>
                    <a:pt x="9535" y="17759"/>
                  </a:cubicBezTo>
                  <a:cubicBezTo>
                    <a:pt x="9998" y="17171"/>
                    <a:pt x="10476" y="16563"/>
                    <a:pt x="10958" y="16101"/>
                  </a:cubicBezTo>
                  <a:cubicBezTo>
                    <a:pt x="12588" y="14539"/>
                    <a:pt x="13843" y="12972"/>
                    <a:pt x="14906" y="11169"/>
                  </a:cubicBezTo>
                  <a:cubicBezTo>
                    <a:pt x="15471" y="10210"/>
                    <a:pt x="16073" y="9282"/>
                    <a:pt x="16654" y="8385"/>
                  </a:cubicBezTo>
                  <a:cubicBezTo>
                    <a:pt x="17790" y="6633"/>
                    <a:pt x="18965" y="4822"/>
                    <a:pt x="19880" y="2750"/>
                  </a:cubicBezTo>
                  <a:cubicBezTo>
                    <a:pt x="20166" y="2104"/>
                    <a:pt x="20296" y="1416"/>
                    <a:pt x="20244" y="1268"/>
                  </a:cubicBezTo>
                  <a:cubicBezTo>
                    <a:pt x="20210" y="1206"/>
                    <a:pt x="20183" y="1194"/>
                    <a:pt x="20141" y="119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" name="Freeform: Shape 31"/>
            <p:cNvSpPr/>
            <p:nvPr/>
          </p:nvSpPr>
          <p:spPr>
            <a:xfrm>
              <a:off x="8604009" y="261903"/>
              <a:ext cx="4032305" cy="2673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1492" y="21600"/>
                  </a:moveTo>
                  <a:cubicBezTo>
                    <a:pt x="19500" y="21581"/>
                    <a:pt x="18437" y="19529"/>
                    <a:pt x="17310" y="17356"/>
                  </a:cubicBezTo>
                  <a:lnTo>
                    <a:pt x="17268" y="17273"/>
                  </a:lnTo>
                  <a:cubicBezTo>
                    <a:pt x="16571" y="15929"/>
                    <a:pt x="14061" y="11543"/>
                    <a:pt x="11033" y="11543"/>
                  </a:cubicBezTo>
                  <a:cubicBezTo>
                    <a:pt x="8868" y="11543"/>
                    <a:pt x="7364" y="12108"/>
                    <a:pt x="6083" y="14992"/>
                  </a:cubicBezTo>
                  <a:cubicBezTo>
                    <a:pt x="5141" y="17116"/>
                    <a:pt x="3594" y="19597"/>
                    <a:pt x="1518" y="19597"/>
                  </a:cubicBezTo>
                  <a:cubicBezTo>
                    <a:pt x="1446" y="19597"/>
                    <a:pt x="1374" y="19595"/>
                    <a:pt x="1301" y="19589"/>
                  </a:cubicBezTo>
                  <a:cubicBezTo>
                    <a:pt x="911" y="19556"/>
                    <a:pt x="186" y="19496"/>
                    <a:pt x="26" y="18530"/>
                  </a:cubicBezTo>
                  <a:cubicBezTo>
                    <a:pt x="-107" y="17722"/>
                    <a:pt x="296" y="17362"/>
                    <a:pt x="651" y="17046"/>
                  </a:cubicBezTo>
                  <a:cubicBezTo>
                    <a:pt x="723" y="16982"/>
                    <a:pt x="791" y="16921"/>
                    <a:pt x="854" y="16857"/>
                  </a:cubicBezTo>
                  <a:cubicBezTo>
                    <a:pt x="2632" y="15073"/>
                    <a:pt x="3401" y="12190"/>
                    <a:pt x="4145" y="9402"/>
                  </a:cubicBezTo>
                  <a:cubicBezTo>
                    <a:pt x="4407" y="8423"/>
                    <a:pt x="4677" y="7411"/>
                    <a:pt x="4987" y="6455"/>
                  </a:cubicBezTo>
                  <a:cubicBezTo>
                    <a:pt x="5605" y="4553"/>
                    <a:pt x="6536" y="3004"/>
                    <a:pt x="7436" y="1506"/>
                  </a:cubicBezTo>
                  <a:cubicBezTo>
                    <a:pt x="7730" y="1017"/>
                    <a:pt x="8034" y="512"/>
                    <a:pt x="8323" y="0"/>
                  </a:cubicBezTo>
                  <a:lnTo>
                    <a:pt x="8444" y="157"/>
                  </a:lnTo>
                  <a:cubicBezTo>
                    <a:pt x="8153" y="672"/>
                    <a:pt x="7849" y="1178"/>
                    <a:pt x="7554" y="1668"/>
                  </a:cubicBezTo>
                  <a:cubicBezTo>
                    <a:pt x="6620" y="3223"/>
                    <a:pt x="5738" y="4691"/>
                    <a:pt x="5130" y="6561"/>
                  </a:cubicBezTo>
                  <a:cubicBezTo>
                    <a:pt x="4822" y="7509"/>
                    <a:pt x="4553" y="8517"/>
                    <a:pt x="4293" y="9492"/>
                  </a:cubicBezTo>
                  <a:cubicBezTo>
                    <a:pt x="3540" y="12314"/>
                    <a:pt x="2761" y="15233"/>
                    <a:pt x="942" y="17058"/>
                  </a:cubicBezTo>
                  <a:cubicBezTo>
                    <a:pt x="875" y="17126"/>
                    <a:pt x="802" y="17191"/>
                    <a:pt x="731" y="17253"/>
                  </a:cubicBezTo>
                  <a:cubicBezTo>
                    <a:pt x="395" y="17554"/>
                    <a:pt x="76" y="17838"/>
                    <a:pt x="181" y="18471"/>
                  </a:cubicBezTo>
                  <a:cubicBezTo>
                    <a:pt x="301" y="19203"/>
                    <a:pt x="827" y="19307"/>
                    <a:pt x="1310" y="19347"/>
                  </a:cubicBezTo>
                  <a:cubicBezTo>
                    <a:pt x="1379" y="19353"/>
                    <a:pt x="1448" y="19356"/>
                    <a:pt x="1517" y="19356"/>
                  </a:cubicBezTo>
                  <a:cubicBezTo>
                    <a:pt x="3525" y="19356"/>
                    <a:pt x="5031" y="16931"/>
                    <a:pt x="5951" y="14857"/>
                  </a:cubicBezTo>
                  <a:cubicBezTo>
                    <a:pt x="7266" y="11896"/>
                    <a:pt x="8870" y="11302"/>
                    <a:pt x="11033" y="11302"/>
                  </a:cubicBezTo>
                  <a:cubicBezTo>
                    <a:pt x="14133" y="11302"/>
                    <a:pt x="16684" y="15758"/>
                    <a:pt x="17393" y="17124"/>
                  </a:cubicBezTo>
                  <a:lnTo>
                    <a:pt x="17435" y="17207"/>
                  </a:lnTo>
                  <a:cubicBezTo>
                    <a:pt x="18537" y="19332"/>
                    <a:pt x="19578" y="21340"/>
                    <a:pt x="21493" y="21358"/>
                  </a:cubicBezTo>
                  <a:lnTo>
                    <a:pt x="2149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" name="Freeform: Shape 32"/>
            <p:cNvSpPr/>
            <p:nvPr/>
          </p:nvSpPr>
          <p:spPr>
            <a:xfrm>
              <a:off x="7055430" y="2635689"/>
              <a:ext cx="618536" cy="83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600" fill="norm" stroke="1" extrusionOk="0">
                  <a:moveTo>
                    <a:pt x="16709" y="21600"/>
                  </a:moveTo>
                  <a:cubicBezTo>
                    <a:pt x="16569" y="21600"/>
                    <a:pt x="16422" y="21597"/>
                    <a:pt x="16272" y="21590"/>
                  </a:cubicBezTo>
                  <a:cubicBezTo>
                    <a:pt x="12593" y="21428"/>
                    <a:pt x="12177" y="19962"/>
                    <a:pt x="11697" y="18265"/>
                  </a:cubicBezTo>
                  <a:cubicBezTo>
                    <a:pt x="11539" y="17709"/>
                    <a:pt x="11377" y="17135"/>
                    <a:pt x="11093" y="16523"/>
                  </a:cubicBezTo>
                  <a:cubicBezTo>
                    <a:pt x="10255" y="14713"/>
                    <a:pt x="7956" y="13181"/>
                    <a:pt x="5732" y="11699"/>
                  </a:cubicBezTo>
                  <a:cubicBezTo>
                    <a:pt x="2907" y="9817"/>
                    <a:pt x="-14" y="7870"/>
                    <a:pt x="0" y="5281"/>
                  </a:cubicBezTo>
                  <a:cubicBezTo>
                    <a:pt x="18" y="1814"/>
                    <a:pt x="4887" y="0"/>
                    <a:pt x="9686" y="0"/>
                  </a:cubicBezTo>
                  <a:cubicBezTo>
                    <a:pt x="13179" y="0"/>
                    <a:pt x="16815" y="1047"/>
                    <a:pt x="17133" y="3385"/>
                  </a:cubicBezTo>
                  <a:lnTo>
                    <a:pt x="17210" y="3512"/>
                  </a:lnTo>
                  <a:cubicBezTo>
                    <a:pt x="20032" y="8119"/>
                    <a:pt x="21586" y="10657"/>
                    <a:pt x="21255" y="16074"/>
                  </a:cubicBezTo>
                  <a:lnTo>
                    <a:pt x="21247" y="16216"/>
                  </a:lnTo>
                  <a:cubicBezTo>
                    <a:pt x="21094" y="18739"/>
                    <a:pt x="20920" y="21600"/>
                    <a:pt x="16709" y="21600"/>
                  </a:cubicBezTo>
                  <a:close/>
                  <a:moveTo>
                    <a:pt x="9686" y="770"/>
                  </a:moveTo>
                  <a:cubicBezTo>
                    <a:pt x="5396" y="770"/>
                    <a:pt x="1044" y="2321"/>
                    <a:pt x="1029" y="5284"/>
                  </a:cubicBezTo>
                  <a:cubicBezTo>
                    <a:pt x="1017" y="7525"/>
                    <a:pt x="3640" y="9273"/>
                    <a:pt x="6416" y="11123"/>
                  </a:cubicBezTo>
                  <a:cubicBezTo>
                    <a:pt x="8738" y="12670"/>
                    <a:pt x="11140" y="14270"/>
                    <a:pt x="12065" y="16270"/>
                  </a:cubicBezTo>
                  <a:cubicBezTo>
                    <a:pt x="12370" y="16928"/>
                    <a:pt x="12547" y="17553"/>
                    <a:pt x="12703" y="18105"/>
                  </a:cubicBezTo>
                  <a:cubicBezTo>
                    <a:pt x="13176" y="19774"/>
                    <a:pt x="13436" y="20693"/>
                    <a:pt x="16333" y="20821"/>
                  </a:cubicBezTo>
                  <a:cubicBezTo>
                    <a:pt x="19746" y="20970"/>
                    <a:pt x="20038" y="19177"/>
                    <a:pt x="20221" y="16181"/>
                  </a:cubicBezTo>
                  <a:lnTo>
                    <a:pt x="20229" y="16038"/>
                  </a:lnTo>
                  <a:cubicBezTo>
                    <a:pt x="20549" y="10808"/>
                    <a:pt x="19031" y="8331"/>
                    <a:pt x="16276" y="3833"/>
                  </a:cubicBezTo>
                  <a:lnTo>
                    <a:pt x="16124" y="3584"/>
                  </a:lnTo>
                  <a:lnTo>
                    <a:pt x="16116" y="3516"/>
                  </a:lnTo>
                  <a:cubicBezTo>
                    <a:pt x="15915" y="1619"/>
                    <a:pt x="12742" y="770"/>
                    <a:pt x="9686" y="7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" name="Freeform: Shape 33"/>
            <p:cNvSpPr/>
            <p:nvPr/>
          </p:nvSpPr>
          <p:spPr>
            <a:xfrm>
              <a:off x="9447926" y="212423"/>
              <a:ext cx="3160087" cy="2051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fill="norm" stroke="1" extrusionOk="0">
                  <a:moveTo>
                    <a:pt x="20977" y="21600"/>
                  </a:moveTo>
                  <a:cubicBezTo>
                    <a:pt x="20826" y="21600"/>
                    <a:pt x="20671" y="21563"/>
                    <a:pt x="20541" y="21532"/>
                  </a:cubicBezTo>
                  <a:cubicBezTo>
                    <a:pt x="20475" y="21516"/>
                    <a:pt x="20412" y="21500"/>
                    <a:pt x="20357" y="21492"/>
                  </a:cubicBezTo>
                  <a:cubicBezTo>
                    <a:pt x="18493" y="21190"/>
                    <a:pt x="16979" y="19355"/>
                    <a:pt x="15515" y="17581"/>
                  </a:cubicBezTo>
                  <a:cubicBezTo>
                    <a:pt x="14858" y="16784"/>
                    <a:pt x="14238" y="16032"/>
                    <a:pt x="13587" y="15408"/>
                  </a:cubicBezTo>
                  <a:cubicBezTo>
                    <a:pt x="11484" y="13392"/>
                    <a:pt x="9554" y="12353"/>
                    <a:pt x="7685" y="12231"/>
                  </a:cubicBezTo>
                  <a:cubicBezTo>
                    <a:pt x="5951" y="12117"/>
                    <a:pt x="4749" y="13619"/>
                    <a:pt x="3473" y="15207"/>
                  </a:cubicBezTo>
                  <a:cubicBezTo>
                    <a:pt x="3029" y="15760"/>
                    <a:pt x="2570" y="16332"/>
                    <a:pt x="2089" y="16825"/>
                  </a:cubicBezTo>
                  <a:cubicBezTo>
                    <a:pt x="1814" y="17107"/>
                    <a:pt x="635" y="17991"/>
                    <a:pt x="176" y="17484"/>
                  </a:cubicBezTo>
                  <a:cubicBezTo>
                    <a:pt x="5" y="17297"/>
                    <a:pt x="-41" y="16968"/>
                    <a:pt x="37" y="16506"/>
                  </a:cubicBezTo>
                  <a:cubicBezTo>
                    <a:pt x="259" y="15203"/>
                    <a:pt x="989" y="13907"/>
                    <a:pt x="1633" y="12764"/>
                  </a:cubicBezTo>
                  <a:cubicBezTo>
                    <a:pt x="1814" y="12443"/>
                    <a:pt x="1986" y="12139"/>
                    <a:pt x="2134" y="11854"/>
                  </a:cubicBezTo>
                  <a:cubicBezTo>
                    <a:pt x="2259" y="11614"/>
                    <a:pt x="2385" y="11375"/>
                    <a:pt x="2511" y="11136"/>
                  </a:cubicBezTo>
                  <a:cubicBezTo>
                    <a:pt x="3292" y="9652"/>
                    <a:pt x="4099" y="8118"/>
                    <a:pt x="4742" y="6451"/>
                  </a:cubicBezTo>
                  <a:cubicBezTo>
                    <a:pt x="4900" y="6043"/>
                    <a:pt x="5056" y="5621"/>
                    <a:pt x="5206" y="5213"/>
                  </a:cubicBezTo>
                  <a:cubicBezTo>
                    <a:pt x="5905" y="3321"/>
                    <a:pt x="6627" y="1364"/>
                    <a:pt x="7799" y="0"/>
                  </a:cubicBezTo>
                  <a:lnTo>
                    <a:pt x="7922" y="251"/>
                  </a:lnTo>
                  <a:cubicBezTo>
                    <a:pt x="6784" y="1576"/>
                    <a:pt x="6072" y="3504"/>
                    <a:pt x="5384" y="5368"/>
                  </a:cubicBezTo>
                  <a:cubicBezTo>
                    <a:pt x="5232" y="5778"/>
                    <a:pt x="5076" y="6202"/>
                    <a:pt x="4918" y="6612"/>
                  </a:cubicBezTo>
                  <a:cubicBezTo>
                    <a:pt x="4267" y="8298"/>
                    <a:pt x="3455" y="9842"/>
                    <a:pt x="2669" y="11334"/>
                  </a:cubicBezTo>
                  <a:cubicBezTo>
                    <a:pt x="2544" y="11573"/>
                    <a:pt x="2418" y="11812"/>
                    <a:pt x="2293" y="12051"/>
                  </a:cubicBezTo>
                  <a:cubicBezTo>
                    <a:pt x="2142" y="12341"/>
                    <a:pt x="1969" y="12647"/>
                    <a:pt x="1787" y="12971"/>
                  </a:cubicBezTo>
                  <a:cubicBezTo>
                    <a:pt x="1157" y="14088"/>
                    <a:pt x="444" y="15354"/>
                    <a:pt x="235" y="16585"/>
                  </a:cubicBezTo>
                  <a:cubicBezTo>
                    <a:pt x="180" y="16908"/>
                    <a:pt x="200" y="17124"/>
                    <a:pt x="294" y="17228"/>
                  </a:cubicBezTo>
                  <a:cubicBezTo>
                    <a:pt x="604" y="17570"/>
                    <a:pt x="1615" y="16934"/>
                    <a:pt x="1977" y="16563"/>
                  </a:cubicBezTo>
                  <a:cubicBezTo>
                    <a:pt x="2449" y="16078"/>
                    <a:pt x="2905" y="15511"/>
                    <a:pt x="3345" y="14962"/>
                  </a:cubicBezTo>
                  <a:cubicBezTo>
                    <a:pt x="4594" y="13407"/>
                    <a:pt x="5885" y="11797"/>
                    <a:pt x="7694" y="11916"/>
                  </a:cubicBezTo>
                  <a:cubicBezTo>
                    <a:pt x="9599" y="12041"/>
                    <a:pt x="11561" y="13095"/>
                    <a:pt x="13694" y="15140"/>
                  </a:cubicBezTo>
                  <a:cubicBezTo>
                    <a:pt x="14355" y="15774"/>
                    <a:pt x="15009" y="16566"/>
                    <a:pt x="15641" y="17333"/>
                  </a:cubicBezTo>
                  <a:cubicBezTo>
                    <a:pt x="17082" y="19080"/>
                    <a:pt x="18573" y="20887"/>
                    <a:pt x="20378" y="21179"/>
                  </a:cubicBezTo>
                  <a:cubicBezTo>
                    <a:pt x="20436" y="21188"/>
                    <a:pt x="20503" y="21204"/>
                    <a:pt x="20573" y="21221"/>
                  </a:cubicBezTo>
                  <a:cubicBezTo>
                    <a:pt x="20957" y="21313"/>
                    <a:pt x="21282" y="21359"/>
                    <a:pt x="21367" y="20988"/>
                  </a:cubicBezTo>
                  <a:lnTo>
                    <a:pt x="21559" y="21092"/>
                  </a:lnTo>
                  <a:cubicBezTo>
                    <a:pt x="21466" y="21497"/>
                    <a:pt x="21228" y="21600"/>
                    <a:pt x="20977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" name="Freeform: Shape 34"/>
            <p:cNvSpPr/>
            <p:nvPr/>
          </p:nvSpPr>
          <p:spPr>
            <a:xfrm>
              <a:off x="11687150" y="1147832"/>
              <a:ext cx="925104" cy="89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543" fill="norm" stroke="1" extrusionOk="0">
                  <a:moveTo>
                    <a:pt x="18420" y="21543"/>
                  </a:moveTo>
                  <a:cubicBezTo>
                    <a:pt x="15252" y="21543"/>
                    <a:pt x="11755" y="20138"/>
                    <a:pt x="7807" y="17292"/>
                  </a:cubicBezTo>
                  <a:cubicBezTo>
                    <a:pt x="4828" y="15143"/>
                    <a:pt x="-718" y="11145"/>
                    <a:pt x="78" y="6112"/>
                  </a:cubicBezTo>
                  <a:cubicBezTo>
                    <a:pt x="940" y="655"/>
                    <a:pt x="6716" y="60"/>
                    <a:pt x="9183" y="60"/>
                  </a:cubicBezTo>
                  <a:cubicBezTo>
                    <a:pt x="9200" y="60"/>
                    <a:pt x="9217" y="60"/>
                    <a:pt x="9233" y="60"/>
                  </a:cubicBezTo>
                  <a:cubicBezTo>
                    <a:pt x="9698" y="60"/>
                    <a:pt x="10173" y="45"/>
                    <a:pt x="10651" y="30"/>
                  </a:cubicBezTo>
                  <a:cubicBezTo>
                    <a:pt x="12039" y="-12"/>
                    <a:pt x="13474" y="-57"/>
                    <a:pt x="14816" y="248"/>
                  </a:cubicBezTo>
                  <a:cubicBezTo>
                    <a:pt x="15419" y="385"/>
                    <a:pt x="16013" y="622"/>
                    <a:pt x="16588" y="850"/>
                  </a:cubicBezTo>
                  <a:cubicBezTo>
                    <a:pt x="17267" y="1121"/>
                    <a:pt x="17970" y="1400"/>
                    <a:pt x="18660" y="1500"/>
                  </a:cubicBezTo>
                  <a:lnTo>
                    <a:pt x="18569" y="2211"/>
                  </a:lnTo>
                  <a:cubicBezTo>
                    <a:pt x="17804" y="2101"/>
                    <a:pt x="17066" y="1807"/>
                    <a:pt x="16352" y="1523"/>
                  </a:cubicBezTo>
                  <a:cubicBezTo>
                    <a:pt x="15775" y="1293"/>
                    <a:pt x="15229" y="1076"/>
                    <a:pt x="14675" y="950"/>
                  </a:cubicBezTo>
                  <a:cubicBezTo>
                    <a:pt x="13413" y="663"/>
                    <a:pt x="12019" y="706"/>
                    <a:pt x="10671" y="748"/>
                  </a:cubicBezTo>
                  <a:cubicBezTo>
                    <a:pt x="10175" y="763"/>
                    <a:pt x="9681" y="776"/>
                    <a:pt x="9203" y="778"/>
                  </a:cubicBezTo>
                  <a:cubicBezTo>
                    <a:pt x="9196" y="778"/>
                    <a:pt x="9190" y="778"/>
                    <a:pt x="9183" y="778"/>
                  </a:cubicBezTo>
                  <a:cubicBezTo>
                    <a:pt x="6888" y="778"/>
                    <a:pt x="1519" y="1314"/>
                    <a:pt x="743" y="6230"/>
                  </a:cubicBezTo>
                  <a:cubicBezTo>
                    <a:pt x="19" y="10808"/>
                    <a:pt x="5331" y="14638"/>
                    <a:pt x="8185" y="16696"/>
                  </a:cubicBezTo>
                  <a:cubicBezTo>
                    <a:pt x="13020" y="20182"/>
                    <a:pt x="17124" y="21441"/>
                    <a:pt x="20729" y="20545"/>
                  </a:cubicBezTo>
                  <a:lnTo>
                    <a:pt x="20882" y="21244"/>
                  </a:lnTo>
                  <a:cubicBezTo>
                    <a:pt x="20083" y="21443"/>
                    <a:pt x="19263" y="21543"/>
                    <a:pt x="18420" y="2154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Freeform: Shape 35"/>
            <p:cNvSpPr/>
            <p:nvPr/>
          </p:nvSpPr>
          <p:spPr>
            <a:xfrm>
              <a:off x="12125827" y="1383665"/>
              <a:ext cx="462008" cy="34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0774" fill="norm" stroke="1" extrusionOk="0">
                  <a:moveTo>
                    <a:pt x="14834" y="20774"/>
                  </a:moveTo>
                  <a:cubicBezTo>
                    <a:pt x="14322" y="20592"/>
                    <a:pt x="13737" y="20398"/>
                    <a:pt x="13103" y="20188"/>
                  </a:cubicBezTo>
                  <a:cubicBezTo>
                    <a:pt x="8609" y="18702"/>
                    <a:pt x="1816" y="16455"/>
                    <a:pt x="304" y="11331"/>
                  </a:cubicBezTo>
                  <a:cubicBezTo>
                    <a:pt x="-331" y="9178"/>
                    <a:pt x="29" y="6773"/>
                    <a:pt x="1372" y="4182"/>
                  </a:cubicBezTo>
                  <a:cubicBezTo>
                    <a:pt x="2456" y="2092"/>
                    <a:pt x="4191" y="766"/>
                    <a:pt x="6527" y="241"/>
                  </a:cubicBezTo>
                  <a:cubicBezTo>
                    <a:pt x="11273" y="-826"/>
                    <a:pt x="17982" y="1819"/>
                    <a:pt x="21269" y="4961"/>
                  </a:cubicBezTo>
                  <a:lnTo>
                    <a:pt x="20452" y="6393"/>
                  </a:lnTo>
                  <a:cubicBezTo>
                    <a:pt x="17795" y="3855"/>
                    <a:pt x="11560" y="917"/>
                    <a:pt x="6762" y="1994"/>
                  </a:cubicBezTo>
                  <a:cubicBezTo>
                    <a:pt x="4809" y="2434"/>
                    <a:pt x="3379" y="3503"/>
                    <a:pt x="2513" y="5173"/>
                  </a:cubicBezTo>
                  <a:cubicBezTo>
                    <a:pt x="1418" y="7286"/>
                    <a:pt x="1116" y="9092"/>
                    <a:pt x="1588" y="10697"/>
                  </a:cubicBezTo>
                  <a:cubicBezTo>
                    <a:pt x="2846" y="14959"/>
                    <a:pt x="9480" y="17153"/>
                    <a:pt x="13443" y="18465"/>
                  </a:cubicBezTo>
                  <a:cubicBezTo>
                    <a:pt x="14087" y="18677"/>
                    <a:pt x="14680" y="18873"/>
                    <a:pt x="15198" y="19059"/>
                  </a:cubicBezTo>
                  <a:lnTo>
                    <a:pt x="14834" y="207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Freeform: Shape 36"/>
            <p:cNvSpPr/>
            <p:nvPr/>
          </p:nvSpPr>
          <p:spPr>
            <a:xfrm>
              <a:off x="10322698" y="255347"/>
              <a:ext cx="2243331" cy="1043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00" fill="norm" stroke="1" extrusionOk="0">
                  <a:moveTo>
                    <a:pt x="10542" y="21400"/>
                  </a:moveTo>
                  <a:cubicBezTo>
                    <a:pt x="9718" y="21400"/>
                    <a:pt x="8707" y="20233"/>
                    <a:pt x="7785" y="19168"/>
                  </a:cubicBezTo>
                  <a:cubicBezTo>
                    <a:pt x="7225" y="18522"/>
                    <a:pt x="6696" y="17911"/>
                    <a:pt x="6312" y="17699"/>
                  </a:cubicBezTo>
                  <a:cubicBezTo>
                    <a:pt x="5435" y="17214"/>
                    <a:pt x="4473" y="17299"/>
                    <a:pt x="3543" y="17381"/>
                  </a:cubicBezTo>
                  <a:cubicBezTo>
                    <a:pt x="2668" y="17459"/>
                    <a:pt x="1762" y="17539"/>
                    <a:pt x="912" y="17153"/>
                  </a:cubicBezTo>
                  <a:cubicBezTo>
                    <a:pt x="-64" y="16709"/>
                    <a:pt x="-90" y="15810"/>
                    <a:pt x="82" y="14005"/>
                  </a:cubicBezTo>
                  <a:cubicBezTo>
                    <a:pt x="426" y="10387"/>
                    <a:pt x="1709" y="7167"/>
                    <a:pt x="2725" y="5103"/>
                  </a:cubicBezTo>
                  <a:cubicBezTo>
                    <a:pt x="2988" y="4567"/>
                    <a:pt x="3292" y="4065"/>
                    <a:pt x="3585" y="3579"/>
                  </a:cubicBezTo>
                  <a:cubicBezTo>
                    <a:pt x="4210" y="2545"/>
                    <a:pt x="4856" y="1475"/>
                    <a:pt x="5180" y="0"/>
                  </a:cubicBezTo>
                  <a:lnTo>
                    <a:pt x="5439" y="260"/>
                  </a:lnTo>
                  <a:cubicBezTo>
                    <a:pt x="5087" y="1869"/>
                    <a:pt x="4413" y="2985"/>
                    <a:pt x="3761" y="4064"/>
                  </a:cubicBezTo>
                  <a:cubicBezTo>
                    <a:pt x="3459" y="4562"/>
                    <a:pt x="3175" y="5033"/>
                    <a:pt x="2922" y="5547"/>
                  </a:cubicBezTo>
                  <a:cubicBezTo>
                    <a:pt x="1936" y="7551"/>
                    <a:pt x="692" y="10665"/>
                    <a:pt x="362" y="14127"/>
                  </a:cubicBezTo>
                  <a:cubicBezTo>
                    <a:pt x="201" y="15823"/>
                    <a:pt x="236" y="16219"/>
                    <a:pt x="972" y="16554"/>
                  </a:cubicBezTo>
                  <a:cubicBezTo>
                    <a:pt x="1786" y="16924"/>
                    <a:pt x="2673" y="16845"/>
                    <a:pt x="3531" y="16769"/>
                  </a:cubicBezTo>
                  <a:cubicBezTo>
                    <a:pt x="4482" y="16685"/>
                    <a:pt x="5466" y="16598"/>
                    <a:pt x="6384" y="17106"/>
                  </a:cubicBezTo>
                  <a:cubicBezTo>
                    <a:pt x="6802" y="17337"/>
                    <a:pt x="7346" y="17965"/>
                    <a:pt x="7921" y="18630"/>
                  </a:cubicBezTo>
                  <a:cubicBezTo>
                    <a:pt x="9127" y="20022"/>
                    <a:pt x="10494" y="21600"/>
                    <a:pt x="11231" y="20307"/>
                  </a:cubicBezTo>
                  <a:cubicBezTo>
                    <a:pt x="11522" y="19798"/>
                    <a:pt x="11682" y="18975"/>
                    <a:pt x="11851" y="18105"/>
                  </a:cubicBezTo>
                  <a:cubicBezTo>
                    <a:pt x="12006" y="17311"/>
                    <a:pt x="12165" y="16491"/>
                    <a:pt x="12438" y="15881"/>
                  </a:cubicBezTo>
                  <a:cubicBezTo>
                    <a:pt x="14275" y="11769"/>
                    <a:pt x="17128" y="13077"/>
                    <a:pt x="19645" y="14231"/>
                  </a:cubicBezTo>
                  <a:cubicBezTo>
                    <a:pt x="20312" y="14537"/>
                    <a:pt x="20942" y="14826"/>
                    <a:pt x="21510" y="14988"/>
                  </a:cubicBezTo>
                  <a:lnTo>
                    <a:pt x="21472" y="15595"/>
                  </a:lnTo>
                  <a:cubicBezTo>
                    <a:pt x="20893" y="15430"/>
                    <a:pt x="20258" y="15138"/>
                    <a:pt x="19585" y="14830"/>
                  </a:cubicBezTo>
                  <a:cubicBezTo>
                    <a:pt x="17141" y="13710"/>
                    <a:pt x="14371" y="12440"/>
                    <a:pt x="12645" y="16304"/>
                  </a:cubicBezTo>
                  <a:cubicBezTo>
                    <a:pt x="12409" y="16831"/>
                    <a:pt x="12266" y="17564"/>
                    <a:pt x="12116" y="18340"/>
                  </a:cubicBezTo>
                  <a:cubicBezTo>
                    <a:pt x="11940" y="19242"/>
                    <a:pt x="11759" y="20174"/>
                    <a:pt x="11412" y="20781"/>
                  </a:cubicBezTo>
                  <a:cubicBezTo>
                    <a:pt x="11162" y="21220"/>
                    <a:pt x="10867" y="21400"/>
                    <a:pt x="10542" y="214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Freeform: Shape 37"/>
            <p:cNvSpPr/>
            <p:nvPr/>
          </p:nvSpPr>
          <p:spPr>
            <a:xfrm>
              <a:off x="10915127" y="248656"/>
              <a:ext cx="1634550" cy="64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3242" y="21600"/>
                  </a:moveTo>
                  <a:cubicBezTo>
                    <a:pt x="2152" y="21600"/>
                    <a:pt x="1272" y="20445"/>
                    <a:pt x="582" y="18128"/>
                  </a:cubicBezTo>
                  <a:cubicBezTo>
                    <a:pt x="-351" y="14994"/>
                    <a:pt x="-50" y="12508"/>
                    <a:pt x="690" y="9741"/>
                  </a:cubicBezTo>
                  <a:cubicBezTo>
                    <a:pt x="1411" y="7039"/>
                    <a:pt x="2754" y="2011"/>
                    <a:pt x="4158" y="0"/>
                  </a:cubicBezTo>
                  <a:lnTo>
                    <a:pt x="4347" y="870"/>
                  </a:lnTo>
                  <a:cubicBezTo>
                    <a:pt x="3023" y="2767"/>
                    <a:pt x="1714" y="7670"/>
                    <a:pt x="1010" y="10303"/>
                  </a:cubicBezTo>
                  <a:cubicBezTo>
                    <a:pt x="218" y="13270"/>
                    <a:pt x="187" y="15159"/>
                    <a:pt x="891" y="17524"/>
                  </a:cubicBezTo>
                  <a:cubicBezTo>
                    <a:pt x="1958" y="21107"/>
                    <a:pt x="3569" y="21538"/>
                    <a:pt x="5817" y="18842"/>
                  </a:cubicBezTo>
                  <a:cubicBezTo>
                    <a:pt x="6413" y="18128"/>
                    <a:pt x="6957" y="17317"/>
                    <a:pt x="7484" y="16532"/>
                  </a:cubicBezTo>
                  <a:cubicBezTo>
                    <a:pt x="8629" y="14827"/>
                    <a:pt x="9711" y="13216"/>
                    <a:pt x="11212" y="12642"/>
                  </a:cubicBezTo>
                  <a:cubicBezTo>
                    <a:pt x="14210" y="11497"/>
                    <a:pt x="18638" y="11677"/>
                    <a:pt x="21249" y="15953"/>
                  </a:cubicBezTo>
                  <a:lnTo>
                    <a:pt x="21040" y="16792"/>
                  </a:lnTo>
                  <a:cubicBezTo>
                    <a:pt x="18519" y="12664"/>
                    <a:pt x="14200" y="12508"/>
                    <a:pt x="11269" y="13628"/>
                  </a:cubicBezTo>
                  <a:cubicBezTo>
                    <a:pt x="9842" y="14173"/>
                    <a:pt x="8791" y="15737"/>
                    <a:pt x="7679" y="17394"/>
                  </a:cubicBezTo>
                  <a:cubicBezTo>
                    <a:pt x="7145" y="18189"/>
                    <a:pt x="6593" y="19011"/>
                    <a:pt x="5982" y="19744"/>
                  </a:cubicBezTo>
                  <a:cubicBezTo>
                    <a:pt x="4951" y="20981"/>
                    <a:pt x="4040" y="21600"/>
                    <a:pt x="3242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Freeform: Shape 38"/>
            <p:cNvSpPr/>
            <p:nvPr/>
          </p:nvSpPr>
          <p:spPr>
            <a:xfrm>
              <a:off x="11446396" y="286323"/>
              <a:ext cx="1210485" cy="20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4486" y="21600"/>
                  </a:moveTo>
                  <a:cubicBezTo>
                    <a:pt x="3191" y="21600"/>
                    <a:pt x="1829" y="21006"/>
                    <a:pt x="879" y="17875"/>
                  </a:cubicBezTo>
                  <a:cubicBezTo>
                    <a:pt x="323" y="16040"/>
                    <a:pt x="10" y="13284"/>
                    <a:pt x="0" y="10115"/>
                  </a:cubicBezTo>
                  <a:cubicBezTo>
                    <a:pt x="-12" y="6347"/>
                    <a:pt x="406" y="2661"/>
                    <a:pt x="1147" y="0"/>
                  </a:cubicBezTo>
                  <a:lnTo>
                    <a:pt x="1428" y="2624"/>
                  </a:lnTo>
                  <a:cubicBezTo>
                    <a:pt x="859" y="4666"/>
                    <a:pt x="524" y="7444"/>
                    <a:pt x="533" y="10056"/>
                  </a:cubicBezTo>
                  <a:cubicBezTo>
                    <a:pt x="540" y="12092"/>
                    <a:pt x="756" y="13915"/>
                    <a:pt x="1143" y="15191"/>
                  </a:cubicBezTo>
                  <a:cubicBezTo>
                    <a:pt x="2271" y="18910"/>
                    <a:pt x="4170" y="18623"/>
                    <a:pt x="5696" y="18391"/>
                  </a:cubicBezTo>
                  <a:cubicBezTo>
                    <a:pt x="6046" y="18339"/>
                    <a:pt x="6369" y="18286"/>
                    <a:pt x="6669" y="18291"/>
                  </a:cubicBezTo>
                  <a:cubicBezTo>
                    <a:pt x="6676" y="18291"/>
                    <a:pt x="6685" y="18291"/>
                    <a:pt x="6693" y="18291"/>
                  </a:cubicBezTo>
                  <a:cubicBezTo>
                    <a:pt x="8631" y="18291"/>
                    <a:pt x="10558" y="16594"/>
                    <a:pt x="12421" y="14952"/>
                  </a:cubicBezTo>
                  <a:cubicBezTo>
                    <a:pt x="15375" y="12350"/>
                    <a:pt x="18429" y="9661"/>
                    <a:pt x="21588" y="13696"/>
                  </a:cubicBezTo>
                  <a:lnTo>
                    <a:pt x="21473" y="16710"/>
                  </a:lnTo>
                  <a:cubicBezTo>
                    <a:pt x="18411" y="12800"/>
                    <a:pt x="15540" y="15327"/>
                    <a:pt x="12501" y="18004"/>
                  </a:cubicBezTo>
                  <a:cubicBezTo>
                    <a:pt x="10618" y="19661"/>
                    <a:pt x="8671" y="21376"/>
                    <a:pt x="6692" y="21376"/>
                  </a:cubicBezTo>
                  <a:cubicBezTo>
                    <a:pt x="6678" y="21376"/>
                    <a:pt x="6664" y="21376"/>
                    <a:pt x="6650" y="21376"/>
                  </a:cubicBezTo>
                  <a:cubicBezTo>
                    <a:pt x="6365" y="21376"/>
                    <a:pt x="6047" y="21424"/>
                    <a:pt x="5710" y="21475"/>
                  </a:cubicBezTo>
                  <a:cubicBezTo>
                    <a:pt x="5320" y="21538"/>
                    <a:pt x="4907" y="21600"/>
                    <a:pt x="4486" y="2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10000"/>
                  </a:srgbClr>
                </a:gs>
                <a:gs pos="100000">
                  <a:srgbClr val="FFFFFF">
                    <a:alpha val="1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3" name="Văn bản Tiêu đề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Văn bản Tiêu đề</a:t>
            </a:r>
          </a:p>
        </p:txBody>
      </p:sp>
      <p:sp>
        <p:nvSpPr>
          <p:cNvPr id="54" name="Nội dung mức một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Nexa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Box 4"/>
          <p:cNvSpPr txBox="1"/>
          <p:nvPr>
            <p:ph type="sldNum" sz="quarter" idx="2"/>
          </p:nvPr>
        </p:nvSpPr>
        <p:spPr>
          <a:xfrm>
            <a:off x="595131" y="6124743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7" name="Freeform: Shape 5"/>
          <p:cNvSpPr/>
          <p:nvPr/>
        </p:nvSpPr>
        <p:spPr>
          <a:xfrm>
            <a:off x="5959652" y="1480310"/>
            <a:ext cx="5393342" cy="3066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9" h="21138" fill="norm" stroke="1" extrusionOk="0">
                <a:moveTo>
                  <a:pt x="20455" y="16387"/>
                </a:moveTo>
                <a:cubicBezTo>
                  <a:pt x="20159" y="14521"/>
                  <a:pt x="21099" y="14449"/>
                  <a:pt x="21120" y="12044"/>
                </a:cubicBezTo>
                <a:cubicBezTo>
                  <a:pt x="21128" y="11061"/>
                  <a:pt x="20822" y="10059"/>
                  <a:pt x="20085" y="9600"/>
                </a:cubicBezTo>
                <a:cubicBezTo>
                  <a:pt x="19722" y="9374"/>
                  <a:pt x="19361" y="9219"/>
                  <a:pt x="19039" y="8860"/>
                </a:cubicBezTo>
                <a:cubicBezTo>
                  <a:pt x="18304" y="8042"/>
                  <a:pt x="18318" y="6485"/>
                  <a:pt x="18117" y="5158"/>
                </a:cubicBezTo>
                <a:cubicBezTo>
                  <a:pt x="17677" y="2243"/>
                  <a:pt x="15983" y="-73"/>
                  <a:pt x="14269" y="2"/>
                </a:cubicBezTo>
                <a:cubicBezTo>
                  <a:pt x="13033" y="56"/>
                  <a:pt x="11916" y="123"/>
                  <a:pt x="10789" y="1968"/>
                </a:cubicBezTo>
                <a:cubicBezTo>
                  <a:pt x="10018" y="3230"/>
                  <a:pt x="9517" y="4784"/>
                  <a:pt x="8801" y="6085"/>
                </a:cubicBezTo>
                <a:cubicBezTo>
                  <a:pt x="8043" y="7463"/>
                  <a:pt x="7119" y="8124"/>
                  <a:pt x="6082" y="8567"/>
                </a:cubicBezTo>
                <a:cubicBezTo>
                  <a:pt x="5101" y="8986"/>
                  <a:pt x="4034" y="9484"/>
                  <a:pt x="3283" y="10740"/>
                </a:cubicBezTo>
                <a:cubicBezTo>
                  <a:pt x="2578" y="11920"/>
                  <a:pt x="2680" y="13154"/>
                  <a:pt x="2983" y="14603"/>
                </a:cubicBezTo>
                <a:cubicBezTo>
                  <a:pt x="3317" y="16201"/>
                  <a:pt x="2593" y="17288"/>
                  <a:pt x="1839" y="17910"/>
                </a:cubicBezTo>
                <a:cubicBezTo>
                  <a:pt x="1204" y="18434"/>
                  <a:pt x="358" y="18388"/>
                  <a:pt x="64" y="19642"/>
                </a:cubicBezTo>
                <a:cubicBezTo>
                  <a:pt x="-256" y="21000"/>
                  <a:pt x="694" y="21024"/>
                  <a:pt x="1577" y="21024"/>
                </a:cubicBezTo>
                <a:cubicBezTo>
                  <a:pt x="2460" y="21024"/>
                  <a:pt x="13892" y="20904"/>
                  <a:pt x="17088" y="21070"/>
                </a:cubicBezTo>
                <a:cubicBezTo>
                  <a:pt x="17948" y="21115"/>
                  <a:pt x="20692" y="21527"/>
                  <a:pt x="21080" y="19642"/>
                </a:cubicBezTo>
                <a:cubicBezTo>
                  <a:pt x="21344" y="18358"/>
                  <a:pt x="20661" y="17691"/>
                  <a:pt x="20455" y="16387"/>
                </a:cubicBezTo>
                <a:close/>
              </a:path>
            </a:pathLst>
          </a:custGeom>
          <a:solidFill>
            <a:srgbClr val="C3ECFE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8" name="Freeform: Shape 6"/>
          <p:cNvSpPr/>
          <p:nvPr/>
        </p:nvSpPr>
        <p:spPr>
          <a:xfrm>
            <a:off x="10575335" y="3773358"/>
            <a:ext cx="853073" cy="85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475" y="9563"/>
                  <a:pt x="9527" y="17368"/>
                  <a:pt x="0" y="21600"/>
                </a:cubicBezTo>
              </a:path>
            </a:pathLst>
          </a:custGeom>
          <a:ln w="10062">
            <a:solidFill>
              <a:srgbClr val="C3ECF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9" name="Freeform: Shape 7"/>
          <p:cNvSpPr/>
          <p:nvPr/>
        </p:nvSpPr>
        <p:spPr>
          <a:xfrm>
            <a:off x="11380590" y="3626041"/>
            <a:ext cx="109214" cy="24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6" h="21536" fill="norm" stroke="1" extrusionOk="0">
                <a:moveTo>
                  <a:pt x="0" y="21536"/>
                </a:moveTo>
                <a:cubicBezTo>
                  <a:pt x="11078" y="17426"/>
                  <a:pt x="18660" y="11489"/>
                  <a:pt x="20930" y="5146"/>
                </a:cubicBezTo>
                <a:cubicBezTo>
                  <a:pt x="21488" y="3591"/>
                  <a:pt x="21600" y="1819"/>
                  <a:pt x="19255" y="642"/>
                </a:cubicBezTo>
                <a:cubicBezTo>
                  <a:pt x="18608" y="319"/>
                  <a:pt x="17758" y="50"/>
                  <a:pt x="16792" y="7"/>
                </a:cubicBezTo>
                <a:cubicBezTo>
                  <a:pt x="15234" y="-64"/>
                  <a:pt x="13865" y="447"/>
                  <a:pt x="12826" y="968"/>
                </a:cubicBezTo>
                <a:cubicBezTo>
                  <a:pt x="7316" y="3727"/>
                  <a:pt x="5402" y="7545"/>
                  <a:pt x="4458" y="11215"/>
                </a:cubicBezTo>
                <a:cubicBezTo>
                  <a:pt x="3513" y="14885"/>
                  <a:pt x="1709" y="17578"/>
                  <a:pt x="0" y="21536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0" name="Freeform: Shape 8"/>
          <p:cNvSpPr/>
          <p:nvPr/>
        </p:nvSpPr>
        <p:spPr>
          <a:xfrm>
            <a:off x="11262918" y="3740749"/>
            <a:ext cx="73487" cy="262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47" h="21534" fill="norm" stroke="1" extrusionOk="0">
                <a:moveTo>
                  <a:pt x="9789" y="21534"/>
                </a:moveTo>
                <a:cubicBezTo>
                  <a:pt x="17912" y="16120"/>
                  <a:pt x="20005" y="9705"/>
                  <a:pt x="15561" y="3823"/>
                </a:cubicBezTo>
                <a:cubicBezTo>
                  <a:pt x="14474" y="2381"/>
                  <a:pt x="12636" y="827"/>
                  <a:pt x="8646" y="197"/>
                </a:cubicBezTo>
                <a:cubicBezTo>
                  <a:pt x="7550" y="24"/>
                  <a:pt x="6273" y="-66"/>
                  <a:pt x="5121" y="57"/>
                </a:cubicBezTo>
                <a:cubicBezTo>
                  <a:pt x="3263" y="257"/>
                  <a:pt x="2260" y="928"/>
                  <a:pt x="1650" y="1553"/>
                </a:cubicBezTo>
                <a:cubicBezTo>
                  <a:pt x="-1595" y="4866"/>
                  <a:pt x="452" y="8497"/>
                  <a:pt x="3442" y="11837"/>
                </a:cubicBezTo>
                <a:cubicBezTo>
                  <a:pt x="6426" y="15179"/>
                  <a:pt x="7354" y="17815"/>
                  <a:pt x="9789" y="21534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1" name="Freeform: Shape 9"/>
          <p:cNvSpPr/>
          <p:nvPr/>
        </p:nvSpPr>
        <p:spPr>
          <a:xfrm>
            <a:off x="11172249" y="3899708"/>
            <a:ext cx="69561" cy="262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2" h="21546" fill="norm" stroke="1" extrusionOk="0">
                <a:moveTo>
                  <a:pt x="4564" y="21546"/>
                </a:moveTo>
                <a:cubicBezTo>
                  <a:pt x="15559" y="16503"/>
                  <a:pt x="20387" y="10216"/>
                  <a:pt x="17887" y="4192"/>
                </a:cubicBezTo>
                <a:cubicBezTo>
                  <a:pt x="17274" y="2715"/>
                  <a:pt x="15892" y="1094"/>
                  <a:pt x="11795" y="305"/>
                </a:cubicBezTo>
                <a:cubicBezTo>
                  <a:pt x="10674" y="87"/>
                  <a:pt x="9320" y="-54"/>
                  <a:pt x="8013" y="20"/>
                </a:cubicBezTo>
                <a:cubicBezTo>
                  <a:pt x="5907" y="140"/>
                  <a:pt x="4550" y="767"/>
                  <a:pt x="3636" y="1362"/>
                </a:cubicBezTo>
                <a:cubicBezTo>
                  <a:pt x="-1213" y="4520"/>
                  <a:pt x="-429" y="8210"/>
                  <a:pt x="1498" y="11653"/>
                </a:cubicBezTo>
                <a:cubicBezTo>
                  <a:pt x="3432" y="15095"/>
                  <a:pt x="3389" y="17752"/>
                  <a:pt x="4564" y="21546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2" name="Freeform: Shape 10"/>
          <p:cNvSpPr/>
          <p:nvPr/>
        </p:nvSpPr>
        <p:spPr>
          <a:xfrm>
            <a:off x="11041422" y="4038945"/>
            <a:ext cx="69561" cy="262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2" h="21545" fill="norm" stroke="1" extrusionOk="0">
                <a:moveTo>
                  <a:pt x="4564" y="21545"/>
                </a:moveTo>
                <a:cubicBezTo>
                  <a:pt x="15559" y="16503"/>
                  <a:pt x="20387" y="10215"/>
                  <a:pt x="17887" y="4191"/>
                </a:cubicBezTo>
                <a:cubicBezTo>
                  <a:pt x="17274" y="2715"/>
                  <a:pt x="15892" y="1093"/>
                  <a:pt x="11795" y="305"/>
                </a:cubicBezTo>
                <a:cubicBezTo>
                  <a:pt x="10674" y="87"/>
                  <a:pt x="9320" y="-55"/>
                  <a:pt x="8013" y="20"/>
                </a:cubicBezTo>
                <a:cubicBezTo>
                  <a:pt x="5907" y="140"/>
                  <a:pt x="4553" y="767"/>
                  <a:pt x="3636" y="1362"/>
                </a:cubicBezTo>
                <a:cubicBezTo>
                  <a:pt x="-1213" y="4519"/>
                  <a:pt x="-429" y="8210"/>
                  <a:pt x="1498" y="11653"/>
                </a:cubicBezTo>
                <a:cubicBezTo>
                  <a:pt x="3429" y="15093"/>
                  <a:pt x="3389" y="17750"/>
                  <a:pt x="4564" y="21545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3" name="Freeform: Shape 11"/>
          <p:cNvSpPr/>
          <p:nvPr/>
        </p:nvSpPr>
        <p:spPr>
          <a:xfrm>
            <a:off x="10862582" y="4202553"/>
            <a:ext cx="71720" cy="25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1" h="21570" fill="norm" stroke="1" extrusionOk="0">
                <a:moveTo>
                  <a:pt x="0" y="21570"/>
                </a:moveTo>
                <a:cubicBezTo>
                  <a:pt x="13626" y="16847"/>
                  <a:pt x="21086" y="10672"/>
                  <a:pt x="20588" y="4524"/>
                </a:cubicBezTo>
                <a:cubicBezTo>
                  <a:pt x="20468" y="3018"/>
                  <a:pt x="19571" y="1340"/>
                  <a:pt x="15465" y="412"/>
                </a:cubicBezTo>
                <a:cubicBezTo>
                  <a:pt x="14337" y="157"/>
                  <a:pt x="12938" y="-30"/>
                  <a:pt x="11513" y="5"/>
                </a:cubicBezTo>
                <a:cubicBezTo>
                  <a:pt x="9210" y="58"/>
                  <a:pt x="7530" y="643"/>
                  <a:pt x="6328" y="1214"/>
                </a:cubicBezTo>
                <a:cubicBezTo>
                  <a:pt x="-24" y="4237"/>
                  <a:pt x="-514" y="7979"/>
                  <a:pt x="305" y="11508"/>
                </a:cubicBezTo>
                <a:cubicBezTo>
                  <a:pt x="1124" y="15036"/>
                  <a:pt x="115" y="17710"/>
                  <a:pt x="0" y="21570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4" name="Freeform: Shape 12"/>
          <p:cNvSpPr/>
          <p:nvPr/>
        </p:nvSpPr>
        <p:spPr>
          <a:xfrm>
            <a:off x="10709051" y="4312095"/>
            <a:ext cx="83794" cy="252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8" h="21572" fill="norm" stroke="1" extrusionOk="0">
                <a:moveTo>
                  <a:pt x="0" y="21572"/>
                </a:moveTo>
                <a:cubicBezTo>
                  <a:pt x="11895" y="17252"/>
                  <a:pt x="19574" y="11225"/>
                  <a:pt x="21202" y="4938"/>
                </a:cubicBezTo>
                <a:cubicBezTo>
                  <a:pt x="21600" y="3397"/>
                  <a:pt x="21470" y="1655"/>
                  <a:pt x="18648" y="560"/>
                </a:cubicBezTo>
                <a:cubicBezTo>
                  <a:pt x="17874" y="258"/>
                  <a:pt x="16873" y="17"/>
                  <a:pt x="15776" y="1"/>
                </a:cubicBezTo>
                <a:cubicBezTo>
                  <a:pt x="14010" y="-28"/>
                  <a:pt x="12543" y="507"/>
                  <a:pt x="11443" y="1045"/>
                </a:cubicBezTo>
                <a:cubicBezTo>
                  <a:pt x="5636" y="3897"/>
                  <a:pt x="4038" y="7694"/>
                  <a:pt x="3514" y="11323"/>
                </a:cubicBezTo>
                <a:cubicBezTo>
                  <a:pt x="2982" y="14951"/>
                  <a:pt x="1343" y="17642"/>
                  <a:pt x="0" y="21572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5" name="Freeform: Shape 13"/>
          <p:cNvSpPr/>
          <p:nvPr/>
        </p:nvSpPr>
        <p:spPr>
          <a:xfrm>
            <a:off x="11264471" y="3953116"/>
            <a:ext cx="261304" cy="111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0007" fill="norm" stroke="1" extrusionOk="0">
                <a:moveTo>
                  <a:pt x="0" y="19259"/>
                </a:moveTo>
                <a:cubicBezTo>
                  <a:pt x="6196" y="21484"/>
                  <a:pt x="12879" y="18691"/>
                  <a:pt x="18451" y="11549"/>
                </a:cubicBezTo>
                <a:cubicBezTo>
                  <a:pt x="19816" y="9797"/>
                  <a:pt x="21232" y="7434"/>
                  <a:pt x="21521" y="4136"/>
                </a:cubicBezTo>
                <a:cubicBezTo>
                  <a:pt x="21600" y="3230"/>
                  <a:pt x="21581" y="2254"/>
                  <a:pt x="21355" y="1503"/>
                </a:cubicBezTo>
                <a:cubicBezTo>
                  <a:pt x="20991" y="297"/>
                  <a:pt x="20222" y="26"/>
                  <a:pt x="19536" y="2"/>
                </a:cubicBezTo>
                <a:cubicBezTo>
                  <a:pt x="15895" y="-116"/>
                  <a:pt x="12394" y="3791"/>
                  <a:pt x="9270" y="8186"/>
                </a:cubicBezTo>
                <a:cubicBezTo>
                  <a:pt x="6146" y="12580"/>
                  <a:pt x="3555" y="15011"/>
                  <a:pt x="0" y="19259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6" name="Freeform: Shape 14"/>
          <p:cNvSpPr/>
          <p:nvPr/>
        </p:nvSpPr>
        <p:spPr>
          <a:xfrm>
            <a:off x="11172469" y="4128396"/>
            <a:ext cx="275689" cy="78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18157" fill="norm" stroke="1" extrusionOk="0">
                <a:moveTo>
                  <a:pt x="0" y="12116"/>
                </a:moveTo>
                <a:cubicBezTo>
                  <a:pt x="5465" y="19080"/>
                  <a:pt x="11899" y="20068"/>
                  <a:pt x="17760" y="14841"/>
                </a:cubicBezTo>
                <a:cubicBezTo>
                  <a:pt x="19196" y="13560"/>
                  <a:pt x="20743" y="11541"/>
                  <a:pt x="21351" y="7593"/>
                </a:cubicBezTo>
                <a:cubicBezTo>
                  <a:pt x="21518" y="6508"/>
                  <a:pt x="21600" y="5267"/>
                  <a:pt x="21470" y="4173"/>
                </a:cubicBezTo>
                <a:cubicBezTo>
                  <a:pt x="21261" y="2413"/>
                  <a:pt x="20583" y="1553"/>
                  <a:pt x="19955" y="1063"/>
                </a:cubicBezTo>
                <a:cubicBezTo>
                  <a:pt x="16620" y="-1532"/>
                  <a:pt x="12997" y="1022"/>
                  <a:pt x="9670" y="4439"/>
                </a:cubicBezTo>
                <a:cubicBezTo>
                  <a:pt x="6342" y="7855"/>
                  <a:pt x="3710" y="9171"/>
                  <a:pt x="0" y="12116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7" name="Freeform: Shape 15"/>
          <p:cNvSpPr/>
          <p:nvPr/>
        </p:nvSpPr>
        <p:spPr>
          <a:xfrm>
            <a:off x="11035069" y="4309232"/>
            <a:ext cx="276273" cy="69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19098" fill="norm" stroke="1" extrusionOk="0">
                <a:moveTo>
                  <a:pt x="0" y="3142"/>
                </a:moveTo>
                <a:cubicBezTo>
                  <a:pt x="4880" y="15002"/>
                  <a:pt x="11112" y="20648"/>
                  <a:pt x="17199" y="18731"/>
                </a:cubicBezTo>
                <a:cubicBezTo>
                  <a:pt x="18691" y="18261"/>
                  <a:pt x="20339" y="17017"/>
                  <a:pt x="21199" y="12890"/>
                </a:cubicBezTo>
                <a:cubicBezTo>
                  <a:pt x="21436" y="11753"/>
                  <a:pt x="21600" y="10381"/>
                  <a:pt x="21546" y="9028"/>
                </a:cubicBezTo>
                <a:cubicBezTo>
                  <a:pt x="21459" y="6850"/>
                  <a:pt x="20854" y="5390"/>
                  <a:pt x="20271" y="4382"/>
                </a:cubicBezTo>
                <a:cubicBezTo>
                  <a:pt x="17181" y="-952"/>
                  <a:pt x="13465" y="-544"/>
                  <a:pt x="9978" y="1067"/>
                </a:cubicBezTo>
                <a:cubicBezTo>
                  <a:pt x="6493" y="2679"/>
                  <a:pt x="3827" y="2348"/>
                  <a:pt x="0" y="3142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8" name="Freeform: Shape 16"/>
          <p:cNvSpPr/>
          <p:nvPr/>
        </p:nvSpPr>
        <p:spPr>
          <a:xfrm>
            <a:off x="10842835" y="4425632"/>
            <a:ext cx="274980" cy="80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18377" fill="norm" stroke="1" extrusionOk="0">
                <a:moveTo>
                  <a:pt x="0" y="13068"/>
                </a:moveTo>
                <a:cubicBezTo>
                  <a:pt x="5530" y="19570"/>
                  <a:pt x="11986" y="20124"/>
                  <a:pt x="17822" y="14593"/>
                </a:cubicBezTo>
                <a:cubicBezTo>
                  <a:pt x="19252" y="13237"/>
                  <a:pt x="20786" y="11145"/>
                  <a:pt x="21366" y="7213"/>
                </a:cubicBezTo>
                <a:cubicBezTo>
                  <a:pt x="21525" y="6132"/>
                  <a:pt x="21600" y="4902"/>
                  <a:pt x="21461" y="3833"/>
                </a:cubicBezTo>
                <a:cubicBezTo>
                  <a:pt x="21238" y="2111"/>
                  <a:pt x="20554" y="1313"/>
                  <a:pt x="19918" y="869"/>
                </a:cubicBezTo>
                <a:cubicBezTo>
                  <a:pt x="16556" y="-1476"/>
                  <a:pt x="12945" y="1282"/>
                  <a:pt x="9635" y="4866"/>
                </a:cubicBezTo>
                <a:cubicBezTo>
                  <a:pt x="6326" y="8455"/>
                  <a:pt x="3696" y="9925"/>
                  <a:pt x="0" y="13068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9" name="Freeform: Shape 17"/>
          <p:cNvSpPr/>
          <p:nvPr/>
        </p:nvSpPr>
        <p:spPr>
          <a:xfrm>
            <a:off x="10687408" y="4575454"/>
            <a:ext cx="262912" cy="11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250" fill="norm" stroke="1" extrusionOk="0">
                <a:moveTo>
                  <a:pt x="0" y="0"/>
                </a:moveTo>
                <a:cubicBezTo>
                  <a:pt x="4118" y="11014"/>
                  <a:pt x="10060" y="18585"/>
                  <a:pt x="16401" y="20900"/>
                </a:cubicBezTo>
                <a:cubicBezTo>
                  <a:pt x="17956" y="21468"/>
                  <a:pt x="19726" y="21600"/>
                  <a:pt x="20900" y="19288"/>
                </a:cubicBezTo>
                <a:cubicBezTo>
                  <a:pt x="21222" y="18653"/>
                  <a:pt x="21489" y="17813"/>
                  <a:pt x="21532" y="16856"/>
                </a:cubicBezTo>
                <a:cubicBezTo>
                  <a:pt x="21600" y="15314"/>
                  <a:pt x="21089" y="13956"/>
                  <a:pt x="20567" y="12919"/>
                </a:cubicBezTo>
                <a:cubicBezTo>
                  <a:pt x="17803" y="7431"/>
                  <a:pt x="13987" y="5498"/>
                  <a:pt x="10318" y="4523"/>
                </a:cubicBezTo>
                <a:cubicBezTo>
                  <a:pt x="6649" y="3546"/>
                  <a:pt x="3958" y="1732"/>
                  <a:pt x="0" y="0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0" name="Freeform: Shape 18"/>
          <p:cNvSpPr/>
          <p:nvPr/>
        </p:nvSpPr>
        <p:spPr>
          <a:xfrm>
            <a:off x="10498966" y="2947398"/>
            <a:ext cx="12701" cy="28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3" h="21447" fill="norm" stroke="1" extrusionOk="0">
                <a:moveTo>
                  <a:pt x="11566" y="21439"/>
                </a:moveTo>
                <a:cubicBezTo>
                  <a:pt x="7134" y="21358"/>
                  <a:pt x="3504" y="20157"/>
                  <a:pt x="3176" y="18610"/>
                </a:cubicBezTo>
                <a:lnTo>
                  <a:pt x="24" y="3260"/>
                </a:lnTo>
                <a:cubicBezTo>
                  <a:pt x="-335" y="1581"/>
                  <a:pt x="3354" y="126"/>
                  <a:pt x="8264" y="13"/>
                </a:cubicBezTo>
                <a:cubicBezTo>
                  <a:pt x="13115" y="-150"/>
                  <a:pt x="17426" y="1154"/>
                  <a:pt x="17757" y="2833"/>
                </a:cubicBezTo>
                <a:lnTo>
                  <a:pt x="20909" y="18192"/>
                </a:lnTo>
                <a:cubicBezTo>
                  <a:pt x="21265" y="19862"/>
                  <a:pt x="17576" y="21327"/>
                  <a:pt x="12669" y="21430"/>
                </a:cubicBezTo>
                <a:cubicBezTo>
                  <a:pt x="12281" y="21450"/>
                  <a:pt x="11922" y="21450"/>
                  <a:pt x="11566" y="21439"/>
                </a:cubicBezTo>
                <a:close/>
              </a:path>
            </a:pathLst>
          </a:custGeom>
          <a:solidFill>
            <a:srgbClr val="599FD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1" name="Freeform: Shape 19"/>
          <p:cNvSpPr/>
          <p:nvPr/>
        </p:nvSpPr>
        <p:spPr>
          <a:xfrm>
            <a:off x="10485066" y="3033153"/>
            <a:ext cx="113204" cy="867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6"/>
                </a:moveTo>
                <a:lnTo>
                  <a:pt x="11376" y="21600"/>
                </a:lnTo>
                <a:lnTo>
                  <a:pt x="0" y="94"/>
                </a:lnTo>
                <a:lnTo>
                  <a:pt x="5112" y="47"/>
                </a:lnTo>
                <a:lnTo>
                  <a:pt x="10224" y="0"/>
                </a:lnTo>
                <a:close/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2" name="Freeform: Shape 20"/>
          <p:cNvSpPr/>
          <p:nvPr/>
        </p:nvSpPr>
        <p:spPr>
          <a:xfrm>
            <a:off x="10485066" y="2963291"/>
            <a:ext cx="53584" cy="73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3" y="0"/>
                </a:moveTo>
                <a:lnTo>
                  <a:pt x="6589" y="221"/>
                </a:lnTo>
                <a:lnTo>
                  <a:pt x="0" y="21600"/>
                </a:lnTo>
                <a:lnTo>
                  <a:pt x="21600" y="20496"/>
                </a:lnTo>
                <a:close/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3" name="Freeform: Shape 21"/>
          <p:cNvSpPr/>
          <p:nvPr/>
        </p:nvSpPr>
        <p:spPr>
          <a:xfrm>
            <a:off x="7573582" y="3178323"/>
            <a:ext cx="940854" cy="1203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188" y="9349"/>
                  <a:pt x="10524" y="17685"/>
                  <a:pt x="21600" y="21600"/>
                </a:cubicBezTo>
              </a:path>
            </a:pathLst>
          </a:custGeom>
          <a:ln w="10062">
            <a:solidFill>
              <a:srgbClr val="C3ECF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4" name="Freeform: Shape 22"/>
          <p:cNvSpPr/>
          <p:nvPr/>
        </p:nvSpPr>
        <p:spPr>
          <a:xfrm>
            <a:off x="7534365" y="3026136"/>
            <a:ext cx="70135" cy="261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43" h="21559" fill="norm" stroke="1" extrusionOk="0">
                <a:moveTo>
                  <a:pt x="17828" y="21559"/>
                </a:moveTo>
                <a:cubicBezTo>
                  <a:pt x="5190" y="16701"/>
                  <a:pt x="-1202" y="10479"/>
                  <a:pt x="187" y="4382"/>
                </a:cubicBezTo>
                <a:cubicBezTo>
                  <a:pt x="527" y="2888"/>
                  <a:pt x="1647" y="1235"/>
                  <a:pt x="5803" y="365"/>
                </a:cubicBezTo>
                <a:cubicBezTo>
                  <a:pt x="6945" y="125"/>
                  <a:pt x="8338" y="-41"/>
                  <a:pt x="9734" y="9"/>
                </a:cubicBezTo>
                <a:cubicBezTo>
                  <a:pt x="11978" y="91"/>
                  <a:pt x="13537" y="694"/>
                  <a:pt x="14627" y="1275"/>
                </a:cubicBezTo>
                <a:cubicBezTo>
                  <a:pt x="20398" y="4355"/>
                  <a:pt x="20330" y="8076"/>
                  <a:pt x="19009" y="11568"/>
                </a:cubicBezTo>
                <a:cubicBezTo>
                  <a:pt x="17689" y="15060"/>
                  <a:pt x="18286" y="17727"/>
                  <a:pt x="17828" y="21559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5" name="Freeform: Shape 23"/>
          <p:cNvSpPr/>
          <p:nvPr/>
        </p:nvSpPr>
        <p:spPr>
          <a:xfrm>
            <a:off x="7635329" y="3177214"/>
            <a:ext cx="96570" cy="253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9" h="21564" fill="norm" stroke="1" extrusionOk="0">
                <a:moveTo>
                  <a:pt x="1783" y="21564"/>
                </a:moveTo>
                <a:cubicBezTo>
                  <a:pt x="-1765" y="15448"/>
                  <a:pt x="32" y="8790"/>
                  <a:pt x="6739" y="3183"/>
                </a:cubicBezTo>
                <a:cubicBezTo>
                  <a:pt x="8383" y="1809"/>
                  <a:pt x="10681" y="380"/>
                  <a:pt x="14200" y="53"/>
                </a:cubicBezTo>
                <a:cubicBezTo>
                  <a:pt x="15165" y="-36"/>
                  <a:pt x="16228" y="-27"/>
                  <a:pt x="17081" y="188"/>
                </a:cubicBezTo>
                <a:cubicBezTo>
                  <a:pt x="18454" y="535"/>
                  <a:pt x="18889" y="1293"/>
                  <a:pt x="19038" y="1974"/>
                </a:cubicBezTo>
                <a:cubicBezTo>
                  <a:pt x="19835" y="5581"/>
                  <a:pt x="16247" y="9097"/>
                  <a:pt x="12067" y="12246"/>
                </a:cubicBezTo>
                <a:cubicBezTo>
                  <a:pt x="7885" y="15393"/>
                  <a:pt x="5728" y="17990"/>
                  <a:pt x="1783" y="21564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6" name="Freeform: Shape 24"/>
          <p:cNvSpPr/>
          <p:nvPr/>
        </p:nvSpPr>
        <p:spPr>
          <a:xfrm>
            <a:off x="7699541" y="3350876"/>
            <a:ext cx="81610" cy="25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50" h="21541" fill="norm" stroke="1" extrusionOk="0">
                <a:moveTo>
                  <a:pt x="4642" y="21541"/>
                </a:moveTo>
                <a:cubicBezTo>
                  <a:pt x="-1419" y="15813"/>
                  <a:pt x="-1551" y="9288"/>
                  <a:pt x="4283" y="3529"/>
                </a:cubicBezTo>
                <a:cubicBezTo>
                  <a:pt x="5711" y="2116"/>
                  <a:pt x="7874" y="617"/>
                  <a:pt x="11788" y="123"/>
                </a:cubicBezTo>
                <a:cubicBezTo>
                  <a:pt x="12867" y="-13"/>
                  <a:pt x="14083" y="-59"/>
                  <a:pt x="15127" y="105"/>
                </a:cubicBezTo>
                <a:cubicBezTo>
                  <a:pt x="16814" y="370"/>
                  <a:pt x="17558" y="1080"/>
                  <a:pt x="17954" y="1729"/>
                </a:cubicBezTo>
                <a:cubicBezTo>
                  <a:pt x="20049" y="5176"/>
                  <a:pt x="17100" y="8755"/>
                  <a:pt x="13349" y="12011"/>
                </a:cubicBezTo>
                <a:cubicBezTo>
                  <a:pt x="9598" y="15267"/>
                  <a:pt x="7982" y="17886"/>
                  <a:pt x="4642" y="21541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7" name="Freeform: Shape 25"/>
          <p:cNvSpPr/>
          <p:nvPr/>
        </p:nvSpPr>
        <p:spPr>
          <a:xfrm>
            <a:off x="7796035" y="3515767"/>
            <a:ext cx="81624" cy="259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51" h="21541" fill="norm" stroke="1" extrusionOk="0">
                <a:moveTo>
                  <a:pt x="4645" y="21541"/>
                </a:moveTo>
                <a:cubicBezTo>
                  <a:pt x="-1419" y="15813"/>
                  <a:pt x="-1551" y="9288"/>
                  <a:pt x="4282" y="3528"/>
                </a:cubicBezTo>
                <a:cubicBezTo>
                  <a:pt x="5714" y="2116"/>
                  <a:pt x="7873" y="617"/>
                  <a:pt x="11789" y="123"/>
                </a:cubicBezTo>
                <a:cubicBezTo>
                  <a:pt x="12864" y="-13"/>
                  <a:pt x="14081" y="-59"/>
                  <a:pt x="15128" y="105"/>
                </a:cubicBezTo>
                <a:cubicBezTo>
                  <a:pt x="16812" y="369"/>
                  <a:pt x="17558" y="1080"/>
                  <a:pt x="17954" y="1729"/>
                </a:cubicBezTo>
                <a:cubicBezTo>
                  <a:pt x="20049" y="5176"/>
                  <a:pt x="17100" y="8754"/>
                  <a:pt x="13350" y="12011"/>
                </a:cubicBezTo>
                <a:cubicBezTo>
                  <a:pt x="9599" y="15268"/>
                  <a:pt x="7984" y="17886"/>
                  <a:pt x="4645" y="21541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8" name="Freeform: Shape 26"/>
          <p:cNvSpPr/>
          <p:nvPr/>
        </p:nvSpPr>
        <p:spPr>
          <a:xfrm>
            <a:off x="7938183" y="3713321"/>
            <a:ext cx="73409" cy="262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45" h="21534" fill="norm" stroke="1" extrusionOk="0">
                <a:moveTo>
                  <a:pt x="8116" y="21534"/>
                </a:moveTo>
                <a:cubicBezTo>
                  <a:pt x="-37" y="16124"/>
                  <a:pt x="-2161" y="9710"/>
                  <a:pt x="2260" y="3827"/>
                </a:cubicBezTo>
                <a:cubicBezTo>
                  <a:pt x="3345" y="2385"/>
                  <a:pt x="5178" y="830"/>
                  <a:pt x="9168" y="198"/>
                </a:cubicBezTo>
                <a:cubicBezTo>
                  <a:pt x="10266" y="24"/>
                  <a:pt x="11541" y="-66"/>
                  <a:pt x="12694" y="56"/>
                </a:cubicBezTo>
                <a:cubicBezTo>
                  <a:pt x="14557" y="256"/>
                  <a:pt x="15563" y="926"/>
                  <a:pt x="16178" y="1550"/>
                </a:cubicBezTo>
                <a:cubicBezTo>
                  <a:pt x="19439" y="4862"/>
                  <a:pt x="17406" y="8492"/>
                  <a:pt x="14429" y="11835"/>
                </a:cubicBezTo>
                <a:cubicBezTo>
                  <a:pt x="11453" y="15177"/>
                  <a:pt x="10538" y="17813"/>
                  <a:pt x="8116" y="21534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9" name="Freeform: Shape 27"/>
          <p:cNvSpPr/>
          <p:nvPr/>
        </p:nvSpPr>
        <p:spPr>
          <a:xfrm>
            <a:off x="8057449" y="3849936"/>
            <a:ext cx="60853" cy="260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44" h="21552" fill="norm" stroke="1" extrusionOk="0">
                <a:moveTo>
                  <a:pt x="12196" y="21552"/>
                </a:moveTo>
                <a:cubicBezTo>
                  <a:pt x="2007" y="16607"/>
                  <a:pt x="-2057" y="10354"/>
                  <a:pt x="989" y="4291"/>
                </a:cubicBezTo>
                <a:cubicBezTo>
                  <a:pt x="1734" y="2805"/>
                  <a:pt x="3246" y="1168"/>
                  <a:pt x="7310" y="336"/>
                </a:cubicBezTo>
                <a:cubicBezTo>
                  <a:pt x="8424" y="108"/>
                  <a:pt x="9755" y="-48"/>
                  <a:pt x="11022" y="14"/>
                </a:cubicBezTo>
                <a:cubicBezTo>
                  <a:pt x="13058" y="116"/>
                  <a:pt x="14312" y="729"/>
                  <a:pt x="15142" y="1316"/>
                </a:cubicBezTo>
                <a:cubicBezTo>
                  <a:pt x="19543" y="4433"/>
                  <a:pt x="18401" y="8139"/>
                  <a:pt x="16180" y="11607"/>
                </a:cubicBezTo>
                <a:cubicBezTo>
                  <a:pt x="13956" y="15076"/>
                  <a:pt x="13723" y="17737"/>
                  <a:pt x="12196" y="21552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0" name="Freeform: Shape 28"/>
          <p:cNvSpPr/>
          <p:nvPr/>
        </p:nvSpPr>
        <p:spPr>
          <a:xfrm>
            <a:off x="7433928" y="3336149"/>
            <a:ext cx="235490" cy="15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1" h="21448" fill="norm" stroke="1" extrusionOk="0">
                <a:moveTo>
                  <a:pt x="21541" y="21448"/>
                </a:moveTo>
                <a:cubicBezTo>
                  <a:pt x="14593" y="20815"/>
                  <a:pt x="7688" y="16319"/>
                  <a:pt x="2479" y="9038"/>
                </a:cubicBezTo>
                <a:cubicBezTo>
                  <a:pt x="1201" y="7255"/>
                  <a:pt x="-59" y="4998"/>
                  <a:pt x="2" y="2472"/>
                </a:cubicBezTo>
                <a:cubicBezTo>
                  <a:pt x="20" y="1777"/>
                  <a:pt x="152" y="1067"/>
                  <a:pt x="482" y="601"/>
                </a:cubicBezTo>
                <a:cubicBezTo>
                  <a:pt x="1012" y="-152"/>
                  <a:pt x="1873" y="-70"/>
                  <a:pt x="2618" y="165"/>
                </a:cubicBezTo>
                <a:cubicBezTo>
                  <a:pt x="6566" y="1411"/>
                  <a:pt x="9904" y="5559"/>
                  <a:pt x="12781" y="9926"/>
                </a:cubicBezTo>
                <a:cubicBezTo>
                  <a:pt x="15658" y="14294"/>
                  <a:pt x="18182" y="17029"/>
                  <a:pt x="21541" y="21448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1" name="Freeform: Shape 29"/>
          <p:cNvSpPr/>
          <p:nvPr/>
        </p:nvSpPr>
        <p:spPr>
          <a:xfrm>
            <a:off x="7469564" y="3528943"/>
            <a:ext cx="262713" cy="108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19796" fill="norm" stroke="1" extrusionOk="0">
                <a:moveTo>
                  <a:pt x="21563" y="18877"/>
                </a:moveTo>
                <a:cubicBezTo>
                  <a:pt x="15418" y="21359"/>
                  <a:pt x="8749" y="18761"/>
                  <a:pt x="3156" y="11704"/>
                </a:cubicBezTo>
                <a:cubicBezTo>
                  <a:pt x="1786" y="9973"/>
                  <a:pt x="360" y="7621"/>
                  <a:pt x="49" y="4282"/>
                </a:cubicBezTo>
                <a:cubicBezTo>
                  <a:pt x="-37" y="3363"/>
                  <a:pt x="-24" y="2369"/>
                  <a:pt x="196" y="1601"/>
                </a:cubicBezTo>
                <a:cubicBezTo>
                  <a:pt x="549" y="360"/>
                  <a:pt x="1310" y="56"/>
                  <a:pt x="1993" y="12"/>
                </a:cubicBezTo>
                <a:cubicBezTo>
                  <a:pt x="5614" y="-241"/>
                  <a:pt x="9122" y="3607"/>
                  <a:pt x="12262" y="7958"/>
                </a:cubicBezTo>
                <a:cubicBezTo>
                  <a:pt x="15403" y="12311"/>
                  <a:pt x="17997" y="14688"/>
                  <a:pt x="21563" y="18877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2" name="Freeform: Shape 30"/>
          <p:cNvSpPr/>
          <p:nvPr/>
        </p:nvSpPr>
        <p:spPr>
          <a:xfrm>
            <a:off x="7560040" y="3742372"/>
            <a:ext cx="274939" cy="80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18389" fill="norm" stroke="1" extrusionOk="0">
                <a:moveTo>
                  <a:pt x="21534" y="13116"/>
                </a:moveTo>
                <a:cubicBezTo>
                  <a:pt x="16001" y="19595"/>
                  <a:pt x="9544" y="20128"/>
                  <a:pt x="3709" y="14579"/>
                </a:cubicBezTo>
                <a:cubicBezTo>
                  <a:pt x="2279" y="13220"/>
                  <a:pt x="745" y="11127"/>
                  <a:pt x="167" y="7194"/>
                </a:cubicBezTo>
                <a:cubicBezTo>
                  <a:pt x="8" y="6113"/>
                  <a:pt x="-66" y="4884"/>
                  <a:pt x="74" y="3815"/>
                </a:cubicBezTo>
                <a:cubicBezTo>
                  <a:pt x="297" y="2094"/>
                  <a:pt x="984" y="1299"/>
                  <a:pt x="1619" y="859"/>
                </a:cubicBezTo>
                <a:cubicBezTo>
                  <a:pt x="4983" y="-1472"/>
                  <a:pt x="8593" y="1297"/>
                  <a:pt x="11901" y="4893"/>
                </a:cubicBezTo>
                <a:cubicBezTo>
                  <a:pt x="15209" y="8484"/>
                  <a:pt x="17839" y="9959"/>
                  <a:pt x="21534" y="13116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3" name="Freeform: Shape 31"/>
          <p:cNvSpPr/>
          <p:nvPr/>
        </p:nvSpPr>
        <p:spPr>
          <a:xfrm>
            <a:off x="7725517" y="3891745"/>
            <a:ext cx="260749" cy="11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0088" fill="norm" stroke="1" extrusionOk="0">
                <a:moveTo>
                  <a:pt x="21563" y="19398"/>
                </a:moveTo>
                <a:cubicBezTo>
                  <a:pt x="15348" y="21531"/>
                  <a:pt x="8658" y="18665"/>
                  <a:pt x="3095" y="11494"/>
                </a:cubicBezTo>
                <a:cubicBezTo>
                  <a:pt x="1730" y="9736"/>
                  <a:pt x="320" y="7365"/>
                  <a:pt x="40" y="4084"/>
                </a:cubicBezTo>
                <a:cubicBezTo>
                  <a:pt x="-37" y="3181"/>
                  <a:pt x="-15" y="2210"/>
                  <a:pt x="213" y="1468"/>
                </a:cubicBezTo>
                <a:cubicBezTo>
                  <a:pt x="582" y="274"/>
                  <a:pt x="1351" y="15"/>
                  <a:pt x="2041" y="1"/>
                </a:cubicBezTo>
                <a:cubicBezTo>
                  <a:pt x="5690" y="-69"/>
                  <a:pt x="9187" y="3860"/>
                  <a:pt x="12304" y="8268"/>
                </a:cubicBezTo>
                <a:cubicBezTo>
                  <a:pt x="15422" y="12678"/>
                  <a:pt x="18011" y="15130"/>
                  <a:pt x="21563" y="19398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4" name="Freeform: Shape 32"/>
          <p:cNvSpPr/>
          <p:nvPr/>
        </p:nvSpPr>
        <p:spPr>
          <a:xfrm>
            <a:off x="7841279" y="4117252"/>
            <a:ext cx="275800" cy="7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19532" fill="norm" stroke="1" extrusionOk="0">
                <a:moveTo>
                  <a:pt x="21560" y="2287"/>
                </a:moveTo>
                <a:cubicBezTo>
                  <a:pt x="16733" y="14687"/>
                  <a:pt x="10521" y="20848"/>
                  <a:pt x="4415" y="19297"/>
                </a:cubicBezTo>
                <a:cubicBezTo>
                  <a:pt x="2917" y="18914"/>
                  <a:pt x="1259" y="17760"/>
                  <a:pt x="375" y="13608"/>
                </a:cubicBezTo>
                <a:cubicBezTo>
                  <a:pt x="133" y="12469"/>
                  <a:pt x="-40" y="11078"/>
                  <a:pt x="7" y="9699"/>
                </a:cubicBezTo>
                <a:cubicBezTo>
                  <a:pt x="82" y="7477"/>
                  <a:pt x="682" y="5948"/>
                  <a:pt x="1260" y="4884"/>
                </a:cubicBezTo>
                <a:cubicBezTo>
                  <a:pt x="4326" y="-752"/>
                  <a:pt x="8052" y="-580"/>
                  <a:pt x="11552" y="829"/>
                </a:cubicBezTo>
                <a:cubicBezTo>
                  <a:pt x="15053" y="2238"/>
                  <a:pt x="17722" y="1729"/>
                  <a:pt x="21560" y="2287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5" name="Freeform: Shape 33"/>
          <p:cNvSpPr/>
          <p:nvPr/>
        </p:nvSpPr>
        <p:spPr>
          <a:xfrm>
            <a:off x="6634436" y="3903952"/>
            <a:ext cx="1383823" cy="64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5" fill="norm" stroke="1" extrusionOk="0">
                <a:moveTo>
                  <a:pt x="0" y="52"/>
                </a:moveTo>
                <a:cubicBezTo>
                  <a:pt x="8256" y="-725"/>
                  <a:pt x="16592" y="7311"/>
                  <a:pt x="21600" y="20875"/>
                </a:cubicBezTo>
              </a:path>
            </a:pathLst>
          </a:custGeom>
          <a:ln w="10062">
            <a:solidFill>
              <a:srgbClr val="C3ECF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6" name="Freeform: Shape 34"/>
          <p:cNvSpPr/>
          <p:nvPr/>
        </p:nvSpPr>
        <p:spPr>
          <a:xfrm>
            <a:off x="6484277" y="3877257"/>
            <a:ext cx="261776" cy="7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18060" fill="norm" stroke="1" extrusionOk="0">
                <a:moveTo>
                  <a:pt x="21535" y="6453"/>
                </a:moveTo>
                <a:cubicBezTo>
                  <a:pt x="15988" y="-758"/>
                  <a:pt x="9525" y="-1984"/>
                  <a:pt x="3696" y="3072"/>
                </a:cubicBezTo>
                <a:cubicBezTo>
                  <a:pt x="2267" y="4313"/>
                  <a:pt x="736" y="6291"/>
                  <a:pt x="164" y="10248"/>
                </a:cubicBezTo>
                <a:cubicBezTo>
                  <a:pt x="6" y="11338"/>
                  <a:pt x="-65" y="12585"/>
                  <a:pt x="75" y="13691"/>
                </a:cubicBezTo>
                <a:cubicBezTo>
                  <a:pt x="303" y="15475"/>
                  <a:pt x="990" y="16364"/>
                  <a:pt x="1626" y="16879"/>
                </a:cubicBezTo>
                <a:cubicBezTo>
                  <a:pt x="4995" y="19616"/>
                  <a:pt x="8605" y="17174"/>
                  <a:pt x="11909" y="13846"/>
                </a:cubicBezTo>
                <a:cubicBezTo>
                  <a:pt x="15215" y="10521"/>
                  <a:pt x="17844" y="9289"/>
                  <a:pt x="21535" y="6453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7" name="Freeform: Shape 35"/>
          <p:cNvSpPr/>
          <p:nvPr/>
        </p:nvSpPr>
        <p:spPr>
          <a:xfrm>
            <a:off x="6663927" y="3917798"/>
            <a:ext cx="232123" cy="13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321" fill="norm" stroke="1" extrusionOk="0">
                <a:moveTo>
                  <a:pt x="21575" y="7"/>
                </a:moveTo>
                <a:cubicBezTo>
                  <a:pt x="14695" y="-194"/>
                  <a:pt x="7801" y="3913"/>
                  <a:pt x="2544" y="11342"/>
                </a:cubicBezTo>
                <a:cubicBezTo>
                  <a:pt x="1256" y="13162"/>
                  <a:pt x="-25" y="15508"/>
                  <a:pt x="0" y="18332"/>
                </a:cubicBezTo>
                <a:cubicBezTo>
                  <a:pt x="6" y="19108"/>
                  <a:pt x="127" y="19915"/>
                  <a:pt x="446" y="20477"/>
                </a:cubicBezTo>
                <a:cubicBezTo>
                  <a:pt x="960" y="21385"/>
                  <a:pt x="1812" y="21406"/>
                  <a:pt x="2552" y="21241"/>
                </a:cubicBezTo>
                <a:cubicBezTo>
                  <a:pt x="6475" y="20369"/>
                  <a:pt x="9836" y="16184"/>
                  <a:pt x="12745" y="11696"/>
                </a:cubicBezTo>
                <a:cubicBezTo>
                  <a:pt x="15652" y="7205"/>
                  <a:pt x="18188" y="4489"/>
                  <a:pt x="21575" y="7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8" name="Freeform: Shape 36"/>
          <p:cNvSpPr/>
          <p:nvPr/>
        </p:nvSpPr>
        <p:spPr>
          <a:xfrm>
            <a:off x="6843732" y="3948012"/>
            <a:ext cx="244952" cy="113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0267" fill="norm" stroke="1" extrusionOk="0">
                <a:moveTo>
                  <a:pt x="21568" y="525"/>
                </a:moveTo>
                <a:cubicBezTo>
                  <a:pt x="15114" y="-1320"/>
                  <a:pt x="8348" y="1741"/>
                  <a:pt x="2890" y="8976"/>
                </a:cubicBezTo>
                <a:cubicBezTo>
                  <a:pt x="1553" y="10749"/>
                  <a:pt x="187" y="13125"/>
                  <a:pt x="15" y="16347"/>
                </a:cubicBezTo>
                <a:cubicBezTo>
                  <a:pt x="-32" y="17231"/>
                  <a:pt x="26" y="18182"/>
                  <a:pt x="286" y="18901"/>
                </a:cubicBezTo>
                <a:cubicBezTo>
                  <a:pt x="707" y="20054"/>
                  <a:pt x="1506" y="20280"/>
                  <a:pt x="2212" y="20266"/>
                </a:cubicBezTo>
                <a:cubicBezTo>
                  <a:pt x="5961" y="20193"/>
                  <a:pt x="9411" y="16210"/>
                  <a:pt x="12456" y="11777"/>
                </a:cubicBezTo>
                <a:cubicBezTo>
                  <a:pt x="15502" y="7344"/>
                  <a:pt x="18073" y="4840"/>
                  <a:pt x="21568" y="525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9" name="Freeform: Shape 37"/>
          <p:cNvSpPr/>
          <p:nvPr/>
        </p:nvSpPr>
        <p:spPr>
          <a:xfrm>
            <a:off x="7026086" y="4005010"/>
            <a:ext cx="244952" cy="113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0267" fill="norm" stroke="1" extrusionOk="0">
                <a:moveTo>
                  <a:pt x="21568" y="525"/>
                </a:moveTo>
                <a:cubicBezTo>
                  <a:pt x="15114" y="-1320"/>
                  <a:pt x="8348" y="1741"/>
                  <a:pt x="2892" y="8976"/>
                </a:cubicBezTo>
                <a:cubicBezTo>
                  <a:pt x="1554" y="10749"/>
                  <a:pt x="188" y="13125"/>
                  <a:pt x="15" y="16347"/>
                </a:cubicBezTo>
                <a:cubicBezTo>
                  <a:pt x="-32" y="17231"/>
                  <a:pt x="26" y="18183"/>
                  <a:pt x="286" y="18901"/>
                </a:cubicBezTo>
                <a:cubicBezTo>
                  <a:pt x="707" y="20054"/>
                  <a:pt x="1506" y="20280"/>
                  <a:pt x="2213" y="20266"/>
                </a:cubicBezTo>
                <a:cubicBezTo>
                  <a:pt x="5962" y="20193"/>
                  <a:pt x="9412" y="16210"/>
                  <a:pt x="12458" y="11777"/>
                </a:cubicBezTo>
                <a:cubicBezTo>
                  <a:pt x="15503" y="7344"/>
                  <a:pt x="18073" y="4840"/>
                  <a:pt x="21568" y="525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0" name="Freeform: Shape 38"/>
          <p:cNvSpPr/>
          <p:nvPr/>
        </p:nvSpPr>
        <p:spPr>
          <a:xfrm>
            <a:off x="7247853" y="4105226"/>
            <a:ext cx="253258" cy="96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19150" fill="norm" stroke="1" extrusionOk="0">
                <a:moveTo>
                  <a:pt x="21564" y="1777"/>
                </a:moveTo>
                <a:cubicBezTo>
                  <a:pt x="15447" y="-1765"/>
                  <a:pt x="8788" y="37"/>
                  <a:pt x="3183" y="6742"/>
                </a:cubicBezTo>
                <a:cubicBezTo>
                  <a:pt x="1808" y="8386"/>
                  <a:pt x="378" y="10686"/>
                  <a:pt x="53" y="14204"/>
                </a:cubicBezTo>
                <a:cubicBezTo>
                  <a:pt x="-36" y="15169"/>
                  <a:pt x="-27" y="16232"/>
                  <a:pt x="188" y="17085"/>
                </a:cubicBezTo>
                <a:cubicBezTo>
                  <a:pt x="535" y="18457"/>
                  <a:pt x="1293" y="18892"/>
                  <a:pt x="1975" y="19038"/>
                </a:cubicBezTo>
                <a:cubicBezTo>
                  <a:pt x="5584" y="19835"/>
                  <a:pt x="9098" y="16245"/>
                  <a:pt x="12247" y="12064"/>
                </a:cubicBezTo>
                <a:cubicBezTo>
                  <a:pt x="15396" y="7882"/>
                  <a:pt x="17989" y="5724"/>
                  <a:pt x="21564" y="1777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1" name="Freeform: Shape 39"/>
          <p:cNvSpPr/>
          <p:nvPr/>
        </p:nvSpPr>
        <p:spPr>
          <a:xfrm>
            <a:off x="7405117" y="4194923"/>
            <a:ext cx="255320" cy="78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18788" fill="norm" stroke="1" extrusionOk="0">
                <a:moveTo>
                  <a:pt x="21535" y="3023"/>
                </a:moveTo>
                <a:cubicBezTo>
                  <a:pt x="15977" y="-1731"/>
                  <a:pt x="9512" y="-847"/>
                  <a:pt x="3686" y="5463"/>
                </a:cubicBezTo>
                <a:cubicBezTo>
                  <a:pt x="2258" y="7009"/>
                  <a:pt x="729" y="9252"/>
                  <a:pt x="161" y="12968"/>
                </a:cubicBezTo>
                <a:cubicBezTo>
                  <a:pt x="4" y="13990"/>
                  <a:pt x="-65" y="15131"/>
                  <a:pt x="77" y="16079"/>
                </a:cubicBezTo>
                <a:cubicBezTo>
                  <a:pt x="306" y="17606"/>
                  <a:pt x="995" y="18188"/>
                  <a:pt x="1631" y="18455"/>
                </a:cubicBezTo>
                <a:cubicBezTo>
                  <a:pt x="5006" y="19869"/>
                  <a:pt x="8612" y="16578"/>
                  <a:pt x="11914" y="12589"/>
                </a:cubicBezTo>
                <a:cubicBezTo>
                  <a:pt x="15218" y="8600"/>
                  <a:pt x="17847" y="6694"/>
                  <a:pt x="21535" y="3023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2" name="Freeform: Shape 40"/>
          <p:cNvSpPr/>
          <p:nvPr/>
        </p:nvSpPr>
        <p:spPr>
          <a:xfrm>
            <a:off x="6760282" y="3728673"/>
            <a:ext cx="203854" cy="199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219" fill="norm" stroke="1" extrusionOk="0">
                <a:moveTo>
                  <a:pt x="21386" y="21219"/>
                </a:moveTo>
                <a:cubicBezTo>
                  <a:pt x="19118" y="13448"/>
                  <a:pt x="13944" y="6407"/>
                  <a:pt x="7104" y="1785"/>
                </a:cubicBezTo>
                <a:cubicBezTo>
                  <a:pt x="5429" y="651"/>
                  <a:pt x="3401" y="-381"/>
                  <a:pt x="1508" y="137"/>
                </a:cubicBezTo>
                <a:cubicBezTo>
                  <a:pt x="988" y="279"/>
                  <a:pt x="485" y="555"/>
                  <a:pt x="217" y="1011"/>
                </a:cubicBezTo>
                <a:cubicBezTo>
                  <a:pt x="-214" y="1745"/>
                  <a:pt x="68" y="2707"/>
                  <a:pt x="437" y="3510"/>
                </a:cubicBezTo>
                <a:cubicBezTo>
                  <a:pt x="2395" y="7771"/>
                  <a:pt x="6388" y="10823"/>
                  <a:pt x="10428" y="13318"/>
                </a:cubicBezTo>
                <a:cubicBezTo>
                  <a:pt x="14467" y="15807"/>
                  <a:pt x="17183" y="18187"/>
                  <a:pt x="21386" y="21219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3" name="Freeform: Shape 41"/>
          <p:cNvSpPr/>
          <p:nvPr/>
        </p:nvSpPr>
        <p:spPr>
          <a:xfrm>
            <a:off x="6957163" y="3720746"/>
            <a:ext cx="155290" cy="237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563" fill="norm" stroke="1" extrusionOk="0">
                <a:moveTo>
                  <a:pt x="21460" y="21563"/>
                </a:moveTo>
                <a:cubicBezTo>
                  <a:pt x="20966" y="14660"/>
                  <a:pt x="16528" y="7763"/>
                  <a:pt x="9210" y="2521"/>
                </a:cubicBezTo>
                <a:cubicBezTo>
                  <a:pt x="7417" y="1236"/>
                  <a:pt x="5143" y="-37"/>
                  <a:pt x="2561" y="1"/>
                </a:cubicBezTo>
                <a:cubicBezTo>
                  <a:pt x="1851" y="11"/>
                  <a:pt x="1123" y="135"/>
                  <a:pt x="640" y="457"/>
                </a:cubicBezTo>
                <a:cubicBezTo>
                  <a:pt x="-140" y="977"/>
                  <a:pt x="-75" y="1832"/>
                  <a:pt x="148" y="2573"/>
                </a:cubicBezTo>
                <a:cubicBezTo>
                  <a:pt x="1333" y="6504"/>
                  <a:pt x="5494" y="9857"/>
                  <a:pt x="9892" y="12755"/>
                </a:cubicBezTo>
                <a:cubicBezTo>
                  <a:pt x="14285" y="15655"/>
                  <a:pt x="17022" y="18186"/>
                  <a:pt x="21460" y="21563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4" name="Freeform: Shape 42"/>
          <p:cNvSpPr/>
          <p:nvPr/>
        </p:nvSpPr>
        <p:spPr>
          <a:xfrm>
            <a:off x="7189301" y="3760214"/>
            <a:ext cx="112966" cy="260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28" h="21563" fill="norm" stroke="1" extrusionOk="0">
                <a:moveTo>
                  <a:pt x="19466" y="21563"/>
                </a:moveTo>
                <a:cubicBezTo>
                  <a:pt x="21552" y="15338"/>
                  <a:pt x="18654" y="8646"/>
                  <a:pt x="11466" y="3087"/>
                </a:cubicBezTo>
                <a:cubicBezTo>
                  <a:pt x="9705" y="1723"/>
                  <a:pt x="7332" y="315"/>
                  <a:pt x="4057" y="39"/>
                </a:cubicBezTo>
                <a:cubicBezTo>
                  <a:pt x="3157" y="-37"/>
                  <a:pt x="2189" y="-14"/>
                  <a:pt x="1451" y="217"/>
                </a:cubicBezTo>
                <a:cubicBezTo>
                  <a:pt x="261" y="586"/>
                  <a:pt x="7" y="1357"/>
                  <a:pt x="0" y="2047"/>
                </a:cubicBezTo>
                <a:cubicBezTo>
                  <a:pt x="-48" y="5700"/>
                  <a:pt x="3894" y="9195"/>
                  <a:pt x="8311" y="12310"/>
                </a:cubicBezTo>
                <a:cubicBezTo>
                  <a:pt x="12726" y="15425"/>
                  <a:pt x="15188" y="18013"/>
                  <a:pt x="19466" y="21563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5" name="Freeform: Shape 43"/>
          <p:cNvSpPr/>
          <p:nvPr/>
        </p:nvSpPr>
        <p:spPr>
          <a:xfrm>
            <a:off x="7368002" y="3888637"/>
            <a:ext cx="160131" cy="234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528" fill="norm" stroke="1" extrusionOk="0">
                <a:moveTo>
                  <a:pt x="21443" y="21528"/>
                </a:moveTo>
                <a:cubicBezTo>
                  <a:pt x="20737" y="14556"/>
                  <a:pt x="16212" y="7646"/>
                  <a:pt x="8952" y="2454"/>
                </a:cubicBezTo>
                <a:cubicBezTo>
                  <a:pt x="7171" y="1182"/>
                  <a:pt x="4928" y="-72"/>
                  <a:pt x="2428" y="3"/>
                </a:cubicBezTo>
                <a:cubicBezTo>
                  <a:pt x="1740" y="25"/>
                  <a:pt x="1040" y="161"/>
                  <a:pt x="581" y="493"/>
                </a:cubicBezTo>
                <a:cubicBezTo>
                  <a:pt x="-157" y="1031"/>
                  <a:pt x="-67" y="1894"/>
                  <a:pt x="172" y="2640"/>
                </a:cubicBezTo>
                <a:cubicBezTo>
                  <a:pt x="1449" y="6598"/>
                  <a:pt x="5591" y="9926"/>
                  <a:pt x="9945" y="12794"/>
                </a:cubicBezTo>
                <a:cubicBezTo>
                  <a:pt x="14300" y="15660"/>
                  <a:pt x="17033" y="18178"/>
                  <a:pt x="21443" y="21528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6" name="Freeform: Shape 44"/>
          <p:cNvSpPr/>
          <p:nvPr/>
        </p:nvSpPr>
        <p:spPr>
          <a:xfrm>
            <a:off x="7625870" y="3946935"/>
            <a:ext cx="78680" cy="27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16" h="21533" fill="norm" stroke="1" extrusionOk="0">
                <a:moveTo>
                  <a:pt x="12404" y="21533"/>
                </a:moveTo>
                <a:cubicBezTo>
                  <a:pt x="19226" y="16049"/>
                  <a:pt x="20082" y="9608"/>
                  <a:pt x="14763" y="3755"/>
                </a:cubicBezTo>
                <a:cubicBezTo>
                  <a:pt x="13462" y="2320"/>
                  <a:pt x="11420" y="777"/>
                  <a:pt x="7477" y="178"/>
                </a:cubicBezTo>
                <a:cubicBezTo>
                  <a:pt x="6391" y="14"/>
                  <a:pt x="5155" y="-67"/>
                  <a:pt x="4069" y="66"/>
                </a:cubicBezTo>
                <a:cubicBezTo>
                  <a:pt x="2319" y="280"/>
                  <a:pt x="1479" y="960"/>
                  <a:pt x="1003" y="1590"/>
                </a:cubicBezTo>
                <a:cubicBezTo>
                  <a:pt x="-1518" y="4934"/>
                  <a:pt x="1100" y="8552"/>
                  <a:pt x="4570" y="11874"/>
                </a:cubicBezTo>
                <a:cubicBezTo>
                  <a:pt x="8034" y="15196"/>
                  <a:pt x="9397" y="17828"/>
                  <a:pt x="12404" y="21533"/>
                </a:cubicBez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7" name="Freeform: Shape 45"/>
          <p:cNvSpPr/>
          <p:nvPr/>
        </p:nvSpPr>
        <p:spPr>
          <a:xfrm>
            <a:off x="6771998" y="4029905"/>
            <a:ext cx="1822639" cy="62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2" h="21174" fill="norm" stroke="1" extrusionOk="0">
                <a:moveTo>
                  <a:pt x="17886" y="3368"/>
                </a:moveTo>
                <a:cubicBezTo>
                  <a:pt x="16992" y="941"/>
                  <a:pt x="15731" y="-297"/>
                  <a:pt x="14514" y="60"/>
                </a:cubicBezTo>
                <a:cubicBezTo>
                  <a:pt x="13689" y="302"/>
                  <a:pt x="12791" y="1581"/>
                  <a:pt x="12609" y="3929"/>
                </a:cubicBezTo>
                <a:cubicBezTo>
                  <a:pt x="12523" y="5048"/>
                  <a:pt x="12553" y="6531"/>
                  <a:pt x="12189" y="6971"/>
                </a:cubicBezTo>
                <a:cubicBezTo>
                  <a:pt x="11832" y="7400"/>
                  <a:pt x="11488" y="6333"/>
                  <a:pt x="11122" y="5977"/>
                </a:cubicBezTo>
                <a:cubicBezTo>
                  <a:pt x="10512" y="5382"/>
                  <a:pt x="9817" y="7407"/>
                  <a:pt x="10023" y="9175"/>
                </a:cubicBezTo>
                <a:cubicBezTo>
                  <a:pt x="10116" y="9980"/>
                  <a:pt x="10350" y="10681"/>
                  <a:pt x="10331" y="11528"/>
                </a:cubicBezTo>
                <a:cubicBezTo>
                  <a:pt x="10304" y="12681"/>
                  <a:pt x="9814" y="13283"/>
                  <a:pt x="9420" y="13104"/>
                </a:cubicBezTo>
                <a:cubicBezTo>
                  <a:pt x="9027" y="12924"/>
                  <a:pt x="8680" y="12258"/>
                  <a:pt x="8294" y="11973"/>
                </a:cubicBezTo>
                <a:cubicBezTo>
                  <a:pt x="7909" y="11688"/>
                  <a:pt x="7409" y="11974"/>
                  <a:pt x="7274" y="13061"/>
                </a:cubicBezTo>
                <a:cubicBezTo>
                  <a:pt x="7152" y="14035"/>
                  <a:pt x="7362" y="15345"/>
                  <a:pt x="7098" y="16043"/>
                </a:cubicBezTo>
                <a:cubicBezTo>
                  <a:pt x="6985" y="16343"/>
                  <a:pt x="6822" y="16404"/>
                  <a:pt x="6670" y="16447"/>
                </a:cubicBezTo>
                <a:cubicBezTo>
                  <a:pt x="3330" y="17367"/>
                  <a:pt x="-348" y="19108"/>
                  <a:pt x="26" y="20832"/>
                </a:cubicBezTo>
                <a:cubicBezTo>
                  <a:pt x="128" y="21303"/>
                  <a:pt x="389" y="21153"/>
                  <a:pt x="581" y="21145"/>
                </a:cubicBezTo>
                <a:cubicBezTo>
                  <a:pt x="7689" y="20821"/>
                  <a:pt x="14146" y="20513"/>
                  <a:pt x="21252" y="21146"/>
                </a:cubicBezTo>
              </a:path>
            </a:pathLst>
          </a:custGeom>
          <a:solidFill>
            <a:srgbClr val="C3ECFE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8" name="Freeform: Shape 46"/>
          <p:cNvSpPr/>
          <p:nvPr/>
        </p:nvSpPr>
        <p:spPr>
          <a:xfrm>
            <a:off x="7289208" y="1719450"/>
            <a:ext cx="1087722" cy="1506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3" h="21600" fill="norm" stroke="1" extrusionOk="0">
                <a:moveTo>
                  <a:pt x="21183" y="17915"/>
                </a:moveTo>
                <a:cubicBezTo>
                  <a:pt x="20352" y="19654"/>
                  <a:pt x="17886" y="21600"/>
                  <a:pt x="15069" y="21600"/>
                </a:cubicBezTo>
                <a:cubicBezTo>
                  <a:pt x="11871" y="21600"/>
                  <a:pt x="11091" y="19692"/>
                  <a:pt x="10159" y="19088"/>
                </a:cubicBezTo>
                <a:cubicBezTo>
                  <a:pt x="7865" y="17604"/>
                  <a:pt x="6431" y="17258"/>
                  <a:pt x="3512" y="16892"/>
                </a:cubicBezTo>
                <a:cubicBezTo>
                  <a:pt x="1613" y="16653"/>
                  <a:pt x="-417" y="14691"/>
                  <a:pt x="75" y="12744"/>
                </a:cubicBezTo>
                <a:cubicBezTo>
                  <a:pt x="973" y="9192"/>
                  <a:pt x="9672" y="7499"/>
                  <a:pt x="11875" y="4901"/>
                </a:cubicBezTo>
                <a:cubicBezTo>
                  <a:pt x="13669" y="2784"/>
                  <a:pt x="13575" y="1519"/>
                  <a:pt x="16715" y="0"/>
                </a:cubicBezTo>
              </a:path>
            </a:pathLst>
          </a:custGeom>
          <a:ln w="10062">
            <a:solidFill>
              <a:srgbClr val="A1DBFF"/>
            </a:solidFill>
            <a:custDash>
              <a:ds d="187500" sp="187500"/>
            </a:custDash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9" name="Freeform: Shape 47"/>
          <p:cNvSpPr/>
          <p:nvPr/>
        </p:nvSpPr>
        <p:spPr>
          <a:xfrm>
            <a:off x="10259252" y="3171764"/>
            <a:ext cx="257970" cy="717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9" y="0"/>
                </a:moveTo>
                <a:lnTo>
                  <a:pt x="21600" y="21336"/>
                </a:lnTo>
                <a:lnTo>
                  <a:pt x="18722" y="21600"/>
                </a:lnTo>
                <a:lnTo>
                  <a:pt x="0" y="593"/>
                </a:lnTo>
              </a:path>
            </a:pathLst>
          </a:custGeom>
          <a:solidFill>
            <a:srgbClr val="88D2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0" name="Freeform: Shape 48"/>
          <p:cNvSpPr/>
          <p:nvPr/>
        </p:nvSpPr>
        <p:spPr>
          <a:xfrm>
            <a:off x="9942542" y="2779003"/>
            <a:ext cx="350302" cy="413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22" h="19777" fill="norm" stroke="1" extrusionOk="0">
                <a:moveTo>
                  <a:pt x="12506" y="19564"/>
                </a:moveTo>
                <a:cubicBezTo>
                  <a:pt x="7415" y="20689"/>
                  <a:pt x="1998" y="17266"/>
                  <a:pt x="429" y="11931"/>
                </a:cubicBezTo>
                <a:cubicBezTo>
                  <a:pt x="-1139" y="6597"/>
                  <a:pt x="1727" y="1341"/>
                  <a:pt x="6816" y="214"/>
                </a:cubicBezTo>
                <a:cubicBezTo>
                  <a:pt x="11907" y="-911"/>
                  <a:pt x="17325" y="2512"/>
                  <a:pt x="18893" y="7847"/>
                </a:cubicBezTo>
                <a:cubicBezTo>
                  <a:pt x="20461" y="13181"/>
                  <a:pt x="17596" y="18437"/>
                  <a:pt x="12506" y="19564"/>
                </a:cubicBezTo>
                <a:close/>
                <a:moveTo>
                  <a:pt x="7689" y="3180"/>
                </a:moveTo>
                <a:cubicBezTo>
                  <a:pt x="4485" y="3889"/>
                  <a:pt x="2762" y="7475"/>
                  <a:pt x="3850" y="11174"/>
                </a:cubicBezTo>
                <a:cubicBezTo>
                  <a:pt x="4937" y="14873"/>
                  <a:pt x="8429" y="17306"/>
                  <a:pt x="11633" y="16597"/>
                </a:cubicBezTo>
                <a:cubicBezTo>
                  <a:pt x="14837" y="15888"/>
                  <a:pt x="16560" y="12302"/>
                  <a:pt x="15472" y="8604"/>
                </a:cubicBezTo>
                <a:cubicBezTo>
                  <a:pt x="14385" y="4905"/>
                  <a:pt x="10894" y="2472"/>
                  <a:pt x="7689" y="3180"/>
                </a:cubicBezTo>
                <a:close/>
              </a:path>
            </a:pathLst>
          </a:custGeom>
          <a:solidFill>
            <a:srgbClr val="9BD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1" name="Freeform: Shape 49"/>
          <p:cNvSpPr/>
          <p:nvPr/>
        </p:nvSpPr>
        <p:spPr>
          <a:xfrm>
            <a:off x="10165151" y="2990387"/>
            <a:ext cx="154728" cy="241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7" h="20474" fill="norm" stroke="1" extrusionOk="0">
                <a:moveTo>
                  <a:pt x="13653" y="51"/>
                </a:moveTo>
                <a:cubicBezTo>
                  <a:pt x="14066" y="1047"/>
                  <a:pt x="21220" y="18331"/>
                  <a:pt x="21220" y="18331"/>
                </a:cubicBezTo>
                <a:cubicBezTo>
                  <a:pt x="21600" y="19250"/>
                  <a:pt x="20700" y="20185"/>
                  <a:pt x="19206" y="20420"/>
                </a:cubicBezTo>
                <a:cubicBezTo>
                  <a:pt x="17712" y="20654"/>
                  <a:pt x="16196" y="20100"/>
                  <a:pt x="15815" y="19179"/>
                </a:cubicBezTo>
                <a:lnTo>
                  <a:pt x="14960" y="17114"/>
                </a:lnTo>
                <a:cubicBezTo>
                  <a:pt x="14960" y="17114"/>
                  <a:pt x="10987" y="11893"/>
                  <a:pt x="0" y="14046"/>
                </a:cubicBezTo>
                <a:cubicBezTo>
                  <a:pt x="0" y="14046"/>
                  <a:pt x="13103" y="13037"/>
                  <a:pt x="13549" y="13057"/>
                </a:cubicBezTo>
                <a:cubicBezTo>
                  <a:pt x="13993" y="13078"/>
                  <a:pt x="13240" y="-946"/>
                  <a:pt x="13653" y="51"/>
                </a:cubicBezTo>
                <a:close/>
              </a:path>
            </a:pathLst>
          </a:custGeom>
          <a:solidFill>
            <a:srgbClr val="C0ED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2" name="Freeform: Shape 50"/>
          <p:cNvSpPr/>
          <p:nvPr/>
        </p:nvSpPr>
        <p:spPr>
          <a:xfrm>
            <a:off x="10159358" y="2954916"/>
            <a:ext cx="192513" cy="308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1" h="21222" fill="norm" stroke="1" extrusionOk="0">
                <a:moveTo>
                  <a:pt x="16709" y="21110"/>
                </a:moveTo>
                <a:cubicBezTo>
                  <a:pt x="13665" y="21600"/>
                  <a:pt x="10556" y="20437"/>
                  <a:pt x="9777" y="18519"/>
                </a:cubicBezTo>
                <a:cubicBezTo>
                  <a:pt x="9777" y="18519"/>
                  <a:pt x="9419" y="17353"/>
                  <a:pt x="8699" y="16709"/>
                </a:cubicBezTo>
                <a:cubicBezTo>
                  <a:pt x="7572" y="15701"/>
                  <a:pt x="5274" y="15322"/>
                  <a:pt x="1066" y="15998"/>
                </a:cubicBezTo>
                <a:lnTo>
                  <a:pt x="0" y="12254"/>
                </a:lnTo>
                <a:cubicBezTo>
                  <a:pt x="2212" y="11808"/>
                  <a:pt x="3803" y="11136"/>
                  <a:pt x="5581" y="11215"/>
                </a:cubicBezTo>
                <a:cubicBezTo>
                  <a:pt x="6533" y="11141"/>
                  <a:pt x="7325" y="11081"/>
                  <a:pt x="7989" y="11033"/>
                </a:cubicBezTo>
                <a:cubicBezTo>
                  <a:pt x="7982" y="9886"/>
                  <a:pt x="7947" y="8373"/>
                  <a:pt x="7919" y="7214"/>
                </a:cubicBezTo>
                <a:cubicBezTo>
                  <a:pt x="7891" y="5982"/>
                  <a:pt x="10428" y="4597"/>
                  <a:pt x="10422" y="3713"/>
                </a:cubicBezTo>
                <a:cubicBezTo>
                  <a:pt x="10412" y="2125"/>
                  <a:pt x="7828" y="521"/>
                  <a:pt x="10956" y="258"/>
                </a:cubicBezTo>
                <a:lnTo>
                  <a:pt x="14031" y="0"/>
                </a:lnTo>
                <a:lnTo>
                  <a:pt x="20824" y="16744"/>
                </a:lnTo>
                <a:cubicBezTo>
                  <a:pt x="21600" y="18663"/>
                  <a:pt x="19754" y="20622"/>
                  <a:pt x="16709" y="21110"/>
                </a:cubicBezTo>
                <a:close/>
              </a:path>
            </a:pathLst>
          </a:custGeom>
          <a:solidFill>
            <a:srgbClr val="9BD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3" name="Freeform: Shape 51"/>
          <p:cNvSpPr/>
          <p:nvPr/>
        </p:nvSpPr>
        <p:spPr>
          <a:xfrm>
            <a:off x="10363113" y="3165270"/>
            <a:ext cx="79730" cy="73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"/>
                </a:moveTo>
                <a:lnTo>
                  <a:pt x="146" y="21600"/>
                </a:lnTo>
                <a:lnTo>
                  <a:pt x="9757" y="21599"/>
                </a:lnTo>
                <a:lnTo>
                  <a:pt x="21600" y="0"/>
                </a:lnTo>
              </a:path>
            </a:pathLst>
          </a:custGeom>
          <a:solidFill>
            <a:srgbClr val="88D2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4" name="Freeform: Shape 52"/>
          <p:cNvSpPr/>
          <p:nvPr/>
        </p:nvSpPr>
        <p:spPr>
          <a:xfrm>
            <a:off x="10356256" y="2722166"/>
            <a:ext cx="345443" cy="41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93" fill="norm" stroke="1" extrusionOk="0">
                <a:moveTo>
                  <a:pt x="0" y="10803"/>
                </a:moveTo>
                <a:cubicBezTo>
                  <a:pt x="-5" y="4849"/>
                  <a:pt x="4833" y="3"/>
                  <a:pt x="10786" y="0"/>
                </a:cubicBezTo>
                <a:cubicBezTo>
                  <a:pt x="16737" y="-4"/>
                  <a:pt x="21585" y="4836"/>
                  <a:pt x="21589" y="10789"/>
                </a:cubicBezTo>
                <a:cubicBezTo>
                  <a:pt x="21595" y="16743"/>
                  <a:pt x="16757" y="21589"/>
                  <a:pt x="10804" y="21593"/>
                </a:cubicBezTo>
                <a:cubicBezTo>
                  <a:pt x="4852" y="21596"/>
                  <a:pt x="6" y="16756"/>
                  <a:pt x="0" y="10803"/>
                </a:cubicBezTo>
                <a:close/>
                <a:moveTo>
                  <a:pt x="4000" y="10801"/>
                </a:moveTo>
                <a:cubicBezTo>
                  <a:pt x="4003" y="14928"/>
                  <a:pt x="7056" y="18285"/>
                  <a:pt x="10802" y="18283"/>
                </a:cubicBezTo>
                <a:cubicBezTo>
                  <a:pt x="14549" y="18280"/>
                  <a:pt x="17595" y="14920"/>
                  <a:pt x="17591" y="10792"/>
                </a:cubicBezTo>
                <a:cubicBezTo>
                  <a:pt x="17588" y="6664"/>
                  <a:pt x="14535" y="3308"/>
                  <a:pt x="10788" y="3311"/>
                </a:cubicBezTo>
                <a:cubicBezTo>
                  <a:pt x="7042" y="3312"/>
                  <a:pt x="3996" y="6672"/>
                  <a:pt x="4000" y="10801"/>
                </a:cubicBezTo>
                <a:close/>
              </a:path>
            </a:pathLst>
          </a:custGeom>
          <a:solidFill>
            <a:srgbClr val="9BD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5" name="Freeform: Shape 53"/>
          <p:cNvSpPr/>
          <p:nvPr/>
        </p:nvSpPr>
        <p:spPr>
          <a:xfrm>
            <a:off x="10388279" y="2971660"/>
            <a:ext cx="136929" cy="24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0626" fill="norm" stroke="1" extrusionOk="0">
                <a:moveTo>
                  <a:pt x="0" y="55"/>
                </a:moveTo>
                <a:cubicBezTo>
                  <a:pt x="2" y="1083"/>
                  <a:pt x="28" y="18909"/>
                  <a:pt x="28" y="18909"/>
                </a:cubicBezTo>
                <a:cubicBezTo>
                  <a:pt x="28" y="19858"/>
                  <a:pt x="1459" y="20626"/>
                  <a:pt x="3223" y="20626"/>
                </a:cubicBezTo>
                <a:cubicBezTo>
                  <a:pt x="4987" y="20625"/>
                  <a:pt x="6418" y="19855"/>
                  <a:pt x="6416" y="18907"/>
                </a:cubicBezTo>
                <a:lnTo>
                  <a:pt x="6412" y="16778"/>
                </a:lnTo>
                <a:cubicBezTo>
                  <a:pt x="6412" y="16778"/>
                  <a:pt x="8416" y="11116"/>
                  <a:pt x="21598" y="11525"/>
                </a:cubicBezTo>
                <a:cubicBezTo>
                  <a:pt x="21598" y="11525"/>
                  <a:pt x="6595" y="12546"/>
                  <a:pt x="6109" y="12635"/>
                </a:cubicBezTo>
                <a:cubicBezTo>
                  <a:pt x="5626" y="12720"/>
                  <a:pt x="-2" y="-974"/>
                  <a:pt x="0" y="55"/>
                </a:cubicBezTo>
                <a:close/>
              </a:path>
            </a:pathLst>
          </a:custGeom>
          <a:solidFill>
            <a:srgbClr val="C0ED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6" name="Freeform: Shape 54"/>
          <p:cNvSpPr/>
          <p:nvPr/>
        </p:nvSpPr>
        <p:spPr>
          <a:xfrm>
            <a:off x="10356391" y="2939613"/>
            <a:ext cx="172849" cy="307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6541" y="21383"/>
                </a:moveTo>
                <a:cubicBezTo>
                  <a:pt x="10143" y="21381"/>
                  <a:pt x="13070" y="19750"/>
                  <a:pt x="13066" y="17744"/>
                </a:cubicBezTo>
                <a:cubicBezTo>
                  <a:pt x="13066" y="17744"/>
                  <a:pt x="12940" y="16545"/>
                  <a:pt x="13449" y="15800"/>
                </a:cubicBezTo>
                <a:cubicBezTo>
                  <a:pt x="14245" y="14632"/>
                  <a:pt x="16628" y="13897"/>
                  <a:pt x="21600" y="13895"/>
                </a:cubicBezTo>
                <a:lnTo>
                  <a:pt x="21096" y="10055"/>
                </a:lnTo>
                <a:cubicBezTo>
                  <a:pt x="18440" y="9966"/>
                  <a:pt x="16372" y="9559"/>
                  <a:pt x="14434" y="9918"/>
                </a:cubicBezTo>
                <a:cubicBezTo>
                  <a:pt x="13343" y="9996"/>
                  <a:pt x="12438" y="10063"/>
                  <a:pt x="11679" y="10121"/>
                </a:cubicBezTo>
                <a:cubicBezTo>
                  <a:pt x="11170" y="8993"/>
                  <a:pt x="10528" y="7504"/>
                  <a:pt x="10036" y="6363"/>
                </a:cubicBezTo>
                <a:cubicBezTo>
                  <a:pt x="9511" y="5151"/>
                  <a:pt x="6071" y="4194"/>
                  <a:pt x="5680" y="3324"/>
                </a:cubicBezTo>
                <a:cubicBezTo>
                  <a:pt x="4974" y="1765"/>
                  <a:pt x="7119" y="-216"/>
                  <a:pt x="3531" y="19"/>
                </a:cubicBezTo>
                <a:lnTo>
                  <a:pt x="0" y="253"/>
                </a:lnTo>
                <a:lnTo>
                  <a:pt x="8" y="17751"/>
                </a:lnTo>
                <a:cubicBezTo>
                  <a:pt x="10" y="19755"/>
                  <a:pt x="2941" y="21384"/>
                  <a:pt x="6541" y="21383"/>
                </a:cubicBezTo>
                <a:close/>
              </a:path>
            </a:pathLst>
          </a:custGeom>
          <a:solidFill>
            <a:srgbClr val="9BD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7" name="Freeform: Shape 55"/>
          <p:cNvSpPr/>
          <p:nvPr/>
        </p:nvSpPr>
        <p:spPr>
          <a:xfrm>
            <a:off x="9421540" y="2115960"/>
            <a:ext cx="12701" cy="17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210" y="14451"/>
                  <a:pt x="13456" y="7251"/>
                  <a:pt x="21600" y="0"/>
                </a:cubicBezTo>
              </a:path>
            </a:pathLst>
          </a:custGeom>
          <a:ln w="10062">
            <a:solidFill>
              <a:srgbClr val="A1DB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8" name="Freeform: Shape 56"/>
          <p:cNvSpPr/>
          <p:nvPr/>
        </p:nvSpPr>
        <p:spPr>
          <a:xfrm>
            <a:off x="9442115" y="1863046"/>
            <a:ext cx="897625" cy="1101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8" h="20529" fill="norm" stroke="1" extrusionOk="0">
                <a:moveTo>
                  <a:pt x="0" y="4081"/>
                </a:moveTo>
                <a:cubicBezTo>
                  <a:pt x="1183" y="1675"/>
                  <a:pt x="4466" y="-723"/>
                  <a:pt x="9414" y="203"/>
                </a:cubicBezTo>
                <a:cubicBezTo>
                  <a:pt x="13021" y="879"/>
                  <a:pt x="13980" y="3642"/>
                  <a:pt x="15916" y="5418"/>
                </a:cubicBezTo>
                <a:cubicBezTo>
                  <a:pt x="17350" y="6734"/>
                  <a:pt x="19390" y="7815"/>
                  <a:pt x="20058" y="9674"/>
                </a:cubicBezTo>
                <a:cubicBezTo>
                  <a:pt x="21600" y="13964"/>
                  <a:pt x="19501" y="18609"/>
                  <a:pt x="15749" y="20068"/>
                </a:cubicBezTo>
                <a:cubicBezTo>
                  <a:pt x="13670" y="20877"/>
                  <a:pt x="8516" y="20519"/>
                  <a:pt x="5852" y="19771"/>
                </a:cubicBezTo>
              </a:path>
            </a:pathLst>
          </a:custGeom>
          <a:ln w="10062">
            <a:solidFill>
              <a:srgbClr val="A1DBFF"/>
            </a:solidFill>
            <a:custDash>
              <a:ds d="189694" sp="189694"/>
            </a:custDash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9" name="Freeform: Shape 57"/>
          <p:cNvSpPr/>
          <p:nvPr/>
        </p:nvSpPr>
        <p:spPr>
          <a:xfrm>
            <a:off x="9664393" y="2906380"/>
            <a:ext cx="16173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3879" y="14589"/>
                  <a:pt x="6662" y="7373"/>
                  <a:pt x="0" y="0"/>
                </a:cubicBezTo>
              </a:path>
            </a:pathLst>
          </a:custGeom>
          <a:ln w="10062">
            <a:solidFill>
              <a:srgbClr val="A1DB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0" name="Freeform: Shape 58"/>
          <p:cNvSpPr/>
          <p:nvPr/>
        </p:nvSpPr>
        <p:spPr>
          <a:xfrm>
            <a:off x="10579017" y="2950427"/>
            <a:ext cx="234420" cy="81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66" fill="norm" stroke="1" extrusionOk="0">
                <a:moveTo>
                  <a:pt x="8429" y="21566"/>
                </a:moveTo>
                <a:lnTo>
                  <a:pt x="0" y="21127"/>
                </a:lnTo>
                <a:lnTo>
                  <a:pt x="13030" y="342"/>
                </a:lnTo>
                <a:cubicBezTo>
                  <a:pt x="13171" y="116"/>
                  <a:pt x="13921" y="-34"/>
                  <a:pt x="14703" y="7"/>
                </a:cubicBezTo>
                <a:lnTo>
                  <a:pt x="20295" y="298"/>
                </a:lnTo>
                <a:cubicBezTo>
                  <a:pt x="21079" y="339"/>
                  <a:pt x="21600" y="554"/>
                  <a:pt x="21457" y="780"/>
                </a:cubicBezTo>
                <a:lnTo>
                  <a:pt x="8429" y="21566"/>
                </a:lnTo>
                <a:close/>
              </a:path>
            </a:pathLst>
          </a:custGeom>
          <a:solidFill>
            <a:srgbClr val="88D2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1" name="Freeform: Shape 59"/>
          <p:cNvSpPr/>
          <p:nvPr/>
        </p:nvSpPr>
        <p:spPr>
          <a:xfrm>
            <a:off x="10708151" y="2950427"/>
            <a:ext cx="105287" cy="101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329" fill="norm" stroke="1" extrusionOk="0">
                <a:moveTo>
                  <a:pt x="18642" y="21329"/>
                </a:moveTo>
                <a:lnTo>
                  <a:pt x="0" y="17849"/>
                </a:lnTo>
                <a:lnTo>
                  <a:pt x="2648" y="2708"/>
                </a:lnTo>
                <a:cubicBezTo>
                  <a:pt x="2958" y="917"/>
                  <a:pt x="4617" y="-271"/>
                  <a:pt x="6347" y="53"/>
                </a:cubicBezTo>
                <a:lnTo>
                  <a:pt x="18715" y="2362"/>
                </a:lnTo>
                <a:cubicBezTo>
                  <a:pt x="20447" y="2686"/>
                  <a:pt x="21600" y="4398"/>
                  <a:pt x="21284" y="6186"/>
                </a:cubicBezTo>
                <a:lnTo>
                  <a:pt x="18642" y="21329"/>
                </a:ln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2" name="Freeform: Shape 60"/>
          <p:cNvSpPr/>
          <p:nvPr/>
        </p:nvSpPr>
        <p:spPr>
          <a:xfrm>
            <a:off x="10703451" y="3035843"/>
            <a:ext cx="96971" cy="44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8" y="0"/>
                </a:moveTo>
                <a:lnTo>
                  <a:pt x="21600" y="8129"/>
                </a:lnTo>
                <a:lnTo>
                  <a:pt x="20492" y="21600"/>
                </a:lnTo>
                <a:lnTo>
                  <a:pt x="0" y="13471"/>
                </a:lnTo>
                <a:close/>
              </a:path>
            </a:pathLst>
          </a:custGeom>
          <a:solidFill>
            <a:srgbClr val="599FD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3" name="Freeform: Shape 61"/>
          <p:cNvSpPr/>
          <p:nvPr/>
        </p:nvSpPr>
        <p:spPr>
          <a:xfrm>
            <a:off x="10593416" y="3077244"/>
            <a:ext cx="470118" cy="871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03" y="0"/>
                </a:moveTo>
                <a:lnTo>
                  <a:pt x="21600" y="1466"/>
                </a:lnTo>
                <a:lnTo>
                  <a:pt x="6897" y="21600"/>
                </a:lnTo>
                <a:lnTo>
                  <a:pt x="0" y="20134"/>
                </a:lnTo>
                <a:close/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4" name="Freeform: Shape 62"/>
          <p:cNvSpPr/>
          <p:nvPr/>
        </p:nvSpPr>
        <p:spPr>
          <a:xfrm>
            <a:off x="11003235" y="3143506"/>
            <a:ext cx="49471" cy="19493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5" name="Freeform: Shape 63"/>
          <p:cNvSpPr/>
          <p:nvPr/>
        </p:nvSpPr>
        <p:spPr>
          <a:xfrm>
            <a:off x="10986606" y="3185690"/>
            <a:ext cx="49486" cy="19507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6" name="Freeform: Shape 64"/>
          <p:cNvSpPr/>
          <p:nvPr/>
        </p:nvSpPr>
        <p:spPr>
          <a:xfrm>
            <a:off x="10969990" y="3227859"/>
            <a:ext cx="49457" cy="19520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7" name="Freeform: Shape 65"/>
          <p:cNvSpPr/>
          <p:nvPr/>
        </p:nvSpPr>
        <p:spPr>
          <a:xfrm>
            <a:off x="10929164" y="3260512"/>
            <a:ext cx="73668" cy="29038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8" name="Freeform: Shape 66"/>
          <p:cNvSpPr/>
          <p:nvPr/>
        </p:nvSpPr>
        <p:spPr>
          <a:xfrm>
            <a:off x="10936733" y="3312242"/>
            <a:ext cx="49472" cy="19493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9" name="Freeform: Shape 67"/>
          <p:cNvSpPr/>
          <p:nvPr/>
        </p:nvSpPr>
        <p:spPr>
          <a:xfrm>
            <a:off x="10920117" y="3354413"/>
            <a:ext cx="49472" cy="19507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0" name="Freeform: Shape 68"/>
          <p:cNvSpPr/>
          <p:nvPr/>
        </p:nvSpPr>
        <p:spPr>
          <a:xfrm>
            <a:off x="10903490" y="3396596"/>
            <a:ext cx="49458" cy="19507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1" name="Freeform: Shape 69"/>
          <p:cNvSpPr/>
          <p:nvPr/>
        </p:nvSpPr>
        <p:spPr>
          <a:xfrm>
            <a:off x="10862650" y="3429248"/>
            <a:ext cx="73680" cy="29037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2" name="Freeform: Shape 70"/>
          <p:cNvSpPr/>
          <p:nvPr/>
        </p:nvSpPr>
        <p:spPr>
          <a:xfrm>
            <a:off x="10870231" y="3480975"/>
            <a:ext cx="49486" cy="19493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3" name="Freeform: Shape 71"/>
          <p:cNvSpPr/>
          <p:nvPr/>
        </p:nvSpPr>
        <p:spPr>
          <a:xfrm>
            <a:off x="10853615" y="3523146"/>
            <a:ext cx="49457" cy="19493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4" name="Freeform: Shape 72"/>
          <p:cNvSpPr/>
          <p:nvPr/>
        </p:nvSpPr>
        <p:spPr>
          <a:xfrm>
            <a:off x="10836974" y="3565330"/>
            <a:ext cx="49485" cy="19493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5" name="Freeform: Shape 73"/>
          <p:cNvSpPr/>
          <p:nvPr/>
        </p:nvSpPr>
        <p:spPr>
          <a:xfrm>
            <a:off x="10796148" y="3597983"/>
            <a:ext cx="73682" cy="29037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6" name="Freeform: Shape 74"/>
          <p:cNvSpPr/>
          <p:nvPr/>
        </p:nvSpPr>
        <p:spPr>
          <a:xfrm>
            <a:off x="10803729" y="3649683"/>
            <a:ext cx="49471" cy="19507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7" name="Freeform: Shape 75"/>
          <p:cNvSpPr/>
          <p:nvPr/>
        </p:nvSpPr>
        <p:spPr>
          <a:xfrm>
            <a:off x="10787101" y="3691882"/>
            <a:ext cx="49471" cy="19493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8" name="Freeform: Shape 76"/>
          <p:cNvSpPr/>
          <p:nvPr/>
        </p:nvSpPr>
        <p:spPr>
          <a:xfrm>
            <a:off x="10770472" y="3734065"/>
            <a:ext cx="49485" cy="19493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79" name="Freeform: Shape 77"/>
          <p:cNvSpPr/>
          <p:nvPr/>
        </p:nvSpPr>
        <p:spPr>
          <a:xfrm>
            <a:off x="10729645" y="3766692"/>
            <a:ext cx="73668" cy="29052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0" name="Freeform: Shape 78"/>
          <p:cNvSpPr/>
          <p:nvPr/>
        </p:nvSpPr>
        <p:spPr>
          <a:xfrm>
            <a:off x="10737215" y="3818420"/>
            <a:ext cx="49485" cy="19493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1" name="Freeform: Shape 79"/>
          <p:cNvSpPr/>
          <p:nvPr/>
        </p:nvSpPr>
        <p:spPr>
          <a:xfrm>
            <a:off x="10720599" y="3860603"/>
            <a:ext cx="49471" cy="19507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2" name="Freeform: Shape 80"/>
          <p:cNvSpPr/>
          <p:nvPr/>
        </p:nvSpPr>
        <p:spPr>
          <a:xfrm>
            <a:off x="10703970" y="3902786"/>
            <a:ext cx="49471" cy="19508"/>
          </a:xfrm>
          <a:prstGeom prst="line">
            <a:avLst/>
          </a:prstGeom>
          <a:ln w="10062">
            <a:solidFill>
              <a:srgbClr val="CCF3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3" name="Freeform: Shape 81"/>
          <p:cNvSpPr/>
          <p:nvPr/>
        </p:nvSpPr>
        <p:spPr>
          <a:xfrm>
            <a:off x="9978386" y="3530822"/>
            <a:ext cx="1000212" cy="115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600" fill="norm" stroke="1" extrusionOk="0">
                <a:moveTo>
                  <a:pt x="18828" y="21600"/>
                </a:moveTo>
                <a:lnTo>
                  <a:pt x="2711" y="21600"/>
                </a:lnTo>
                <a:lnTo>
                  <a:pt x="3" y="503"/>
                </a:lnTo>
                <a:cubicBezTo>
                  <a:pt x="-31" y="235"/>
                  <a:pt x="212" y="0"/>
                  <a:pt x="524" y="0"/>
                </a:cubicBezTo>
                <a:lnTo>
                  <a:pt x="21014" y="0"/>
                </a:lnTo>
                <a:cubicBezTo>
                  <a:pt x="21326" y="0"/>
                  <a:pt x="21569" y="235"/>
                  <a:pt x="21535" y="503"/>
                </a:cubicBezTo>
                <a:lnTo>
                  <a:pt x="18828" y="21600"/>
                </a:lnTo>
                <a:close/>
              </a:path>
            </a:pathLst>
          </a:custGeom>
          <a:solidFill>
            <a:srgbClr val="9BD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4" name="Freeform: Shape 82"/>
          <p:cNvSpPr/>
          <p:nvPr/>
        </p:nvSpPr>
        <p:spPr>
          <a:xfrm>
            <a:off x="9615724" y="4093764"/>
            <a:ext cx="1678454" cy="664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0" h="21123" fill="norm" stroke="1" extrusionOk="0">
                <a:moveTo>
                  <a:pt x="3760" y="20537"/>
                </a:moveTo>
                <a:cubicBezTo>
                  <a:pt x="9441" y="20733"/>
                  <a:pt x="15122" y="20928"/>
                  <a:pt x="20802" y="21123"/>
                </a:cubicBezTo>
                <a:cubicBezTo>
                  <a:pt x="20993" y="21130"/>
                  <a:pt x="21594" y="20661"/>
                  <a:pt x="20559" y="18975"/>
                </a:cubicBezTo>
                <a:cubicBezTo>
                  <a:pt x="19681" y="17548"/>
                  <a:pt x="16910" y="18832"/>
                  <a:pt x="16910" y="18832"/>
                </a:cubicBezTo>
                <a:cubicBezTo>
                  <a:pt x="16910" y="18832"/>
                  <a:pt x="17555" y="18179"/>
                  <a:pt x="17552" y="17336"/>
                </a:cubicBezTo>
                <a:cubicBezTo>
                  <a:pt x="17549" y="16493"/>
                  <a:pt x="17296" y="15753"/>
                  <a:pt x="16992" y="15403"/>
                </a:cubicBezTo>
                <a:cubicBezTo>
                  <a:pt x="16688" y="15054"/>
                  <a:pt x="16342" y="15028"/>
                  <a:pt x="16009" y="15076"/>
                </a:cubicBezTo>
                <a:cubicBezTo>
                  <a:pt x="15331" y="15174"/>
                  <a:pt x="14659" y="15554"/>
                  <a:pt x="14029" y="16195"/>
                </a:cubicBezTo>
                <a:cubicBezTo>
                  <a:pt x="14296" y="15780"/>
                  <a:pt x="14378" y="14762"/>
                  <a:pt x="14195" y="14118"/>
                </a:cubicBezTo>
                <a:cubicBezTo>
                  <a:pt x="14013" y="13473"/>
                  <a:pt x="13605" y="13338"/>
                  <a:pt x="13363" y="13841"/>
                </a:cubicBezTo>
                <a:cubicBezTo>
                  <a:pt x="13789" y="12386"/>
                  <a:pt x="14447" y="5936"/>
                  <a:pt x="12424" y="3093"/>
                </a:cubicBezTo>
                <a:cubicBezTo>
                  <a:pt x="9888" y="-470"/>
                  <a:pt x="7963" y="2462"/>
                  <a:pt x="7552" y="4606"/>
                </a:cubicBezTo>
                <a:cubicBezTo>
                  <a:pt x="7343" y="2501"/>
                  <a:pt x="6386" y="908"/>
                  <a:pt x="5756" y="513"/>
                </a:cubicBezTo>
                <a:cubicBezTo>
                  <a:pt x="4319" y="-387"/>
                  <a:pt x="3383" y="-121"/>
                  <a:pt x="2041" y="1461"/>
                </a:cubicBezTo>
                <a:cubicBezTo>
                  <a:pt x="1567" y="2021"/>
                  <a:pt x="931" y="3931"/>
                  <a:pt x="616" y="4987"/>
                </a:cubicBezTo>
                <a:cubicBezTo>
                  <a:pt x="122" y="6640"/>
                  <a:pt x="44" y="8839"/>
                  <a:pt x="17" y="10909"/>
                </a:cubicBezTo>
                <a:cubicBezTo>
                  <a:pt x="-3" y="12462"/>
                  <a:pt x="-6" y="14017"/>
                  <a:pt x="9" y="15571"/>
                </a:cubicBezTo>
              </a:path>
            </a:pathLst>
          </a:custGeom>
          <a:solidFill>
            <a:srgbClr val="CCF3FF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5" name="Freeform: Shape 83"/>
          <p:cNvSpPr/>
          <p:nvPr/>
        </p:nvSpPr>
        <p:spPr>
          <a:xfrm>
            <a:off x="8149246" y="4769179"/>
            <a:ext cx="2028369" cy="84638"/>
          </a:xfrm>
          <a:prstGeom prst="ellipse">
            <a:avLst/>
          </a:prstGeom>
          <a:solidFill>
            <a:srgbClr val="E9E8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6" name="Freeform: Shape 84"/>
          <p:cNvSpPr/>
          <p:nvPr/>
        </p:nvSpPr>
        <p:spPr>
          <a:xfrm>
            <a:off x="9080972" y="1859537"/>
            <a:ext cx="203566" cy="232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cubicBezTo>
                  <a:pt x="4834" y="0"/>
                  <a:pt x="0" y="4239"/>
                  <a:pt x="0" y="9467"/>
                </a:cubicBez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599" y="11963"/>
                  <a:pt x="21600" y="9467"/>
                </a:cubicBezTo>
                <a:cubicBezTo>
                  <a:pt x="21599" y="4239"/>
                  <a:pt x="16762" y="0"/>
                  <a:pt x="10798" y="0"/>
                </a:cubicBezTo>
                <a:close/>
                <a:moveTo>
                  <a:pt x="10798" y="14900"/>
                </a:moveTo>
                <a:cubicBezTo>
                  <a:pt x="7452" y="14900"/>
                  <a:pt x="4740" y="12523"/>
                  <a:pt x="4740" y="9588"/>
                </a:cubicBezTo>
                <a:cubicBezTo>
                  <a:pt x="4740" y="6654"/>
                  <a:pt x="7452" y="4277"/>
                  <a:pt x="10798" y="4277"/>
                </a:cubicBezTo>
                <a:cubicBezTo>
                  <a:pt x="14146" y="4277"/>
                  <a:pt x="16857" y="6654"/>
                  <a:pt x="16857" y="9588"/>
                </a:cubicBezTo>
                <a:cubicBezTo>
                  <a:pt x="16857" y="12523"/>
                  <a:pt x="14144" y="14900"/>
                  <a:pt x="10798" y="14900"/>
                </a:cubicBezTo>
                <a:close/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7" name="Freeform: Shape 85"/>
          <p:cNvSpPr/>
          <p:nvPr/>
        </p:nvSpPr>
        <p:spPr>
          <a:xfrm>
            <a:off x="9080972" y="1863502"/>
            <a:ext cx="203566" cy="22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57" y="9381"/>
                </a:moveTo>
                <a:cubicBezTo>
                  <a:pt x="16857" y="6396"/>
                  <a:pt x="14146" y="3977"/>
                  <a:pt x="10798" y="3977"/>
                </a:cubicBezTo>
                <a:cubicBezTo>
                  <a:pt x="10487" y="3977"/>
                  <a:pt x="10187" y="4017"/>
                  <a:pt x="9888" y="4058"/>
                </a:cubicBezTo>
                <a:cubicBezTo>
                  <a:pt x="10798" y="3745"/>
                  <a:pt x="10844" y="3533"/>
                  <a:pt x="12347" y="3533"/>
                </a:cubicBezTo>
                <a:cubicBezTo>
                  <a:pt x="15693" y="3533"/>
                  <a:pt x="18406" y="5952"/>
                  <a:pt x="18406" y="8937"/>
                </a:cubicBezTo>
                <a:cubicBezTo>
                  <a:pt x="18406" y="11643"/>
                  <a:pt x="16857" y="13110"/>
                  <a:pt x="14518" y="13645"/>
                </a:cubicBezTo>
                <a:cubicBezTo>
                  <a:pt x="15817" y="12654"/>
                  <a:pt x="16857" y="11025"/>
                  <a:pt x="16857" y="9381"/>
                </a:cubicBezTo>
                <a:close/>
                <a:moveTo>
                  <a:pt x="3298" y="20369"/>
                </a:moveTo>
                <a:lnTo>
                  <a:pt x="3298" y="8025"/>
                </a:lnTo>
                <a:cubicBezTo>
                  <a:pt x="3298" y="4674"/>
                  <a:pt x="4928" y="1726"/>
                  <a:pt x="7838" y="0"/>
                </a:cubicBezTo>
                <a:cubicBezTo>
                  <a:pt x="3315" y="1149"/>
                  <a:pt x="0" y="4853"/>
                  <a:pt x="0" y="9256"/>
                </a:cubicBezTo>
                <a:lnTo>
                  <a:pt x="0" y="21600"/>
                </a:lnTo>
                <a:lnTo>
                  <a:pt x="21600" y="21600"/>
                </a:lnTo>
                <a:cubicBezTo>
                  <a:pt x="21600" y="21600"/>
                  <a:pt x="21600" y="21119"/>
                  <a:pt x="21600" y="20367"/>
                </a:cubicBezTo>
                <a:lnTo>
                  <a:pt x="3298" y="20367"/>
                </a:lnTo>
                <a:close/>
              </a:path>
            </a:pathLst>
          </a:custGeom>
          <a:solidFill>
            <a:srgbClr val="B03D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8" name="Freeform: Shape 86"/>
          <p:cNvSpPr/>
          <p:nvPr/>
        </p:nvSpPr>
        <p:spPr>
          <a:xfrm>
            <a:off x="8204227" y="2098606"/>
            <a:ext cx="1918393" cy="2712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25" y="21600"/>
                </a:moveTo>
                <a:lnTo>
                  <a:pt x="1474" y="21600"/>
                </a:lnTo>
                <a:cubicBezTo>
                  <a:pt x="660" y="21600"/>
                  <a:pt x="0" y="21133"/>
                  <a:pt x="0" y="20557"/>
                </a:cubicBezTo>
                <a:lnTo>
                  <a:pt x="0" y="1043"/>
                </a:lnTo>
                <a:cubicBezTo>
                  <a:pt x="0" y="467"/>
                  <a:pt x="660" y="0"/>
                  <a:pt x="1474" y="0"/>
                </a:cubicBezTo>
                <a:lnTo>
                  <a:pt x="20126" y="0"/>
                </a:lnTo>
                <a:cubicBezTo>
                  <a:pt x="20940" y="0"/>
                  <a:pt x="21600" y="467"/>
                  <a:pt x="21600" y="1043"/>
                </a:cubicBezTo>
                <a:lnTo>
                  <a:pt x="21600" y="20557"/>
                </a:lnTo>
                <a:cubicBezTo>
                  <a:pt x="21600" y="21133"/>
                  <a:pt x="20940" y="21600"/>
                  <a:pt x="20125" y="21600"/>
                </a:cubicBezTo>
                <a:close/>
              </a:path>
            </a:pathLst>
          </a:custGeom>
          <a:solidFill>
            <a:srgbClr val="3E89C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9" name="Freeform: Shape 87"/>
          <p:cNvSpPr/>
          <p:nvPr/>
        </p:nvSpPr>
        <p:spPr>
          <a:xfrm>
            <a:off x="8315414" y="2204993"/>
            <a:ext cx="1696022" cy="2499662"/>
          </a:xfrm>
          <a:prstGeom prst="rect">
            <a:avLst/>
          </a:pr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0" name="Freeform: Shape 88"/>
          <p:cNvSpPr/>
          <p:nvPr/>
        </p:nvSpPr>
        <p:spPr>
          <a:xfrm>
            <a:off x="8380624" y="2281361"/>
            <a:ext cx="1565598" cy="2346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1" name="Freeform: Shape 89"/>
          <p:cNvSpPr/>
          <p:nvPr/>
        </p:nvSpPr>
        <p:spPr>
          <a:xfrm>
            <a:off x="8546376" y="2071895"/>
            <a:ext cx="1234083" cy="173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11748"/>
                </a:lnTo>
                <a:cubicBezTo>
                  <a:pt x="0" y="5260"/>
                  <a:pt x="740" y="0"/>
                  <a:pt x="1652" y="0"/>
                </a:cubicBezTo>
                <a:lnTo>
                  <a:pt x="19947" y="0"/>
                </a:lnTo>
                <a:cubicBezTo>
                  <a:pt x="20860" y="0"/>
                  <a:pt x="21600" y="5260"/>
                  <a:pt x="21600" y="11748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2" name="Freeform: Shape 90"/>
          <p:cNvSpPr/>
          <p:nvPr/>
        </p:nvSpPr>
        <p:spPr>
          <a:xfrm>
            <a:off x="8546389" y="2074233"/>
            <a:ext cx="1234083" cy="171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5" y="18383"/>
                </a:moveTo>
                <a:lnTo>
                  <a:pt x="835" y="9068"/>
                </a:lnTo>
                <a:cubicBezTo>
                  <a:pt x="835" y="5501"/>
                  <a:pt x="1041" y="2289"/>
                  <a:pt x="1372" y="0"/>
                </a:cubicBezTo>
                <a:cubicBezTo>
                  <a:pt x="588" y="1235"/>
                  <a:pt x="0" y="6261"/>
                  <a:pt x="0" y="12285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8383"/>
                </a:lnTo>
                <a:lnTo>
                  <a:pt x="835" y="18383"/>
                </a:lnTo>
                <a:close/>
              </a:path>
            </a:pathLst>
          </a:custGeom>
          <a:solidFill>
            <a:srgbClr val="B03D44">
              <a:alpha val="4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3" name="Freeform: Shape 91"/>
          <p:cNvSpPr/>
          <p:nvPr/>
        </p:nvSpPr>
        <p:spPr>
          <a:xfrm>
            <a:off x="8492845" y="2402776"/>
            <a:ext cx="402480" cy="402481"/>
          </a:xfrm>
          <a:prstGeom prst="ellipse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4" name="Freeform: Shape 92"/>
          <p:cNvSpPr/>
          <p:nvPr/>
        </p:nvSpPr>
        <p:spPr>
          <a:xfrm>
            <a:off x="8460382" y="2370311"/>
            <a:ext cx="467409" cy="467410"/>
          </a:xfrm>
          <a:prstGeom prst="ellipse">
            <a:avLst/>
          </a:prstGeom>
          <a:ln w="10062">
            <a:solidFill>
              <a:srgbClr val="FE7D9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5" name="Freeform: Shape 93"/>
          <p:cNvSpPr/>
          <p:nvPr/>
        </p:nvSpPr>
        <p:spPr>
          <a:xfrm>
            <a:off x="8575788" y="2473917"/>
            <a:ext cx="236543" cy="331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fill="norm" stroke="1" extrusionOk="0">
                <a:moveTo>
                  <a:pt x="14415" y="8678"/>
                </a:moveTo>
                <a:cubicBezTo>
                  <a:pt x="16221" y="7835"/>
                  <a:pt x="17419" y="6382"/>
                  <a:pt x="17419" y="4726"/>
                </a:cubicBezTo>
                <a:cubicBezTo>
                  <a:pt x="17419" y="2116"/>
                  <a:pt x="14455" y="0"/>
                  <a:pt x="10800" y="0"/>
                </a:cubicBezTo>
                <a:cubicBezTo>
                  <a:pt x="7144" y="0"/>
                  <a:pt x="4181" y="2116"/>
                  <a:pt x="4181" y="4726"/>
                </a:cubicBezTo>
                <a:cubicBezTo>
                  <a:pt x="4181" y="6382"/>
                  <a:pt x="5380" y="7835"/>
                  <a:pt x="7185" y="8678"/>
                </a:cubicBezTo>
                <a:cubicBezTo>
                  <a:pt x="3070" y="9376"/>
                  <a:pt x="0" y="12001"/>
                  <a:pt x="0" y="15154"/>
                </a:cubicBezTo>
                <a:lnTo>
                  <a:pt x="0" y="19079"/>
                </a:lnTo>
                <a:cubicBezTo>
                  <a:pt x="3034" y="20657"/>
                  <a:pt x="6757" y="21600"/>
                  <a:pt x="10799" y="21600"/>
                </a:cubicBezTo>
                <a:cubicBezTo>
                  <a:pt x="14839" y="21600"/>
                  <a:pt x="18563" y="20657"/>
                  <a:pt x="21598" y="19079"/>
                </a:cubicBezTo>
                <a:lnTo>
                  <a:pt x="21598" y="15154"/>
                </a:lnTo>
                <a:cubicBezTo>
                  <a:pt x="21600" y="12001"/>
                  <a:pt x="18530" y="9377"/>
                  <a:pt x="14415" y="86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6" name="Freeform: Shape 94"/>
          <p:cNvSpPr/>
          <p:nvPr/>
        </p:nvSpPr>
        <p:spPr>
          <a:xfrm>
            <a:off x="8989104" y="2418572"/>
            <a:ext cx="63154" cy="6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4138" y="7108"/>
                </a:lnTo>
                <a:lnTo>
                  <a:pt x="21600" y="8250"/>
                </a:lnTo>
                <a:lnTo>
                  <a:pt x="16198" y="13786"/>
                </a:lnTo>
                <a:lnTo>
                  <a:pt x="17471" y="21600"/>
                </a:lnTo>
                <a:lnTo>
                  <a:pt x="10800" y="17911"/>
                </a:lnTo>
                <a:lnTo>
                  <a:pt x="4129" y="21600"/>
                </a:lnTo>
                <a:lnTo>
                  <a:pt x="5402" y="13786"/>
                </a:lnTo>
                <a:lnTo>
                  <a:pt x="0" y="8250"/>
                </a:lnTo>
                <a:lnTo>
                  <a:pt x="7462" y="7108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7" name="Freeform: Shape 95"/>
          <p:cNvSpPr/>
          <p:nvPr/>
        </p:nvSpPr>
        <p:spPr>
          <a:xfrm>
            <a:off x="9084319" y="2418572"/>
            <a:ext cx="63142" cy="6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41" y="7108"/>
                </a:lnTo>
                <a:lnTo>
                  <a:pt x="21600" y="8250"/>
                </a:lnTo>
                <a:lnTo>
                  <a:pt x="16201" y="13786"/>
                </a:lnTo>
                <a:lnTo>
                  <a:pt x="17475" y="21600"/>
                </a:lnTo>
                <a:lnTo>
                  <a:pt x="10798" y="17911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08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8" name="Freeform: Shape 96"/>
          <p:cNvSpPr/>
          <p:nvPr/>
        </p:nvSpPr>
        <p:spPr>
          <a:xfrm>
            <a:off x="9179521" y="2418572"/>
            <a:ext cx="63155" cy="6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4138" y="7108"/>
                </a:lnTo>
                <a:lnTo>
                  <a:pt x="21600" y="8250"/>
                </a:lnTo>
                <a:lnTo>
                  <a:pt x="16198" y="13786"/>
                </a:lnTo>
                <a:lnTo>
                  <a:pt x="17471" y="21600"/>
                </a:lnTo>
                <a:lnTo>
                  <a:pt x="10800" y="17911"/>
                </a:lnTo>
                <a:lnTo>
                  <a:pt x="4129" y="21600"/>
                </a:lnTo>
                <a:lnTo>
                  <a:pt x="5402" y="13786"/>
                </a:lnTo>
                <a:lnTo>
                  <a:pt x="0" y="8250"/>
                </a:lnTo>
                <a:lnTo>
                  <a:pt x="7462" y="7108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9" name="Freeform: Shape 97"/>
          <p:cNvSpPr/>
          <p:nvPr/>
        </p:nvSpPr>
        <p:spPr>
          <a:xfrm>
            <a:off x="9274736" y="2418572"/>
            <a:ext cx="63142" cy="6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41" y="7108"/>
                </a:lnTo>
                <a:lnTo>
                  <a:pt x="21600" y="8250"/>
                </a:lnTo>
                <a:lnTo>
                  <a:pt x="16201" y="13786"/>
                </a:lnTo>
                <a:lnTo>
                  <a:pt x="17475" y="21600"/>
                </a:lnTo>
                <a:lnTo>
                  <a:pt x="10798" y="17911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08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0" name="Freeform: Shape 98"/>
          <p:cNvSpPr/>
          <p:nvPr/>
        </p:nvSpPr>
        <p:spPr>
          <a:xfrm>
            <a:off x="9369953" y="2418572"/>
            <a:ext cx="63142" cy="6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36" y="7108"/>
                </a:lnTo>
                <a:lnTo>
                  <a:pt x="21600" y="8250"/>
                </a:lnTo>
                <a:lnTo>
                  <a:pt x="16196" y="13786"/>
                </a:lnTo>
                <a:lnTo>
                  <a:pt x="17471" y="21600"/>
                </a:lnTo>
                <a:lnTo>
                  <a:pt x="10798" y="17911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08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1" name="Freeform: Shape 99"/>
          <p:cNvSpPr/>
          <p:nvPr/>
        </p:nvSpPr>
        <p:spPr>
          <a:xfrm>
            <a:off x="8999628" y="2530861"/>
            <a:ext cx="202559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2" name="Freeform: Shape 100"/>
          <p:cNvSpPr/>
          <p:nvPr/>
        </p:nvSpPr>
        <p:spPr>
          <a:xfrm>
            <a:off x="9656784" y="2611935"/>
            <a:ext cx="154031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3" name="Freeform: Shape 101"/>
          <p:cNvSpPr/>
          <p:nvPr/>
        </p:nvSpPr>
        <p:spPr>
          <a:xfrm>
            <a:off x="8999628" y="2611935"/>
            <a:ext cx="590398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4" name="Freeform: Shape 102"/>
          <p:cNvSpPr/>
          <p:nvPr/>
        </p:nvSpPr>
        <p:spPr>
          <a:xfrm>
            <a:off x="8999628" y="2693009"/>
            <a:ext cx="811184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5" name="Freeform: Shape 103"/>
          <p:cNvSpPr/>
          <p:nvPr/>
        </p:nvSpPr>
        <p:spPr>
          <a:xfrm>
            <a:off x="9552978" y="2774096"/>
            <a:ext cx="257837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6" name="Freeform: Shape 104"/>
          <p:cNvSpPr/>
          <p:nvPr/>
        </p:nvSpPr>
        <p:spPr>
          <a:xfrm>
            <a:off x="8999628" y="2774096"/>
            <a:ext cx="489161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7" name="Freeform: Shape 105"/>
          <p:cNvSpPr/>
          <p:nvPr/>
        </p:nvSpPr>
        <p:spPr>
          <a:xfrm>
            <a:off x="9268662" y="2530861"/>
            <a:ext cx="542151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8" name="Freeform: Shape 106"/>
          <p:cNvSpPr/>
          <p:nvPr/>
        </p:nvSpPr>
        <p:spPr>
          <a:xfrm>
            <a:off x="8492845" y="2971331"/>
            <a:ext cx="402480" cy="402481"/>
          </a:xfrm>
          <a:prstGeom prst="ellipse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9" name="Freeform: Shape 107"/>
          <p:cNvSpPr/>
          <p:nvPr/>
        </p:nvSpPr>
        <p:spPr>
          <a:xfrm>
            <a:off x="8575788" y="3042484"/>
            <a:ext cx="236543" cy="331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fill="norm" stroke="1" extrusionOk="0">
                <a:moveTo>
                  <a:pt x="14415" y="8678"/>
                </a:moveTo>
                <a:cubicBezTo>
                  <a:pt x="16221" y="7835"/>
                  <a:pt x="17419" y="6383"/>
                  <a:pt x="17419" y="4725"/>
                </a:cubicBezTo>
                <a:cubicBezTo>
                  <a:pt x="17419" y="2116"/>
                  <a:pt x="14455" y="0"/>
                  <a:pt x="10800" y="0"/>
                </a:cubicBezTo>
                <a:cubicBezTo>
                  <a:pt x="7144" y="0"/>
                  <a:pt x="4181" y="2116"/>
                  <a:pt x="4181" y="4725"/>
                </a:cubicBezTo>
                <a:cubicBezTo>
                  <a:pt x="4181" y="6383"/>
                  <a:pt x="5380" y="7834"/>
                  <a:pt x="7185" y="8678"/>
                </a:cubicBezTo>
                <a:cubicBezTo>
                  <a:pt x="3070" y="9376"/>
                  <a:pt x="0" y="12002"/>
                  <a:pt x="0" y="15154"/>
                </a:cubicBezTo>
                <a:lnTo>
                  <a:pt x="0" y="19080"/>
                </a:lnTo>
                <a:cubicBezTo>
                  <a:pt x="3034" y="20658"/>
                  <a:pt x="6757" y="21600"/>
                  <a:pt x="10799" y="21600"/>
                </a:cubicBezTo>
                <a:cubicBezTo>
                  <a:pt x="14839" y="21600"/>
                  <a:pt x="18563" y="20658"/>
                  <a:pt x="21598" y="19080"/>
                </a:cubicBezTo>
                <a:lnTo>
                  <a:pt x="21598" y="15154"/>
                </a:lnTo>
                <a:cubicBezTo>
                  <a:pt x="21600" y="12002"/>
                  <a:pt x="18530" y="9377"/>
                  <a:pt x="14415" y="86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0" name="Freeform: Shape 108"/>
          <p:cNvSpPr/>
          <p:nvPr/>
        </p:nvSpPr>
        <p:spPr>
          <a:xfrm>
            <a:off x="8989104" y="2987138"/>
            <a:ext cx="63154" cy="6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4138" y="7110"/>
                </a:lnTo>
                <a:lnTo>
                  <a:pt x="21600" y="8246"/>
                </a:lnTo>
                <a:lnTo>
                  <a:pt x="16198" y="13784"/>
                </a:lnTo>
                <a:lnTo>
                  <a:pt x="17471" y="21600"/>
                </a:lnTo>
                <a:lnTo>
                  <a:pt x="10800" y="17910"/>
                </a:lnTo>
                <a:lnTo>
                  <a:pt x="4129" y="21600"/>
                </a:lnTo>
                <a:lnTo>
                  <a:pt x="5402" y="13784"/>
                </a:lnTo>
                <a:lnTo>
                  <a:pt x="0" y="8246"/>
                </a:lnTo>
                <a:lnTo>
                  <a:pt x="7462" y="7110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1" name="Freeform: Shape 109"/>
          <p:cNvSpPr/>
          <p:nvPr/>
        </p:nvSpPr>
        <p:spPr>
          <a:xfrm>
            <a:off x="9084319" y="2987138"/>
            <a:ext cx="63142" cy="6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41" y="7110"/>
                </a:lnTo>
                <a:lnTo>
                  <a:pt x="21600" y="8246"/>
                </a:lnTo>
                <a:lnTo>
                  <a:pt x="16201" y="13784"/>
                </a:lnTo>
                <a:lnTo>
                  <a:pt x="17475" y="21600"/>
                </a:lnTo>
                <a:lnTo>
                  <a:pt x="10798" y="17910"/>
                </a:lnTo>
                <a:lnTo>
                  <a:pt x="4125" y="21600"/>
                </a:lnTo>
                <a:lnTo>
                  <a:pt x="5399" y="13784"/>
                </a:lnTo>
                <a:lnTo>
                  <a:pt x="0" y="8246"/>
                </a:lnTo>
                <a:lnTo>
                  <a:pt x="7459" y="7110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2" name="Freeform: Shape 110"/>
          <p:cNvSpPr/>
          <p:nvPr/>
        </p:nvSpPr>
        <p:spPr>
          <a:xfrm>
            <a:off x="9179521" y="2987138"/>
            <a:ext cx="63155" cy="6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4138" y="7110"/>
                </a:lnTo>
                <a:lnTo>
                  <a:pt x="21600" y="8246"/>
                </a:lnTo>
                <a:lnTo>
                  <a:pt x="16198" y="13784"/>
                </a:lnTo>
                <a:lnTo>
                  <a:pt x="17471" y="21600"/>
                </a:lnTo>
                <a:lnTo>
                  <a:pt x="10800" y="17910"/>
                </a:lnTo>
                <a:lnTo>
                  <a:pt x="4129" y="21600"/>
                </a:lnTo>
                <a:lnTo>
                  <a:pt x="5402" y="13784"/>
                </a:lnTo>
                <a:lnTo>
                  <a:pt x="0" y="8246"/>
                </a:lnTo>
                <a:lnTo>
                  <a:pt x="7462" y="7110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3" name="Freeform: Shape 111"/>
          <p:cNvSpPr/>
          <p:nvPr/>
        </p:nvSpPr>
        <p:spPr>
          <a:xfrm>
            <a:off x="9274736" y="2987138"/>
            <a:ext cx="63142" cy="6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41" y="7110"/>
                </a:lnTo>
                <a:lnTo>
                  <a:pt x="21600" y="8246"/>
                </a:lnTo>
                <a:lnTo>
                  <a:pt x="16201" y="13784"/>
                </a:lnTo>
                <a:lnTo>
                  <a:pt x="17475" y="21600"/>
                </a:lnTo>
                <a:lnTo>
                  <a:pt x="10798" y="17910"/>
                </a:lnTo>
                <a:lnTo>
                  <a:pt x="4125" y="21600"/>
                </a:lnTo>
                <a:lnTo>
                  <a:pt x="5399" y="13784"/>
                </a:lnTo>
                <a:lnTo>
                  <a:pt x="0" y="8246"/>
                </a:lnTo>
                <a:lnTo>
                  <a:pt x="7459" y="7110"/>
                </a:lnTo>
                <a:close/>
              </a:path>
            </a:pathLst>
          </a:cu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4" name="Freeform: Shape 112"/>
          <p:cNvSpPr/>
          <p:nvPr/>
        </p:nvSpPr>
        <p:spPr>
          <a:xfrm>
            <a:off x="9369953" y="2987138"/>
            <a:ext cx="63142" cy="6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36" y="7110"/>
                </a:lnTo>
                <a:lnTo>
                  <a:pt x="21600" y="8246"/>
                </a:lnTo>
                <a:lnTo>
                  <a:pt x="16196" y="13784"/>
                </a:lnTo>
                <a:lnTo>
                  <a:pt x="17471" y="21600"/>
                </a:lnTo>
                <a:lnTo>
                  <a:pt x="10798" y="17910"/>
                </a:lnTo>
                <a:lnTo>
                  <a:pt x="4125" y="21600"/>
                </a:lnTo>
                <a:lnTo>
                  <a:pt x="5399" y="13784"/>
                </a:lnTo>
                <a:lnTo>
                  <a:pt x="0" y="8246"/>
                </a:lnTo>
                <a:lnTo>
                  <a:pt x="7459" y="7110"/>
                </a:lnTo>
                <a:close/>
              </a:path>
            </a:pathLst>
          </a:cu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5" name="Freeform: Shape 113"/>
          <p:cNvSpPr/>
          <p:nvPr/>
        </p:nvSpPr>
        <p:spPr>
          <a:xfrm>
            <a:off x="8999628" y="3099427"/>
            <a:ext cx="360285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6" name="Freeform: Shape 114"/>
          <p:cNvSpPr/>
          <p:nvPr/>
        </p:nvSpPr>
        <p:spPr>
          <a:xfrm>
            <a:off x="9212913" y="3180501"/>
            <a:ext cx="597900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7" name="Freeform: Shape 115"/>
          <p:cNvSpPr/>
          <p:nvPr/>
        </p:nvSpPr>
        <p:spPr>
          <a:xfrm>
            <a:off x="8999628" y="3180501"/>
            <a:ext cx="146530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8" name="Freeform: Shape 116"/>
          <p:cNvSpPr/>
          <p:nvPr/>
        </p:nvSpPr>
        <p:spPr>
          <a:xfrm>
            <a:off x="8999628" y="3261576"/>
            <a:ext cx="811184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9" name="Freeform: Shape 117"/>
          <p:cNvSpPr/>
          <p:nvPr/>
        </p:nvSpPr>
        <p:spPr>
          <a:xfrm>
            <a:off x="9644684" y="3342649"/>
            <a:ext cx="166128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0" name="Freeform: Shape 118"/>
          <p:cNvSpPr/>
          <p:nvPr/>
        </p:nvSpPr>
        <p:spPr>
          <a:xfrm>
            <a:off x="8999628" y="3342649"/>
            <a:ext cx="580867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1" name="Freeform: Shape 119"/>
          <p:cNvSpPr/>
          <p:nvPr/>
        </p:nvSpPr>
        <p:spPr>
          <a:xfrm>
            <a:off x="9426399" y="3099427"/>
            <a:ext cx="384413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2" name="Freeform: Shape 120"/>
          <p:cNvSpPr/>
          <p:nvPr/>
        </p:nvSpPr>
        <p:spPr>
          <a:xfrm>
            <a:off x="8492845" y="3539897"/>
            <a:ext cx="402480" cy="402479"/>
          </a:xfrm>
          <a:prstGeom prst="ellipse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3" name="Freeform: Shape 121"/>
          <p:cNvSpPr/>
          <p:nvPr/>
        </p:nvSpPr>
        <p:spPr>
          <a:xfrm>
            <a:off x="8575788" y="3611036"/>
            <a:ext cx="236543" cy="331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fill="norm" stroke="1" extrusionOk="0">
                <a:moveTo>
                  <a:pt x="14415" y="8678"/>
                </a:moveTo>
                <a:cubicBezTo>
                  <a:pt x="16221" y="7834"/>
                  <a:pt x="17419" y="6382"/>
                  <a:pt x="17419" y="4726"/>
                </a:cubicBezTo>
                <a:cubicBezTo>
                  <a:pt x="17419" y="2115"/>
                  <a:pt x="14455" y="0"/>
                  <a:pt x="10800" y="0"/>
                </a:cubicBezTo>
                <a:cubicBezTo>
                  <a:pt x="7144" y="0"/>
                  <a:pt x="4181" y="2115"/>
                  <a:pt x="4181" y="4726"/>
                </a:cubicBezTo>
                <a:cubicBezTo>
                  <a:pt x="4181" y="6382"/>
                  <a:pt x="5380" y="7834"/>
                  <a:pt x="7185" y="8678"/>
                </a:cubicBezTo>
                <a:cubicBezTo>
                  <a:pt x="3070" y="9377"/>
                  <a:pt x="0" y="12002"/>
                  <a:pt x="0" y="15154"/>
                </a:cubicBezTo>
                <a:lnTo>
                  <a:pt x="0" y="19079"/>
                </a:lnTo>
                <a:cubicBezTo>
                  <a:pt x="3034" y="20658"/>
                  <a:pt x="6757" y="21600"/>
                  <a:pt x="10799" y="21600"/>
                </a:cubicBezTo>
                <a:cubicBezTo>
                  <a:pt x="14839" y="21600"/>
                  <a:pt x="18563" y="20657"/>
                  <a:pt x="21598" y="19079"/>
                </a:cubicBezTo>
                <a:lnTo>
                  <a:pt x="21598" y="15154"/>
                </a:lnTo>
                <a:cubicBezTo>
                  <a:pt x="21600" y="12002"/>
                  <a:pt x="18530" y="9377"/>
                  <a:pt x="14415" y="86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4" name="Freeform: Shape 122"/>
          <p:cNvSpPr/>
          <p:nvPr/>
        </p:nvSpPr>
        <p:spPr>
          <a:xfrm>
            <a:off x="8989104" y="3555693"/>
            <a:ext cx="63154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4138" y="7113"/>
                </a:lnTo>
                <a:lnTo>
                  <a:pt x="21600" y="8250"/>
                </a:lnTo>
                <a:lnTo>
                  <a:pt x="16198" y="13786"/>
                </a:lnTo>
                <a:lnTo>
                  <a:pt x="17471" y="21600"/>
                </a:lnTo>
                <a:lnTo>
                  <a:pt x="10800" y="17906"/>
                </a:lnTo>
                <a:lnTo>
                  <a:pt x="4129" y="21600"/>
                </a:lnTo>
                <a:lnTo>
                  <a:pt x="5402" y="13786"/>
                </a:lnTo>
                <a:lnTo>
                  <a:pt x="0" y="8250"/>
                </a:lnTo>
                <a:lnTo>
                  <a:pt x="7462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5" name="Freeform: Shape 123"/>
          <p:cNvSpPr/>
          <p:nvPr/>
        </p:nvSpPr>
        <p:spPr>
          <a:xfrm>
            <a:off x="9084319" y="3555693"/>
            <a:ext cx="63142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41" y="7113"/>
                </a:lnTo>
                <a:lnTo>
                  <a:pt x="21600" y="8250"/>
                </a:lnTo>
                <a:lnTo>
                  <a:pt x="16201" y="13786"/>
                </a:lnTo>
                <a:lnTo>
                  <a:pt x="17475" y="21600"/>
                </a:lnTo>
                <a:lnTo>
                  <a:pt x="10798" y="17906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6" name="Freeform: Shape 124"/>
          <p:cNvSpPr/>
          <p:nvPr/>
        </p:nvSpPr>
        <p:spPr>
          <a:xfrm>
            <a:off x="9179521" y="3555693"/>
            <a:ext cx="63155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4138" y="7113"/>
                </a:lnTo>
                <a:lnTo>
                  <a:pt x="21600" y="8250"/>
                </a:lnTo>
                <a:lnTo>
                  <a:pt x="16198" y="13786"/>
                </a:lnTo>
                <a:lnTo>
                  <a:pt x="17471" y="21600"/>
                </a:lnTo>
                <a:lnTo>
                  <a:pt x="10800" y="17906"/>
                </a:lnTo>
                <a:lnTo>
                  <a:pt x="4129" y="21600"/>
                </a:lnTo>
                <a:lnTo>
                  <a:pt x="5402" y="13786"/>
                </a:lnTo>
                <a:lnTo>
                  <a:pt x="0" y="8250"/>
                </a:lnTo>
                <a:lnTo>
                  <a:pt x="7462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7" name="Freeform: Shape 125"/>
          <p:cNvSpPr/>
          <p:nvPr/>
        </p:nvSpPr>
        <p:spPr>
          <a:xfrm>
            <a:off x="9274736" y="3555693"/>
            <a:ext cx="63142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41" y="7113"/>
                </a:lnTo>
                <a:lnTo>
                  <a:pt x="21600" y="8250"/>
                </a:lnTo>
                <a:lnTo>
                  <a:pt x="16201" y="13786"/>
                </a:lnTo>
                <a:lnTo>
                  <a:pt x="17475" y="21600"/>
                </a:lnTo>
                <a:lnTo>
                  <a:pt x="10798" y="17906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8" name="Freeform: Shape 126"/>
          <p:cNvSpPr/>
          <p:nvPr/>
        </p:nvSpPr>
        <p:spPr>
          <a:xfrm>
            <a:off x="9369953" y="3555693"/>
            <a:ext cx="63142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36" y="7113"/>
                </a:lnTo>
                <a:lnTo>
                  <a:pt x="21600" y="8250"/>
                </a:lnTo>
                <a:lnTo>
                  <a:pt x="16196" y="13786"/>
                </a:lnTo>
                <a:lnTo>
                  <a:pt x="17471" y="21600"/>
                </a:lnTo>
                <a:lnTo>
                  <a:pt x="10798" y="17906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13"/>
                </a:lnTo>
                <a:close/>
              </a:path>
            </a:pathLst>
          </a:cu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9" name="Freeform: Shape 127"/>
          <p:cNvSpPr/>
          <p:nvPr/>
        </p:nvSpPr>
        <p:spPr>
          <a:xfrm>
            <a:off x="8999628" y="3667981"/>
            <a:ext cx="202559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0" name="Freeform: Shape 128"/>
          <p:cNvSpPr/>
          <p:nvPr/>
        </p:nvSpPr>
        <p:spPr>
          <a:xfrm>
            <a:off x="9371244" y="3749054"/>
            <a:ext cx="439569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1" name="Freeform: Shape 129"/>
          <p:cNvSpPr/>
          <p:nvPr/>
        </p:nvSpPr>
        <p:spPr>
          <a:xfrm>
            <a:off x="8999628" y="3749054"/>
            <a:ext cx="304873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2" name="Freeform: Shape 130"/>
          <p:cNvSpPr/>
          <p:nvPr/>
        </p:nvSpPr>
        <p:spPr>
          <a:xfrm>
            <a:off x="8999628" y="3830127"/>
            <a:ext cx="811184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3" name="Freeform: Shape 131"/>
          <p:cNvSpPr/>
          <p:nvPr/>
        </p:nvSpPr>
        <p:spPr>
          <a:xfrm>
            <a:off x="9184146" y="3911203"/>
            <a:ext cx="626667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4" name="Freeform: Shape 132"/>
          <p:cNvSpPr/>
          <p:nvPr/>
        </p:nvSpPr>
        <p:spPr>
          <a:xfrm>
            <a:off x="8999628" y="3911203"/>
            <a:ext cx="120342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5" name="Freeform: Shape 133"/>
          <p:cNvSpPr/>
          <p:nvPr/>
        </p:nvSpPr>
        <p:spPr>
          <a:xfrm>
            <a:off x="9268662" y="3667981"/>
            <a:ext cx="542151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6" name="Freeform: Shape 134"/>
          <p:cNvSpPr/>
          <p:nvPr/>
        </p:nvSpPr>
        <p:spPr>
          <a:xfrm>
            <a:off x="8492845" y="4108450"/>
            <a:ext cx="402480" cy="402480"/>
          </a:xfrm>
          <a:prstGeom prst="ellipse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7" name="Freeform: Shape 135"/>
          <p:cNvSpPr/>
          <p:nvPr/>
        </p:nvSpPr>
        <p:spPr>
          <a:xfrm>
            <a:off x="8575788" y="4179603"/>
            <a:ext cx="236543" cy="331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fill="norm" stroke="1" extrusionOk="0">
                <a:moveTo>
                  <a:pt x="14415" y="8678"/>
                </a:moveTo>
                <a:cubicBezTo>
                  <a:pt x="16221" y="7835"/>
                  <a:pt x="17419" y="6382"/>
                  <a:pt x="17419" y="4726"/>
                </a:cubicBezTo>
                <a:cubicBezTo>
                  <a:pt x="17419" y="2115"/>
                  <a:pt x="14455" y="0"/>
                  <a:pt x="10800" y="0"/>
                </a:cubicBezTo>
                <a:cubicBezTo>
                  <a:pt x="7144" y="0"/>
                  <a:pt x="4181" y="2115"/>
                  <a:pt x="4181" y="4726"/>
                </a:cubicBezTo>
                <a:cubicBezTo>
                  <a:pt x="4181" y="6382"/>
                  <a:pt x="5380" y="7834"/>
                  <a:pt x="7185" y="8678"/>
                </a:cubicBezTo>
                <a:cubicBezTo>
                  <a:pt x="3070" y="9376"/>
                  <a:pt x="0" y="12001"/>
                  <a:pt x="0" y="15154"/>
                </a:cubicBezTo>
                <a:lnTo>
                  <a:pt x="0" y="19079"/>
                </a:lnTo>
                <a:cubicBezTo>
                  <a:pt x="3034" y="20657"/>
                  <a:pt x="6757" y="21600"/>
                  <a:pt x="10799" y="21600"/>
                </a:cubicBezTo>
                <a:cubicBezTo>
                  <a:pt x="14839" y="21600"/>
                  <a:pt x="18563" y="20657"/>
                  <a:pt x="21598" y="19079"/>
                </a:cubicBezTo>
                <a:lnTo>
                  <a:pt x="21598" y="15154"/>
                </a:lnTo>
                <a:cubicBezTo>
                  <a:pt x="21600" y="12001"/>
                  <a:pt x="18530" y="9375"/>
                  <a:pt x="14415" y="86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8" name="Freeform: Shape 136"/>
          <p:cNvSpPr/>
          <p:nvPr/>
        </p:nvSpPr>
        <p:spPr>
          <a:xfrm>
            <a:off x="8989104" y="4124245"/>
            <a:ext cx="63154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4138" y="7113"/>
                </a:lnTo>
                <a:lnTo>
                  <a:pt x="21600" y="8250"/>
                </a:lnTo>
                <a:lnTo>
                  <a:pt x="16198" y="13786"/>
                </a:lnTo>
                <a:lnTo>
                  <a:pt x="17471" y="21600"/>
                </a:lnTo>
                <a:lnTo>
                  <a:pt x="10800" y="17911"/>
                </a:lnTo>
                <a:lnTo>
                  <a:pt x="4129" y="21600"/>
                </a:lnTo>
                <a:lnTo>
                  <a:pt x="5402" y="13786"/>
                </a:lnTo>
                <a:lnTo>
                  <a:pt x="0" y="8250"/>
                </a:lnTo>
                <a:lnTo>
                  <a:pt x="7462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9" name="Freeform: Shape 137"/>
          <p:cNvSpPr/>
          <p:nvPr/>
        </p:nvSpPr>
        <p:spPr>
          <a:xfrm>
            <a:off x="9084319" y="4124245"/>
            <a:ext cx="63142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41" y="7113"/>
                </a:lnTo>
                <a:lnTo>
                  <a:pt x="21600" y="8250"/>
                </a:lnTo>
                <a:lnTo>
                  <a:pt x="16201" y="13786"/>
                </a:lnTo>
                <a:lnTo>
                  <a:pt x="17475" y="21600"/>
                </a:lnTo>
                <a:lnTo>
                  <a:pt x="10798" y="17911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0" name="Freeform: Shape 138"/>
          <p:cNvSpPr/>
          <p:nvPr/>
        </p:nvSpPr>
        <p:spPr>
          <a:xfrm>
            <a:off x="9179521" y="4124245"/>
            <a:ext cx="63155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4138" y="7113"/>
                </a:lnTo>
                <a:lnTo>
                  <a:pt x="21600" y="8250"/>
                </a:lnTo>
                <a:lnTo>
                  <a:pt x="16198" y="13786"/>
                </a:lnTo>
                <a:lnTo>
                  <a:pt x="17471" y="21600"/>
                </a:lnTo>
                <a:lnTo>
                  <a:pt x="10800" y="17911"/>
                </a:lnTo>
                <a:lnTo>
                  <a:pt x="4129" y="21600"/>
                </a:lnTo>
                <a:lnTo>
                  <a:pt x="5402" y="13786"/>
                </a:lnTo>
                <a:lnTo>
                  <a:pt x="0" y="8250"/>
                </a:lnTo>
                <a:lnTo>
                  <a:pt x="7462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1" name="Freeform: Shape 139"/>
          <p:cNvSpPr/>
          <p:nvPr/>
        </p:nvSpPr>
        <p:spPr>
          <a:xfrm>
            <a:off x="9274736" y="4124245"/>
            <a:ext cx="63142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41" y="7113"/>
                </a:lnTo>
                <a:lnTo>
                  <a:pt x="21600" y="8250"/>
                </a:lnTo>
                <a:lnTo>
                  <a:pt x="16201" y="13786"/>
                </a:lnTo>
                <a:lnTo>
                  <a:pt x="17475" y="21600"/>
                </a:lnTo>
                <a:lnTo>
                  <a:pt x="10798" y="17911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2" name="Freeform: Shape 140"/>
          <p:cNvSpPr/>
          <p:nvPr/>
        </p:nvSpPr>
        <p:spPr>
          <a:xfrm>
            <a:off x="9369953" y="4124245"/>
            <a:ext cx="63142" cy="60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4136" y="7113"/>
                </a:lnTo>
                <a:lnTo>
                  <a:pt x="21600" y="8250"/>
                </a:lnTo>
                <a:lnTo>
                  <a:pt x="16196" y="13786"/>
                </a:lnTo>
                <a:lnTo>
                  <a:pt x="17471" y="21600"/>
                </a:lnTo>
                <a:lnTo>
                  <a:pt x="10798" y="17911"/>
                </a:lnTo>
                <a:lnTo>
                  <a:pt x="4125" y="21600"/>
                </a:lnTo>
                <a:lnTo>
                  <a:pt x="5399" y="13786"/>
                </a:lnTo>
                <a:lnTo>
                  <a:pt x="0" y="8250"/>
                </a:lnTo>
                <a:lnTo>
                  <a:pt x="7459" y="7113"/>
                </a:lnTo>
                <a:close/>
              </a:path>
            </a:pathLst>
          </a:custGeom>
          <a:solidFill>
            <a:srgbClr val="0964A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3" name="Freeform: Shape 141"/>
          <p:cNvSpPr/>
          <p:nvPr/>
        </p:nvSpPr>
        <p:spPr>
          <a:xfrm flipH="1">
            <a:off x="9608242" y="4479768"/>
            <a:ext cx="202571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4" name="Freeform: Shape 142"/>
          <p:cNvSpPr/>
          <p:nvPr/>
        </p:nvSpPr>
        <p:spPr>
          <a:xfrm flipH="1">
            <a:off x="8999628" y="4398693"/>
            <a:ext cx="154030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5" name="Freeform: Shape 143"/>
          <p:cNvSpPr/>
          <p:nvPr/>
        </p:nvSpPr>
        <p:spPr>
          <a:xfrm flipH="1">
            <a:off x="9220389" y="4398693"/>
            <a:ext cx="590425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6" name="Freeform: Shape 144"/>
          <p:cNvSpPr/>
          <p:nvPr/>
        </p:nvSpPr>
        <p:spPr>
          <a:xfrm flipH="1">
            <a:off x="8999628" y="4317620"/>
            <a:ext cx="811184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7" name="Freeform: Shape 145"/>
          <p:cNvSpPr/>
          <p:nvPr/>
        </p:nvSpPr>
        <p:spPr>
          <a:xfrm flipH="1">
            <a:off x="8999628" y="4236546"/>
            <a:ext cx="257837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8" name="Freeform: Shape 146"/>
          <p:cNvSpPr/>
          <p:nvPr/>
        </p:nvSpPr>
        <p:spPr>
          <a:xfrm flipH="1">
            <a:off x="9321652" y="4236546"/>
            <a:ext cx="489161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9" name="Freeform: Shape 147"/>
          <p:cNvSpPr/>
          <p:nvPr/>
        </p:nvSpPr>
        <p:spPr>
          <a:xfrm flipH="1">
            <a:off x="8999628" y="4479768"/>
            <a:ext cx="542140" cy="1"/>
          </a:xfrm>
          <a:prstGeom prst="line">
            <a:avLst/>
          </a:prstGeom>
          <a:ln w="20124" cap="rnd">
            <a:solidFill>
              <a:srgbClr val="0964A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0" name="Freeform: Shape 148"/>
          <p:cNvSpPr/>
          <p:nvPr/>
        </p:nvSpPr>
        <p:spPr>
          <a:xfrm>
            <a:off x="9175657" y="3109711"/>
            <a:ext cx="946976" cy="109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5" h="21404" fill="norm" stroke="1" extrusionOk="0">
                <a:moveTo>
                  <a:pt x="3001" y="11459"/>
                </a:moveTo>
                <a:cubicBezTo>
                  <a:pt x="4195" y="12206"/>
                  <a:pt x="5585" y="12596"/>
                  <a:pt x="7012" y="12596"/>
                </a:cubicBezTo>
                <a:cubicBezTo>
                  <a:pt x="7425" y="12596"/>
                  <a:pt x="7841" y="12563"/>
                  <a:pt x="8255" y="12497"/>
                </a:cubicBezTo>
                <a:cubicBezTo>
                  <a:pt x="9267" y="12336"/>
                  <a:pt x="10203" y="11981"/>
                  <a:pt x="11024" y="11472"/>
                </a:cubicBezTo>
                <a:lnTo>
                  <a:pt x="13641" y="14304"/>
                </a:lnTo>
                <a:cubicBezTo>
                  <a:pt x="13634" y="14399"/>
                  <a:pt x="13646" y="14496"/>
                  <a:pt x="13671" y="14589"/>
                </a:cubicBezTo>
                <a:cubicBezTo>
                  <a:pt x="13741" y="14855"/>
                  <a:pt x="13927" y="15120"/>
                  <a:pt x="14220" y="15197"/>
                </a:cubicBezTo>
                <a:cubicBezTo>
                  <a:pt x="14297" y="15217"/>
                  <a:pt x="14386" y="15229"/>
                  <a:pt x="14429" y="15289"/>
                </a:cubicBezTo>
                <a:cubicBezTo>
                  <a:pt x="14453" y="15324"/>
                  <a:pt x="14455" y="15366"/>
                  <a:pt x="14463" y="15406"/>
                </a:cubicBezTo>
                <a:cubicBezTo>
                  <a:pt x="14504" y="15606"/>
                  <a:pt x="14735" y="15758"/>
                  <a:pt x="14960" y="15733"/>
                </a:cubicBezTo>
                <a:cubicBezTo>
                  <a:pt x="14960" y="15732"/>
                  <a:pt x="14960" y="15732"/>
                  <a:pt x="14960" y="15731"/>
                </a:cubicBezTo>
                <a:lnTo>
                  <a:pt x="16903" y="17834"/>
                </a:lnTo>
                <a:cubicBezTo>
                  <a:pt x="16905" y="17943"/>
                  <a:pt x="16951" y="18047"/>
                  <a:pt x="17052" y="18109"/>
                </a:cubicBezTo>
                <a:cubicBezTo>
                  <a:pt x="17108" y="18143"/>
                  <a:pt x="17184" y="18173"/>
                  <a:pt x="17191" y="18234"/>
                </a:cubicBezTo>
                <a:cubicBezTo>
                  <a:pt x="17194" y="18264"/>
                  <a:pt x="17177" y="18294"/>
                  <a:pt x="17167" y="18323"/>
                </a:cubicBezTo>
                <a:cubicBezTo>
                  <a:pt x="17136" y="18414"/>
                  <a:pt x="17172" y="18521"/>
                  <a:pt x="17255" y="18580"/>
                </a:cubicBezTo>
                <a:cubicBezTo>
                  <a:pt x="17337" y="18640"/>
                  <a:pt x="17462" y="18648"/>
                  <a:pt x="17554" y="18601"/>
                </a:cubicBezTo>
                <a:cubicBezTo>
                  <a:pt x="17555" y="18797"/>
                  <a:pt x="17748" y="18976"/>
                  <a:pt x="17967" y="18985"/>
                </a:cubicBezTo>
                <a:lnTo>
                  <a:pt x="19968" y="21150"/>
                </a:lnTo>
                <a:cubicBezTo>
                  <a:pt x="20122" y="21318"/>
                  <a:pt x="20346" y="21404"/>
                  <a:pt x="20570" y="21404"/>
                </a:cubicBezTo>
                <a:cubicBezTo>
                  <a:pt x="20595" y="21404"/>
                  <a:pt x="20620" y="21400"/>
                  <a:pt x="20645" y="21398"/>
                </a:cubicBezTo>
                <a:lnTo>
                  <a:pt x="20645" y="19688"/>
                </a:lnTo>
                <a:lnTo>
                  <a:pt x="19219" y="18145"/>
                </a:lnTo>
                <a:cubicBezTo>
                  <a:pt x="19234" y="18128"/>
                  <a:pt x="19248" y="18110"/>
                  <a:pt x="19264" y="18093"/>
                </a:cubicBezTo>
                <a:cubicBezTo>
                  <a:pt x="19337" y="18015"/>
                  <a:pt x="19425" y="17949"/>
                  <a:pt x="19517" y="17890"/>
                </a:cubicBezTo>
                <a:lnTo>
                  <a:pt x="19554" y="17969"/>
                </a:lnTo>
                <a:cubicBezTo>
                  <a:pt x="19554" y="17969"/>
                  <a:pt x="19989" y="17831"/>
                  <a:pt x="20645" y="17622"/>
                </a:cubicBezTo>
                <a:lnTo>
                  <a:pt x="20645" y="16332"/>
                </a:lnTo>
                <a:cubicBezTo>
                  <a:pt x="19829" y="16783"/>
                  <a:pt x="19166" y="17151"/>
                  <a:pt x="19166" y="17151"/>
                </a:cubicBezTo>
                <a:lnTo>
                  <a:pt x="19176" y="17171"/>
                </a:lnTo>
                <a:cubicBezTo>
                  <a:pt x="19157" y="17176"/>
                  <a:pt x="19137" y="17181"/>
                  <a:pt x="19120" y="17186"/>
                </a:cubicBezTo>
                <a:cubicBezTo>
                  <a:pt x="19018" y="17212"/>
                  <a:pt x="18693" y="17196"/>
                  <a:pt x="18344" y="17199"/>
                </a:cubicBezTo>
                <a:lnTo>
                  <a:pt x="16395" y="15089"/>
                </a:lnTo>
                <a:cubicBezTo>
                  <a:pt x="16756" y="14998"/>
                  <a:pt x="17236" y="14873"/>
                  <a:pt x="17747" y="14725"/>
                </a:cubicBezTo>
                <a:cubicBezTo>
                  <a:pt x="17757" y="14722"/>
                  <a:pt x="17768" y="14719"/>
                  <a:pt x="17779" y="14716"/>
                </a:cubicBezTo>
                <a:cubicBezTo>
                  <a:pt x="17844" y="14697"/>
                  <a:pt x="17909" y="14678"/>
                  <a:pt x="17975" y="14659"/>
                </a:cubicBezTo>
                <a:cubicBezTo>
                  <a:pt x="17999" y="14651"/>
                  <a:pt x="18022" y="14644"/>
                  <a:pt x="18046" y="14637"/>
                </a:cubicBezTo>
                <a:cubicBezTo>
                  <a:pt x="18100" y="14621"/>
                  <a:pt x="18153" y="14605"/>
                  <a:pt x="18207" y="14588"/>
                </a:cubicBezTo>
                <a:cubicBezTo>
                  <a:pt x="18235" y="14580"/>
                  <a:pt x="18262" y="14571"/>
                  <a:pt x="18289" y="14563"/>
                </a:cubicBezTo>
                <a:cubicBezTo>
                  <a:pt x="18339" y="14547"/>
                  <a:pt x="18389" y="14531"/>
                  <a:pt x="18439" y="14515"/>
                </a:cubicBezTo>
                <a:cubicBezTo>
                  <a:pt x="18469" y="14506"/>
                  <a:pt x="18499" y="14497"/>
                  <a:pt x="18529" y="14487"/>
                </a:cubicBezTo>
                <a:cubicBezTo>
                  <a:pt x="18577" y="14471"/>
                  <a:pt x="18625" y="14456"/>
                  <a:pt x="18673" y="14440"/>
                </a:cubicBezTo>
                <a:cubicBezTo>
                  <a:pt x="18702" y="14430"/>
                  <a:pt x="18732" y="14421"/>
                  <a:pt x="18761" y="14411"/>
                </a:cubicBezTo>
                <a:cubicBezTo>
                  <a:pt x="18810" y="14394"/>
                  <a:pt x="18859" y="14378"/>
                  <a:pt x="18907" y="14361"/>
                </a:cubicBezTo>
                <a:cubicBezTo>
                  <a:pt x="18935" y="14352"/>
                  <a:pt x="18962" y="14343"/>
                  <a:pt x="18989" y="14333"/>
                </a:cubicBezTo>
                <a:cubicBezTo>
                  <a:pt x="19040" y="14316"/>
                  <a:pt x="19091" y="14297"/>
                  <a:pt x="19141" y="14279"/>
                </a:cubicBezTo>
                <a:cubicBezTo>
                  <a:pt x="19165" y="14271"/>
                  <a:pt x="19189" y="14262"/>
                  <a:pt x="19213" y="14253"/>
                </a:cubicBezTo>
                <a:cubicBezTo>
                  <a:pt x="19279" y="14229"/>
                  <a:pt x="19344" y="14205"/>
                  <a:pt x="19408" y="14180"/>
                </a:cubicBezTo>
                <a:cubicBezTo>
                  <a:pt x="19414" y="14178"/>
                  <a:pt x="19421" y="14175"/>
                  <a:pt x="19428" y="14173"/>
                </a:cubicBezTo>
                <a:cubicBezTo>
                  <a:pt x="19498" y="14146"/>
                  <a:pt x="19567" y="14119"/>
                  <a:pt x="19634" y="14091"/>
                </a:cubicBezTo>
                <a:cubicBezTo>
                  <a:pt x="19653" y="14084"/>
                  <a:pt x="19670" y="14076"/>
                  <a:pt x="19688" y="14069"/>
                </a:cubicBezTo>
                <a:cubicBezTo>
                  <a:pt x="19736" y="14049"/>
                  <a:pt x="19783" y="14029"/>
                  <a:pt x="19829" y="14009"/>
                </a:cubicBezTo>
                <a:cubicBezTo>
                  <a:pt x="19852" y="13999"/>
                  <a:pt x="19874" y="13988"/>
                  <a:pt x="19897" y="13978"/>
                </a:cubicBezTo>
                <a:cubicBezTo>
                  <a:pt x="19936" y="13961"/>
                  <a:pt x="19974" y="13943"/>
                  <a:pt x="20012" y="13926"/>
                </a:cubicBezTo>
                <a:cubicBezTo>
                  <a:pt x="20035" y="13914"/>
                  <a:pt x="20058" y="13903"/>
                  <a:pt x="20081" y="13892"/>
                </a:cubicBezTo>
                <a:cubicBezTo>
                  <a:pt x="20115" y="13875"/>
                  <a:pt x="20149" y="13858"/>
                  <a:pt x="20181" y="13842"/>
                </a:cubicBezTo>
                <a:cubicBezTo>
                  <a:pt x="20203" y="13830"/>
                  <a:pt x="20225" y="13818"/>
                  <a:pt x="20247" y="13807"/>
                </a:cubicBezTo>
                <a:cubicBezTo>
                  <a:pt x="20278" y="13790"/>
                  <a:pt x="20307" y="13774"/>
                  <a:pt x="20336" y="13757"/>
                </a:cubicBezTo>
                <a:cubicBezTo>
                  <a:pt x="20356" y="13745"/>
                  <a:pt x="20376" y="13734"/>
                  <a:pt x="20395" y="13722"/>
                </a:cubicBezTo>
                <a:cubicBezTo>
                  <a:pt x="20423" y="13705"/>
                  <a:pt x="20450" y="13688"/>
                  <a:pt x="20475" y="13671"/>
                </a:cubicBezTo>
                <a:cubicBezTo>
                  <a:pt x="20492" y="13660"/>
                  <a:pt x="20508" y="13649"/>
                  <a:pt x="20524" y="13639"/>
                </a:cubicBezTo>
                <a:cubicBezTo>
                  <a:pt x="20551" y="13620"/>
                  <a:pt x="20575" y="13601"/>
                  <a:pt x="20599" y="13582"/>
                </a:cubicBezTo>
                <a:cubicBezTo>
                  <a:pt x="20610" y="13573"/>
                  <a:pt x="20623" y="13564"/>
                  <a:pt x="20633" y="13555"/>
                </a:cubicBezTo>
                <a:cubicBezTo>
                  <a:pt x="20638" y="13551"/>
                  <a:pt x="20641" y="13548"/>
                  <a:pt x="20645" y="13544"/>
                </a:cubicBezTo>
                <a:lnTo>
                  <a:pt x="20645" y="6616"/>
                </a:lnTo>
                <a:cubicBezTo>
                  <a:pt x="20606" y="6649"/>
                  <a:pt x="20567" y="6678"/>
                  <a:pt x="20527" y="6716"/>
                </a:cubicBezTo>
                <a:cubicBezTo>
                  <a:pt x="19741" y="7473"/>
                  <a:pt x="19187" y="12319"/>
                  <a:pt x="19166" y="12499"/>
                </a:cubicBezTo>
                <a:cubicBezTo>
                  <a:pt x="19151" y="12634"/>
                  <a:pt x="16918" y="13791"/>
                  <a:pt x="15805" y="14361"/>
                </a:cubicBezTo>
                <a:cubicBezTo>
                  <a:pt x="15809" y="14228"/>
                  <a:pt x="15745" y="14085"/>
                  <a:pt x="15648" y="13989"/>
                </a:cubicBezTo>
                <a:cubicBezTo>
                  <a:pt x="15532" y="13873"/>
                  <a:pt x="15373" y="13799"/>
                  <a:pt x="15210" y="13744"/>
                </a:cubicBezTo>
                <a:cubicBezTo>
                  <a:pt x="15188" y="13737"/>
                  <a:pt x="15163" y="13731"/>
                  <a:pt x="15140" y="13732"/>
                </a:cubicBezTo>
                <a:lnTo>
                  <a:pt x="12202" y="10552"/>
                </a:lnTo>
                <a:cubicBezTo>
                  <a:pt x="12410" y="10348"/>
                  <a:pt x="12610" y="10135"/>
                  <a:pt x="12790" y="9904"/>
                </a:cubicBezTo>
                <a:cubicBezTo>
                  <a:pt x="13865" y="8525"/>
                  <a:pt x="14276" y="6854"/>
                  <a:pt x="13948" y="5198"/>
                </a:cubicBezTo>
                <a:cubicBezTo>
                  <a:pt x="13621" y="3542"/>
                  <a:pt x="12592" y="2099"/>
                  <a:pt x="11053" y="1136"/>
                </a:cubicBezTo>
                <a:cubicBezTo>
                  <a:pt x="9514" y="173"/>
                  <a:pt x="7649" y="-196"/>
                  <a:pt x="5799" y="98"/>
                </a:cubicBezTo>
                <a:cubicBezTo>
                  <a:pt x="3950" y="392"/>
                  <a:pt x="2340" y="1313"/>
                  <a:pt x="1265" y="2692"/>
                </a:cubicBezTo>
                <a:cubicBezTo>
                  <a:pt x="-955" y="5538"/>
                  <a:pt x="-175" y="9471"/>
                  <a:pt x="3001" y="11459"/>
                </a:cubicBezTo>
                <a:close/>
                <a:moveTo>
                  <a:pt x="2545" y="3493"/>
                </a:moveTo>
                <a:cubicBezTo>
                  <a:pt x="3382" y="2420"/>
                  <a:pt x="4634" y="1704"/>
                  <a:pt x="6072" y="1475"/>
                </a:cubicBezTo>
                <a:cubicBezTo>
                  <a:pt x="6395" y="1424"/>
                  <a:pt x="6718" y="1399"/>
                  <a:pt x="7039" y="1399"/>
                </a:cubicBezTo>
                <a:cubicBezTo>
                  <a:pt x="8148" y="1399"/>
                  <a:pt x="9230" y="1701"/>
                  <a:pt x="10158" y="2282"/>
                </a:cubicBezTo>
                <a:cubicBezTo>
                  <a:pt x="11355" y="3032"/>
                  <a:pt x="12155" y="4153"/>
                  <a:pt x="12410" y="5441"/>
                </a:cubicBezTo>
                <a:cubicBezTo>
                  <a:pt x="12665" y="6729"/>
                  <a:pt x="12345" y="8029"/>
                  <a:pt x="11509" y="9101"/>
                </a:cubicBezTo>
                <a:cubicBezTo>
                  <a:pt x="10673" y="10174"/>
                  <a:pt x="9420" y="10890"/>
                  <a:pt x="7983" y="11119"/>
                </a:cubicBezTo>
                <a:cubicBezTo>
                  <a:pt x="6544" y="11347"/>
                  <a:pt x="5094" y="11061"/>
                  <a:pt x="3897" y="10311"/>
                </a:cubicBezTo>
                <a:cubicBezTo>
                  <a:pt x="1425" y="8765"/>
                  <a:pt x="819" y="5707"/>
                  <a:pt x="2545" y="3493"/>
                </a:cubicBezTo>
                <a:close/>
              </a:path>
            </a:pathLst>
          </a:custGeom>
          <a:solidFill>
            <a:srgbClr val="5AB5E2">
              <a:alpha val="4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1" name="Freeform: Shape 149"/>
          <p:cNvSpPr/>
          <p:nvPr/>
        </p:nvSpPr>
        <p:spPr>
          <a:xfrm>
            <a:off x="7005783" y="4835116"/>
            <a:ext cx="567801" cy="44121"/>
          </a:xfrm>
          <a:prstGeom prst="ellipse">
            <a:avLst/>
          </a:prstGeom>
          <a:solidFill>
            <a:srgbClr val="BDEEFF">
              <a:alpha val="3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2" name="Freeform: Shape 150"/>
          <p:cNvSpPr/>
          <p:nvPr/>
        </p:nvSpPr>
        <p:spPr>
          <a:xfrm>
            <a:off x="7644035" y="3744483"/>
            <a:ext cx="135462" cy="137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06" fill="norm" stroke="1" extrusionOk="0">
                <a:moveTo>
                  <a:pt x="2459" y="0"/>
                </a:moveTo>
                <a:cubicBezTo>
                  <a:pt x="2459" y="0"/>
                  <a:pt x="7466" y="5691"/>
                  <a:pt x="8384" y="6024"/>
                </a:cubicBezTo>
                <a:cubicBezTo>
                  <a:pt x="8952" y="6230"/>
                  <a:pt x="12783" y="6941"/>
                  <a:pt x="14047" y="7165"/>
                </a:cubicBezTo>
                <a:cubicBezTo>
                  <a:pt x="14516" y="7247"/>
                  <a:pt x="14993" y="7333"/>
                  <a:pt x="15422" y="7547"/>
                </a:cubicBezTo>
                <a:cubicBezTo>
                  <a:pt x="15859" y="7765"/>
                  <a:pt x="16220" y="8102"/>
                  <a:pt x="16561" y="8450"/>
                </a:cubicBezTo>
                <a:cubicBezTo>
                  <a:pt x="17505" y="9413"/>
                  <a:pt x="18338" y="10478"/>
                  <a:pt x="19169" y="11541"/>
                </a:cubicBezTo>
                <a:cubicBezTo>
                  <a:pt x="19390" y="11824"/>
                  <a:pt x="19613" y="12110"/>
                  <a:pt x="19771" y="12428"/>
                </a:cubicBezTo>
                <a:cubicBezTo>
                  <a:pt x="19966" y="12816"/>
                  <a:pt x="20067" y="13242"/>
                  <a:pt x="20161" y="13663"/>
                </a:cubicBezTo>
                <a:cubicBezTo>
                  <a:pt x="20705" y="16071"/>
                  <a:pt x="21172" y="18499"/>
                  <a:pt x="21559" y="20935"/>
                </a:cubicBezTo>
                <a:cubicBezTo>
                  <a:pt x="21581" y="21065"/>
                  <a:pt x="21600" y="21204"/>
                  <a:pt x="21540" y="21321"/>
                </a:cubicBezTo>
                <a:cubicBezTo>
                  <a:pt x="21403" y="21600"/>
                  <a:pt x="20964" y="21531"/>
                  <a:pt x="20724" y="21330"/>
                </a:cubicBezTo>
                <a:cubicBezTo>
                  <a:pt x="20486" y="21128"/>
                  <a:pt x="20307" y="20835"/>
                  <a:pt x="20007" y="20740"/>
                </a:cubicBezTo>
                <a:cubicBezTo>
                  <a:pt x="20003" y="20948"/>
                  <a:pt x="19998" y="21153"/>
                  <a:pt x="19996" y="21361"/>
                </a:cubicBezTo>
                <a:cubicBezTo>
                  <a:pt x="19568" y="21594"/>
                  <a:pt x="19039" y="21395"/>
                  <a:pt x="18608" y="21166"/>
                </a:cubicBezTo>
                <a:cubicBezTo>
                  <a:pt x="16811" y="20212"/>
                  <a:pt x="15285" y="18763"/>
                  <a:pt x="14241" y="17029"/>
                </a:cubicBezTo>
                <a:cubicBezTo>
                  <a:pt x="14032" y="16683"/>
                  <a:pt x="13839" y="16320"/>
                  <a:pt x="13550" y="16039"/>
                </a:cubicBezTo>
                <a:cubicBezTo>
                  <a:pt x="12781" y="15293"/>
                  <a:pt x="11575" y="15303"/>
                  <a:pt x="10532" y="15041"/>
                </a:cubicBezTo>
                <a:cubicBezTo>
                  <a:pt x="9590" y="14804"/>
                  <a:pt x="8586" y="14540"/>
                  <a:pt x="7699" y="14141"/>
                </a:cubicBezTo>
                <a:cubicBezTo>
                  <a:pt x="6074" y="13412"/>
                  <a:pt x="5874" y="11499"/>
                  <a:pt x="5720" y="11139"/>
                </a:cubicBezTo>
                <a:cubicBezTo>
                  <a:pt x="5634" y="10939"/>
                  <a:pt x="5465" y="10791"/>
                  <a:pt x="5300" y="10646"/>
                </a:cubicBezTo>
                <a:cubicBezTo>
                  <a:pt x="4236" y="9706"/>
                  <a:pt x="0" y="6576"/>
                  <a:pt x="0" y="6576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3" name="Freeform: Shape 151"/>
          <p:cNvSpPr/>
          <p:nvPr/>
        </p:nvSpPr>
        <p:spPr>
          <a:xfrm>
            <a:off x="7258212" y="2960642"/>
            <a:ext cx="72964" cy="144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4" h="21500" fill="norm" stroke="1" extrusionOk="0">
                <a:moveTo>
                  <a:pt x="9661" y="0"/>
                </a:moveTo>
                <a:cubicBezTo>
                  <a:pt x="13981" y="634"/>
                  <a:pt x="16262" y="3469"/>
                  <a:pt x="17728" y="5412"/>
                </a:cubicBezTo>
                <a:cubicBezTo>
                  <a:pt x="19495" y="7751"/>
                  <a:pt x="20377" y="10236"/>
                  <a:pt x="20957" y="12716"/>
                </a:cubicBezTo>
                <a:cubicBezTo>
                  <a:pt x="21361" y="14440"/>
                  <a:pt x="21600" y="16255"/>
                  <a:pt x="20252" y="17851"/>
                </a:cubicBezTo>
                <a:cubicBezTo>
                  <a:pt x="19562" y="18667"/>
                  <a:pt x="18496" y="19384"/>
                  <a:pt x="17434" y="20086"/>
                </a:cubicBezTo>
                <a:cubicBezTo>
                  <a:pt x="16834" y="20485"/>
                  <a:pt x="16219" y="20892"/>
                  <a:pt x="15403" y="21175"/>
                </a:cubicBezTo>
                <a:cubicBezTo>
                  <a:pt x="14588" y="21458"/>
                  <a:pt x="13518" y="21600"/>
                  <a:pt x="12593" y="21418"/>
                </a:cubicBezTo>
                <a:cubicBezTo>
                  <a:pt x="11249" y="21155"/>
                  <a:pt x="10708" y="20353"/>
                  <a:pt x="10324" y="19643"/>
                </a:cubicBezTo>
                <a:cubicBezTo>
                  <a:pt x="7835" y="15028"/>
                  <a:pt x="5115" y="10366"/>
                  <a:pt x="0" y="6352"/>
                </a:cubicBezTo>
              </a:path>
            </a:pathLst>
          </a:custGeom>
          <a:solidFill>
            <a:srgbClr val="170D5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4" name="Freeform: Shape 152"/>
          <p:cNvSpPr/>
          <p:nvPr/>
        </p:nvSpPr>
        <p:spPr>
          <a:xfrm>
            <a:off x="7307791" y="3047760"/>
            <a:ext cx="29633" cy="60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6" h="19938" fill="norm" stroke="1" extrusionOk="0">
                <a:moveTo>
                  <a:pt x="0" y="3710"/>
                </a:moveTo>
                <a:cubicBezTo>
                  <a:pt x="212" y="462"/>
                  <a:pt x="7682" y="-1662"/>
                  <a:pt x="14149" y="1706"/>
                </a:cubicBezTo>
                <a:cubicBezTo>
                  <a:pt x="19508" y="4492"/>
                  <a:pt x="20935" y="9780"/>
                  <a:pt x="21234" y="13687"/>
                </a:cubicBezTo>
                <a:cubicBezTo>
                  <a:pt x="21600" y="18366"/>
                  <a:pt x="13677" y="19285"/>
                  <a:pt x="7171" y="19938"/>
                </a:cubicBezTo>
              </a:path>
            </a:pathLst>
          </a:custGeom>
          <a:solidFill>
            <a:srgbClr val="F2A1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5" name="Freeform: Shape 153"/>
          <p:cNvSpPr/>
          <p:nvPr/>
        </p:nvSpPr>
        <p:spPr>
          <a:xfrm>
            <a:off x="7372082" y="4733852"/>
            <a:ext cx="43398" cy="62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9" h="20346" fill="norm" stroke="1" extrusionOk="0">
                <a:moveTo>
                  <a:pt x="20504" y="4585"/>
                </a:moveTo>
                <a:cubicBezTo>
                  <a:pt x="20504" y="4585"/>
                  <a:pt x="20637" y="14535"/>
                  <a:pt x="19621" y="18067"/>
                </a:cubicBezTo>
                <a:cubicBezTo>
                  <a:pt x="18604" y="21600"/>
                  <a:pt x="2188" y="20459"/>
                  <a:pt x="612" y="18450"/>
                </a:cubicBezTo>
                <a:cubicBezTo>
                  <a:pt x="-963" y="16442"/>
                  <a:pt x="1000" y="0"/>
                  <a:pt x="1000" y="0"/>
                </a:cubicBezTo>
              </a:path>
            </a:pathLst>
          </a:custGeom>
          <a:solidFill>
            <a:srgbClr val="FFCCB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6" name="Freeform: Shape 154"/>
          <p:cNvSpPr/>
          <p:nvPr/>
        </p:nvSpPr>
        <p:spPr>
          <a:xfrm>
            <a:off x="7362448" y="4779236"/>
            <a:ext cx="145703" cy="7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9" h="21218" fill="norm" stroke="1" extrusionOk="0">
                <a:moveTo>
                  <a:pt x="128" y="6318"/>
                </a:moveTo>
                <a:cubicBezTo>
                  <a:pt x="-10" y="9702"/>
                  <a:pt x="0" y="16080"/>
                  <a:pt x="0" y="16080"/>
                </a:cubicBezTo>
                <a:lnTo>
                  <a:pt x="5139" y="18630"/>
                </a:lnTo>
                <a:lnTo>
                  <a:pt x="5793" y="16834"/>
                </a:lnTo>
                <a:cubicBezTo>
                  <a:pt x="5793" y="16834"/>
                  <a:pt x="7229" y="19360"/>
                  <a:pt x="8814" y="20223"/>
                </a:cubicBezTo>
                <a:cubicBezTo>
                  <a:pt x="9990" y="20861"/>
                  <a:pt x="12448" y="21352"/>
                  <a:pt x="13662" y="21184"/>
                </a:cubicBezTo>
                <a:cubicBezTo>
                  <a:pt x="17908" y="20602"/>
                  <a:pt x="20837" y="17876"/>
                  <a:pt x="20983" y="16599"/>
                </a:cubicBezTo>
                <a:cubicBezTo>
                  <a:pt x="21590" y="11259"/>
                  <a:pt x="15948" y="11929"/>
                  <a:pt x="14799" y="11733"/>
                </a:cubicBezTo>
                <a:cubicBezTo>
                  <a:pt x="11503" y="11167"/>
                  <a:pt x="9281" y="6302"/>
                  <a:pt x="8637" y="2833"/>
                </a:cubicBezTo>
                <a:cubicBezTo>
                  <a:pt x="8170" y="319"/>
                  <a:pt x="8445" y="-248"/>
                  <a:pt x="7745" y="87"/>
                </a:cubicBezTo>
                <a:cubicBezTo>
                  <a:pt x="7745" y="87"/>
                  <a:pt x="7120" y="247"/>
                  <a:pt x="6651" y="1672"/>
                </a:cubicBezTo>
                <a:cubicBezTo>
                  <a:pt x="5929" y="3863"/>
                  <a:pt x="4674" y="5196"/>
                  <a:pt x="3397" y="4522"/>
                </a:cubicBezTo>
                <a:cubicBezTo>
                  <a:pt x="2668" y="4135"/>
                  <a:pt x="1948" y="3444"/>
                  <a:pt x="1457" y="2238"/>
                </a:cubicBezTo>
                <a:cubicBezTo>
                  <a:pt x="1455" y="2230"/>
                  <a:pt x="264" y="2937"/>
                  <a:pt x="128" y="6318"/>
                </a:cubicBezTo>
                <a:close/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7" name="Freeform: Shape 155"/>
          <p:cNvSpPr/>
          <p:nvPr/>
        </p:nvSpPr>
        <p:spPr>
          <a:xfrm>
            <a:off x="7307750" y="4166577"/>
            <a:ext cx="141587" cy="60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3" h="21475" fill="norm" stroke="1" extrusionOk="0">
                <a:moveTo>
                  <a:pt x="5733" y="7430"/>
                </a:moveTo>
                <a:cubicBezTo>
                  <a:pt x="6220" y="5529"/>
                  <a:pt x="0" y="2985"/>
                  <a:pt x="0" y="2985"/>
                </a:cubicBezTo>
                <a:cubicBezTo>
                  <a:pt x="0" y="2985"/>
                  <a:pt x="16793" y="708"/>
                  <a:pt x="17045" y="0"/>
                </a:cubicBezTo>
                <a:cubicBezTo>
                  <a:pt x="17045" y="0"/>
                  <a:pt x="19344" y="3911"/>
                  <a:pt x="20168" y="5291"/>
                </a:cubicBezTo>
                <a:cubicBezTo>
                  <a:pt x="21600" y="7688"/>
                  <a:pt x="16756" y="21360"/>
                  <a:pt x="16756" y="21360"/>
                </a:cubicBezTo>
                <a:cubicBezTo>
                  <a:pt x="16756" y="21360"/>
                  <a:pt x="13241" y="21600"/>
                  <a:pt x="8575" y="21387"/>
                </a:cubicBezTo>
                <a:cubicBezTo>
                  <a:pt x="8575" y="21387"/>
                  <a:pt x="7702" y="16107"/>
                  <a:pt x="4204" y="12530"/>
                </a:cubicBezTo>
                <a:cubicBezTo>
                  <a:pt x="2547" y="10833"/>
                  <a:pt x="5153" y="7900"/>
                  <a:pt x="5733" y="7430"/>
                </a:cubicBezTo>
                <a:close/>
              </a:path>
            </a:pathLst>
          </a:custGeom>
          <a:solidFill>
            <a:srgbClr val="3E89C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8" name="Freeform: Shape 156"/>
          <p:cNvSpPr/>
          <p:nvPr/>
        </p:nvSpPr>
        <p:spPr>
          <a:xfrm>
            <a:off x="7125292" y="3740491"/>
            <a:ext cx="315753" cy="61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79" h="20699" fill="norm" stroke="1" extrusionOk="0">
                <a:moveTo>
                  <a:pt x="12591" y="659"/>
                </a:moveTo>
                <a:cubicBezTo>
                  <a:pt x="15175" y="3948"/>
                  <a:pt x="17982" y="14562"/>
                  <a:pt x="18655" y="18226"/>
                </a:cubicBezTo>
                <a:cubicBezTo>
                  <a:pt x="18940" y="19780"/>
                  <a:pt x="16671" y="21600"/>
                  <a:pt x="14030" y="20196"/>
                </a:cubicBezTo>
                <a:cubicBezTo>
                  <a:pt x="10877" y="18519"/>
                  <a:pt x="6441" y="10836"/>
                  <a:pt x="4856" y="9480"/>
                </a:cubicBezTo>
                <a:cubicBezTo>
                  <a:pt x="3271" y="8124"/>
                  <a:pt x="-2660" y="6881"/>
                  <a:pt x="1391" y="0"/>
                </a:cubicBezTo>
              </a:path>
            </a:pathLst>
          </a:custGeom>
          <a:solidFill>
            <a:srgbClr val="3E89C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9" name="Freeform: Shape 157"/>
          <p:cNvSpPr/>
          <p:nvPr/>
        </p:nvSpPr>
        <p:spPr>
          <a:xfrm>
            <a:off x="7093856" y="4749741"/>
            <a:ext cx="48130" cy="61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2" h="20645" fill="norm" stroke="1" extrusionOk="0">
                <a:moveTo>
                  <a:pt x="21112" y="0"/>
                </a:moveTo>
                <a:cubicBezTo>
                  <a:pt x="21112" y="0"/>
                  <a:pt x="19390" y="14325"/>
                  <a:pt x="18706" y="17958"/>
                </a:cubicBezTo>
                <a:cubicBezTo>
                  <a:pt x="18028" y="21600"/>
                  <a:pt x="2732" y="21083"/>
                  <a:pt x="1122" y="19100"/>
                </a:cubicBezTo>
                <a:cubicBezTo>
                  <a:pt x="-488" y="17113"/>
                  <a:pt x="108" y="274"/>
                  <a:pt x="108" y="274"/>
                </a:cubicBezTo>
              </a:path>
            </a:pathLst>
          </a:custGeom>
          <a:solidFill>
            <a:srgbClr val="FFCCB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0" name="Freeform: Shape 158"/>
          <p:cNvSpPr/>
          <p:nvPr/>
        </p:nvSpPr>
        <p:spPr>
          <a:xfrm>
            <a:off x="7086380" y="4793575"/>
            <a:ext cx="140894" cy="59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1" h="20902" fill="norm" stroke="1" extrusionOk="0">
                <a:moveTo>
                  <a:pt x="27" y="7806"/>
                </a:moveTo>
                <a:cubicBezTo>
                  <a:pt x="-87" y="11802"/>
                  <a:pt x="199" y="18372"/>
                  <a:pt x="199" y="18372"/>
                </a:cubicBezTo>
                <a:lnTo>
                  <a:pt x="6178" y="19314"/>
                </a:lnTo>
                <a:lnTo>
                  <a:pt x="6540" y="17017"/>
                </a:lnTo>
                <a:cubicBezTo>
                  <a:pt x="6540" y="17017"/>
                  <a:pt x="8411" y="19667"/>
                  <a:pt x="9933" y="19907"/>
                </a:cubicBezTo>
                <a:lnTo>
                  <a:pt x="14980" y="20707"/>
                </a:lnTo>
                <a:cubicBezTo>
                  <a:pt x="18673" y="21291"/>
                  <a:pt x="20802" y="20514"/>
                  <a:pt x="20940" y="19004"/>
                </a:cubicBezTo>
                <a:cubicBezTo>
                  <a:pt x="21513" y="12677"/>
                  <a:pt x="17091" y="12272"/>
                  <a:pt x="15941" y="12094"/>
                </a:cubicBezTo>
                <a:cubicBezTo>
                  <a:pt x="12643" y="11571"/>
                  <a:pt x="9174" y="7377"/>
                  <a:pt x="8509" y="3320"/>
                </a:cubicBezTo>
                <a:cubicBezTo>
                  <a:pt x="8026" y="373"/>
                  <a:pt x="8297" y="-309"/>
                  <a:pt x="7598" y="115"/>
                </a:cubicBezTo>
                <a:cubicBezTo>
                  <a:pt x="7598" y="115"/>
                  <a:pt x="6975" y="331"/>
                  <a:pt x="6514" y="2030"/>
                </a:cubicBezTo>
                <a:cubicBezTo>
                  <a:pt x="5807" y="4647"/>
                  <a:pt x="4561" y="6276"/>
                  <a:pt x="3282" y="5537"/>
                </a:cubicBezTo>
                <a:cubicBezTo>
                  <a:pt x="2551" y="5113"/>
                  <a:pt x="1826" y="4327"/>
                  <a:pt x="1327" y="2924"/>
                </a:cubicBezTo>
                <a:cubicBezTo>
                  <a:pt x="1327" y="2929"/>
                  <a:pt x="141" y="3819"/>
                  <a:pt x="27" y="7806"/>
                </a:cubicBezTo>
                <a:close/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1" name="Freeform: Shape 159"/>
          <p:cNvSpPr/>
          <p:nvPr/>
        </p:nvSpPr>
        <p:spPr>
          <a:xfrm>
            <a:off x="7042278" y="3750843"/>
            <a:ext cx="233971" cy="640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78" h="21097" fill="norm" stroke="1" extrusionOk="0">
                <a:moveTo>
                  <a:pt x="15961" y="20351"/>
                </a:moveTo>
                <a:cubicBezTo>
                  <a:pt x="15329" y="21600"/>
                  <a:pt x="6867" y="21133"/>
                  <a:pt x="7050" y="20027"/>
                </a:cubicBezTo>
                <a:cubicBezTo>
                  <a:pt x="7309" y="18454"/>
                  <a:pt x="4451" y="16422"/>
                  <a:pt x="3356" y="8935"/>
                </a:cubicBezTo>
                <a:cubicBezTo>
                  <a:pt x="3231" y="8079"/>
                  <a:pt x="1009" y="7954"/>
                  <a:pt x="134" y="5628"/>
                </a:cubicBezTo>
                <a:cubicBezTo>
                  <a:pt x="-729" y="3298"/>
                  <a:pt x="2849" y="718"/>
                  <a:pt x="2849" y="718"/>
                </a:cubicBezTo>
                <a:lnTo>
                  <a:pt x="15868" y="0"/>
                </a:lnTo>
                <a:cubicBezTo>
                  <a:pt x="15868" y="0"/>
                  <a:pt x="20871" y="4354"/>
                  <a:pt x="19837" y="8695"/>
                </a:cubicBezTo>
                <a:cubicBezTo>
                  <a:pt x="18802" y="13037"/>
                  <a:pt x="16709" y="18880"/>
                  <a:pt x="15961" y="20351"/>
                </a:cubicBezTo>
                <a:close/>
              </a:path>
            </a:pathLst>
          </a:custGeom>
          <a:solidFill>
            <a:srgbClr val="3E89C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2" name="Freeform: Shape 160"/>
          <p:cNvSpPr/>
          <p:nvPr/>
        </p:nvSpPr>
        <p:spPr>
          <a:xfrm>
            <a:off x="7084058" y="4299878"/>
            <a:ext cx="152567" cy="485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8" h="20121" fill="norm" stroke="1" extrusionOk="0">
                <a:moveTo>
                  <a:pt x="5565" y="2120"/>
                </a:moveTo>
                <a:cubicBezTo>
                  <a:pt x="5565" y="2120"/>
                  <a:pt x="865" y="4966"/>
                  <a:pt x="315" y="7023"/>
                </a:cubicBezTo>
                <a:cubicBezTo>
                  <a:pt x="-492" y="10033"/>
                  <a:pt x="505" y="19939"/>
                  <a:pt x="505" y="19939"/>
                </a:cubicBezTo>
                <a:cubicBezTo>
                  <a:pt x="505" y="19939"/>
                  <a:pt x="5588" y="20277"/>
                  <a:pt x="8301" y="20032"/>
                </a:cubicBezTo>
                <a:cubicBezTo>
                  <a:pt x="8301" y="20032"/>
                  <a:pt x="20230" y="2456"/>
                  <a:pt x="20669" y="567"/>
                </a:cubicBezTo>
                <a:cubicBezTo>
                  <a:pt x="21108" y="-1323"/>
                  <a:pt x="5565" y="2120"/>
                  <a:pt x="5565" y="2120"/>
                </a:cubicBezTo>
                <a:close/>
              </a:path>
            </a:pathLst>
          </a:custGeom>
          <a:solidFill>
            <a:srgbClr val="3E89C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3" name="Freeform: Shape 161"/>
          <p:cNvSpPr/>
          <p:nvPr/>
        </p:nvSpPr>
        <p:spPr>
          <a:xfrm>
            <a:off x="7038823" y="3250166"/>
            <a:ext cx="365044" cy="556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1" h="21515" fill="norm" stroke="1" extrusionOk="0">
                <a:moveTo>
                  <a:pt x="20292" y="1938"/>
                </a:moveTo>
                <a:cubicBezTo>
                  <a:pt x="19316" y="1174"/>
                  <a:pt x="16218" y="-85"/>
                  <a:pt x="12078" y="4"/>
                </a:cubicBezTo>
                <a:cubicBezTo>
                  <a:pt x="9225" y="66"/>
                  <a:pt x="1456" y="387"/>
                  <a:pt x="588" y="1689"/>
                </a:cubicBezTo>
                <a:cubicBezTo>
                  <a:pt x="145" y="2354"/>
                  <a:pt x="-332" y="9170"/>
                  <a:pt x="318" y="11521"/>
                </a:cubicBezTo>
                <a:cubicBezTo>
                  <a:pt x="807" y="13288"/>
                  <a:pt x="2057" y="17667"/>
                  <a:pt x="2057" y="18723"/>
                </a:cubicBezTo>
                <a:cubicBezTo>
                  <a:pt x="2057" y="19779"/>
                  <a:pt x="1225" y="20232"/>
                  <a:pt x="1613" y="20539"/>
                </a:cubicBezTo>
                <a:cubicBezTo>
                  <a:pt x="2482" y="21226"/>
                  <a:pt x="8427" y="21515"/>
                  <a:pt x="11217" y="21515"/>
                </a:cubicBezTo>
                <a:cubicBezTo>
                  <a:pt x="13701" y="21515"/>
                  <a:pt x="17929" y="21063"/>
                  <a:pt x="18144" y="20520"/>
                </a:cubicBezTo>
                <a:cubicBezTo>
                  <a:pt x="18462" y="19714"/>
                  <a:pt x="17659" y="19744"/>
                  <a:pt x="17550" y="18899"/>
                </a:cubicBezTo>
                <a:cubicBezTo>
                  <a:pt x="17441" y="18055"/>
                  <a:pt x="16856" y="12482"/>
                  <a:pt x="17584" y="11673"/>
                </a:cubicBezTo>
                <a:cubicBezTo>
                  <a:pt x="18738" y="10386"/>
                  <a:pt x="19884" y="7001"/>
                  <a:pt x="19973" y="6033"/>
                </a:cubicBezTo>
                <a:cubicBezTo>
                  <a:pt x="20062" y="5064"/>
                  <a:pt x="21268" y="2702"/>
                  <a:pt x="20292" y="1938"/>
                </a:cubicBezTo>
                <a:close/>
              </a:path>
            </a:pathLst>
          </a:custGeom>
          <a:solidFill>
            <a:srgbClr val="57C6F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4" name="Freeform: Shape 162"/>
          <p:cNvSpPr/>
          <p:nvPr/>
        </p:nvSpPr>
        <p:spPr>
          <a:xfrm>
            <a:off x="7040840" y="3441922"/>
            <a:ext cx="80816" cy="356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5" h="21024" fill="norm" stroke="1" extrusionOk="0">
                <a:moveTo>
                  <a:pt x="10955" y="66"/>
                </a:moveTo>
                <a:cubicBezTo>
                  <a:pt x="9597" y="708"/>
                  <a:pt x="374" y="4076"/>
                  <a:pt x="374" y="4076"/>
                </a:cubicBezTo>
                <a:lnTo>
                  <a:pt x="0" y="4479"/>
                </a:lnTo>
                <a:cubicBezTo>
                  <a:pt x="227" y="5176"/>
                  <a:pt x="534" y="5792"/>
                  <a:pt x="939" y="6280"/>
                </a:cubicBezTo>
                <a:cubicBezTo>
                  <a:pt x="3181" y="8978"/>
                  <a:pt x="8916" y="15663"/>
                  <a:pt x="8916" y="17276"/>
                </a:cubicBezTo>
                <a:cubicBezTo>
                  <a:pt x="8916" y="18888"/>
                  <a:pt x="5099" y="19580"/>
                  <a:pt x="6880" y="20048"/>
                </a:cubicBezTo>
                <a:cubicBezTo>
                  <a:pt x="8473" y="20468"/>
                  <a:pt x="13805" y="20789"/>
                  <a:pt x="20430" y="21024"/>
                </a:cubicBezTo>
                <a:cubicBezTo>
                  <a:pt x="18956" y="20629"/>
                  <a:pt x="17594" y="20226"/>
                  <a:pt x="17367" y="20023"/>
                </a:cubicBezTo>
                <a:cubicBezTo>
                  <a:pt x="16837" y="19549"/>
                  <a:pt x="20325" y="19670"/>
                  <a:pt x="20961" y="19272"/>
                </a:cubicBezTo>
                <a:cubicBezTo>
                  <a:pt x="21600" y="18874"/>
                  <a:pt x="13044" y="11075"/>
                  <a:pt x="10955" y="7328"/>
                </a:cubicBezTo>
                <a:cubicBezTo>
                  <a:pt x="8867" y="3582"/>
                  <a:pt x="12311" y="-576"/>
                  <a:pt x="10955" y="66"/>
                </a:cubicBezTo>
                <a:close/>
              </a:path>
            </a:pathLst>
          </a:custGeom>
          <a:solidFill>
            <a:srgbClr val="5AB5E2">
              <a:alpha val="4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5" name="Freeform: Shape 163"/>
          <p:cNvSpPr/>
          <p:nvPr/>
        </p:nvSpPr>
        <p:spPr>
          <a:xfrm>
            <a:off x="7189976" y="3149932"/>
            <a:ext cx="122573" cy="158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6" fill="norm" stroke="1" extrusionOk="0">
                <a:moveTo>
                  <a:pt x="18530" y="5085"/>
                </a:moveTo>
                <a:cubicBezTo>
                  <a:pt x="18530" y="5085"/>
                  <a:pt x="18617" y="13166"/>
                  <a:pt x="19049" y="13493"/>
                </a:cubicBezTo>
                <a:cubicBezTo>
                  <a:pt x="19480" y="13820"/>
                  <a:pt x="21600" y="14574"/>
                  <a:pt x="21600" y="14574"/>
                </a:cubicBezTo>
                <a:cubicBezTo>
                  <a:pt x="21600" y="14574"/>
                  <a:pt x="20089" y="21600"/>
                  <a:pt x="17753" y="21078"/>
                </a:cubicBezTo>
                <a:cubicBezTo>
                  <a:pt x="15419" y="20557"/>
                  <a:pt x="0" y="14686"/>
                  <a:pt x="0" y="14686"/>
                </a:cubicBezTo>
                <a:cubicBezTo>
                  <a:pt x="0" y="14686"/>
                  <a:pt x="2187" y="14015"/>
                  <a:pt x="2187" y="13363"/>
                </a:cubicBezTo>
                <a:cubicBezTo>
                  <a:pt x="2187" y="12713"/>
                  <a:pt x="111" y="0"/>
                  <a:pt x="111" y="0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6" name="Freeform: Shape 164"/>
          <p:cNvSpPr/>
          <p:nvPr/>
        </p:nvSpPr>
        <p:spPr>
          <a:xfrm>
            <a:off x="7134713" y="2967203"/>
            <a:ext cx="200768" cy="235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2" h="21043" fill="norm" stroke="1" extrusionOk="0">
                <a:moveTo>
                  <a:pt x="10251" y="0"/>
                </a:moveTo>
                <a:cubicBezTo>
                  <a:pt x="11563" y="310"/>
                  <a:pt x="15020" y="-311"/>
                  <a:pt x="15975" y="932"/>
                </a:cubicBezTo>
                <a:cubicBezTo>
                  <a:pt x="16929" y="2175"/>
                  <a:pt x="17763" y="5177"/>
                  <a:pt x="18121" y="6005"/>
                </a:cubicBezTo>
                <a:cubicBezTo>
                  <a:pt x="18833" y="7654"/>
                  <a:pt x="19298" y="9417"/>
                  <a:pt x="19815" y="11116"/>
                </a:cubicBezTo>
                <a:cubicBezTo>
                  <a:pt x="20488" y="13331"/>
                  <a:pt x="21600" y="17390"/>
                  <a:pt x="19104" y="19243"/>
                </a:cubicBezTo>
                <a:cubicBezTo>
                  <a:pt x="18386" y="19775"/>
                  <a:pt x="18067" y="19951"/>
                  <a:pt x="17179" y="20091"/>
                </a:cubicBezTo>
                <a:cubicBezTo>
                  <a:pt x="15998" y="20276"/>
                  <a:pt x="14821" y="20487"/>
                  <a:pt x="13640" y="20671"/>
                </a:cubicBezTo>
                <a:cubicBezTo>
                  <a:pt x="11810" y="20955"/>
                  <a:pt x="9781" y="21289"/>
                  <a:pt x="7962" y="20776"/>
                </a:cubicBezTo>
                <a:cubicBezTo>
                  <a:pt x="5533" y="20091"/>
                  <a:pt x="4200" y="17191"/>
                  <a:pt x="3576" y="15220"/>
                </a:cubicBezTo>
                <a:lnTo>
                  <a:pt x="0" y="3935"/>
                </a:lnTo>
                <a:lnTo>
                  <a:pt x="10251" y="0"/>
                </a:lnTo>
                <a:close/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7" name="Freeform: Shape 165"/>
          <p:cNvSpPr/>
          <p:nvPr/>
        </p:nvSpPr>
        <p:spPr>
          <a:xfrm>
            <a:off x="7250985" y="3323104"/>
            <a:ext cx="56952" cy="40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91" h="21600" fill="norm" stroke="1" extrusionOk="0">
                <a:moveTo>
                  <a:pt x="14267" y="0"/>
                </a:moveTo>
                <a:cubicBezTo>
                  <a:pt x="14267" y="0"/>
                  <a:pt x="15868" y="11926"/>
                  <a:pt x="18891" y="19181"/>
                </a:cubicBezTo>
                <a:lnTo>
                  <a:pt x="7970" y="21600"/>
                </a:lnTo>
                <a:lnTo>
                  <a:pt x="461" y="18571"/>
                </a:lnTo>
                <a:cubicBezTo>
                  <a:pt x="461" y="18571"/>
                  <a:pt x="-2709" y="9821"/>
                  <a:pt x="7565" y="84"/>
                </a:cubicBezTo>
                <a:lnTo>
                  <a:pt x="14267" y="0"/>
                </a:ln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8" name="Freeform: Shape 166"/>
          <p:cNvSpPr/>
          <p:nvPr/>
        </p:nvSpPr>
        <p:spPr>
          <a:xfrm>
            <a:off x="7258129" y="3289322"/>
            <a:ext cx="43452" cy="35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8" h="21600" fill="norm" stroke="1" extrusionOk="0">
                <a:moveTo>
                  <a:pt x="20778" y="8627"/>
                </a:moveTo>
                <a:lnTo>
                  <a:pt x="20405" y="10508"/>
                </a:lnTo>
                <a:cubicBezTo>
                  <a:pt x="19704" y="14074"/>
                  <a:pt x="18605" y="17492"/>
                  <a:pt x="17146" y="20647"/>
                </a:cubicBezTo>
                <a:lnTo>
                  <a:pt x="7484" y="21600"/>
                </a:lnTo>
                <a:cubicBezTo>
                  <a:pt x="7484" y="21600"/>
                  <a:pt x="914" y="17204"/>
                  <a:pt x="46" y="12472"/>
                </a:cubicBezTo>
                <a:cubicBezTo>
                  <a:pt x="-822" y="7748"/>
                  <a:pt x="10833" y="0"/>
                  <a:pt x="10833" y="0"/>
                </a:cubicBezTo>
                <a:lnTo>
                  <a:pt x="12247" y="706"/>
                </a:lnTo>
                <a:cubicBezTo>
                  <a:pt x="15513" y="2350"/>
                  <a:pt x="18406" y="5004"/>
                  <a:pt x="20656" y="8438"/>
                </a:cubicBezTo>
                <a:lnTo>
                  <a:pt x="20778" y="8627"/>
                </a:ln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9" name="Freeform: Shape 167"/>
          <p:cNvSpPr/>
          <p:nvPr/>
        </p:nvSpPr>
        <p:spPr>
          <a:xfrm>
            <a:off x="7172607" y="3229366"/>
            <a:ext cx="108177" cy="111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03" y="0"/>
                </a:moveTo>
                <a:cubicBezTo>
                  <a:pt x="5503" y="0"/>
                  <a:pt x="2024" y="2420"/>
                  <a:pt x="0" y="5399"/>
                </a:cubicBezTo>
                <a:cubicBezTo>
                  <a:pt x="2075" y="10017"/>
                  <a:pt x="8246" y="17864"/>
                  <a:pt x="13410" y="21600"/>
                </a:cubicBezTo>
                <a:cubicBezTo>
                  <a:pt x="15824" y="15303"/>
                  <a:pt x="21600" y="11646"/>
                  <a:pt x="21600" y="11646"/>
                </a:cubicBezTo>
                <a:cubicBezTo>
                  <a:pt x="21600" y="11646"/>
                  <a:pt x="6949" y="8696"/>
                  <a:pt x="5503" y="0"/>
                </a:cubicBezTo>
                <a:close/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0" name="Freeform: Shape 168"/>
          <p:cNvSpPr/>
          <p:nvPr/>
        </p:nvSpPr>
        <p:spPr>
          <a:xfrm>
            <a:off x="7280784" y="3233385"/>
            <a:ext cx="41313" cy="9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7" h="21600" fill="norm" stroke="1" extrusionOk="0">
                <a:moveTo>
                  <a:pt x="0" y="12837"/>
                </a:moveTo>
                <a:cubicBezTo>
                  <a:pt x="0" y="12837"/>
                  <a:pt x="12096" y="15129"/>
                  <a:pt x="19284" y="21600"/>
                </a:cubicBezTo>
                <a:cubicBezTo>
                  <a:pt x="19284" y="21600"/>
                  <a:pt x="21600" y="12850"/>
                  <a:pt x="16664" y="5336"/>
                </a:cubicBezTo>
                <a:cubicBezTo>
                  <a:pt x="16664" y="5336"/>
                  <a:pt x="10142" y="102"/>
                  <a:pt x="7394" y="0"/>
                </a:cubicBezTo>
                <a:cubicBezTo>
                  <a:pt x="8529" y="6184"/>
                  <a:pt x="0" y="12837"/>
                  <a:pt x="0" y="12837"/>
                </a:cubicBezTo>
                <a:close/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1" name="Freeform: Shape 169"/>
          <p:cNvSpPr/>
          <p:nvPr/>
        </p:nvSpPr>
        <p:spPr>
          <a:xfrm>
            <a:off x="7339147" y="3284562"/>
            <a:ext cx="353661" cy="528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0734" fill="norm" stroke="1" extrusionOk="0">
                <a:moveTo>
                  <a:pt x="2629" y="106"/>
                </a:moveTo>
                <a:cubicBezTo>
                  <a:pt x="5340" y="1079"/>
                  <a:pt x="9978" y="11075"/>
                  <a:pt x="10494" y="11184"/>
                </a:cubicBezTo>
                <a:cubicBezTo>
                  <a:pt x="11011" y="11293"/>
                  <a:pt x="21517" y="19279"/>
                  <a:pt x="21517" y="19279"/>
                </a:cubicBezTo>
                <a:lnTo>
                  <a:pt x="19851" y="20734"/>
                </a:lnTo>
                <a:cubicBezTo>
                  <a:pt x="19851" y="20734"/>
                  <a:pt x="9245" y="15757"/>
                  <a:pt x="6200" y="13578"/>
                </a:cubicBezTo>
                <a:cubicBezTo>
                  <a:pt x="4056" y="12044"/>
                  <a:pt x="0" y="5194"/>
                  <a:pt x="0" y="5194"/>
                </a:cubicBezTo>
                <a:cubicBezTo>
                  <a:pt x="0" y="5194"/>
                  <a:pt x="-83" y="-866"/>
                  <a:pt x="2629" y="106"/>
                </a:cubicBezTo>
                <a:close/>
              </a:path>
            </a:pathLst>
          </a:custGeom>
          <a:solidFill>
            <a:srgbClr val="57C6F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2" name="Freeform: Shape 170"/>
          <p:cNvSpPr/>
          <p:nvPr/>
        </p:nvSpPr>
        <p:spPr>
          <a:xfrm>
            <a:off x="7372315" y="3443041"/>
            <a:ext cx="303756" cy="369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6053" y="10346"/>
                </a:moveTo>
                <a:cubicBezTo>
                  <a:pt x="4826" y="9453"/>
                  <a:pt x="936" y="0"/>
                  <a:pt x="936" y="0"/>
                </a:cubicBezTo>
                <a:lnTo>
                  <a:pt x="0" y="3236"/>
                </a:lnTo>
                <a:cubicBezTo>
                  <a:pt x="1553" y="6221"/>
                  <a:pt x="3542" y="9724"/>
                  <a:pt x="4886" y="10950"/>
                </a:cubicBezTo>
                <a:cubicBezTo>
                  <a:pt x="8446" y="14193"/>
                  <a:pt x="20841" y="21600"/>
                  <a:pt x="20841" y="21600"/>
                </a:cubicBezTo>
                <a:lnTo>
                  <a:pt x="21599" y="20757"/>
                </a:lnTo>
                <a:cubicBezTo>
                  <a:pt x="21600" y="20757"/>
                  <a:pt x="7280" y="11238"/>
                  <a:pt x="6053" y="10346"/>
                </a:cubicBezTo>
                <a:close/>
              </a:path>
            </a:pathLst>
          </a:custGeom>
          <a:solidFill>
            <a:srgbClr val="5AB5E2">
              <a:alpha val="4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3" name="Freeform: Shape 171"/>
          <p:cNvSpPr/>
          <p:nvPr/>
        </p:nvSpPr>
        <p:spPr>
          <a:xfrm>
            <a:off x="6880752" y="3711039"/>
            <a:ext cx="325260" cy="258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3" h="21435" fill="norm" stroke="1" extrusionOk="0">
                <a:moveTo>
                  <a:pt x="18090" y="17"/>
                </a:moveTo>
                <a:lnTo>
                  <a:pt x="674" y="4166"/>
                </a:lnTo>
                <a:cubicBezTo>
                  <a:pt x="199" y="4279"/>
                  <a:pt x="-98" y="4880"/>
                  <a:pt x="30" y="5468"/>
                </a:cubicBezTo>
                <a:lnTo>
                  <a:pt x="2363" y="20667"/>
                </a:lnTo>
                <a:cubicBezTo>
                  <a:pt x="2477" y="21192"/>
                  <a:pt x="2891" y="21518"/>
                  <a:pt x="3314" y="21416"/>
                </a:cubicBezTo>
                <a:lnTo>
                  <a:pt x="20730" y="17269"/>
                </a:lnTo>
                <a:cubicBezTo>
                  <a:pt x="21205" y="17155"/>
                  <a:pt x="21502" y="16554"/>
                  <a:pt x="21374" y="15967"/>
                </a:cubicBezTo>
                <a:lnTo>
                  <a:pt x="19041" y="768"/>
                </a:lnTo>
                <a:cubicBezTo>
                  <a:pt x="18927" y="244"/>
                  <a:pt x="18514" y="-82"/>
                  <a:pt x="18090" y="17"/>
                </a:cubicBez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4" name="Freeform: Shape 172"/>
          <p:cNvSpPr/>
          <p:nvPr/>
        </p:nvSpPr>
        <p:spPr>
          <a:xfrm>
            <a:off x="6899140" y="3725314"/>
            <a:ext cx="288498" cy="229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972" y="0"/>
                </a:moveTo>
                <a:lnTo>
                  <a:pt x="0" y="4500"/>
                </a:lnTo>
                <a:lnTo>
                  <a:pt x="2628" y="21600"/>
                </a:lnTo>
                <a:lnTo>
                  <a:pt x="21600" y="17100"/>
                </a:lnTo>
                <a:close/>
              </a:path>
            </a:pathLst>
          </a:custGeom>
          <a:solidFill>
            <a:srgbClr val="E5F8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5" name="Freeform: Shape 173"/>
          <p:cNvSpPr/>
          <p:nvPr/>
        </p:nvSpPr>
        <p:spPr>
          <a:xfrm flipH="1" flipV="1">
            <a:off x="7131580" y="3742830"/>
            <a:ext cx="27681" cy="154729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6" name="Freeform: Shape 174"/>
          <p:cNvSpPr/>
          <p:nvPr/>
        </p:nvSpPr>
        <p:spPr>
          <a:xfrm flipH="1" flipV="1">
            <a:off x="7107680" y="3747468"/>
            <a:ext cx="27680" cy="154729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7" name="Freeform: Shape 175"/>
          <p:cNvSpPr/>
          <p:nvPr/>
        </p:nvSpPr>
        <p:spPr>
          <a:xfrm flipH="1" flipV="1">
            <a:off x="7073293" y="3754499"/>
            <a:ext cx="27680" cy="154742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8" name="Freeform: Shape 176"/>
          <p:cNvSpPr/>
          <p:nvPr/>
        </p:nvSpPr>
        <p:spPr>
          <a:xfrm flipH="1" flipV="1">
            <a:off x="7038906" y="3761556"/>
            <a:ext cx="27692" cy="154715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9" name="Freeform: Shape 177"/>
          <p:cNvSpPr/>
          <p:nvPr/>
        </p:nvSpPr>
        <p:spPr>
          <a:xfrm flipH="1" flipV="1">
            <a:off x="7001157" y="3768587"/>
            <a:ext cx="31055" cy="154741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0" name="Freeform: Shape 178"/>
          <p:cNvSpPr/>
          <p:nvPr/>
        </p:nvSpPr>
        <p:spPr>
          <a:xfrm flipH="1" flipV="1">
            <a:off x="6966770" y="3775631"/>
            <a:ext cx="31041" cy="154729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1" name="Freeform: Shape 179"/>
          <p:cNvSpPr/>
          <p:nvPr/>
        </p:nvSpPr>
        <p:spPr>
          <a:xfrm flipH="1" flipV="1">
            <a:off x="6931121" y="3782674"/>
            <a:ext cx="32305" cy="154742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2" name="Freeform: Shape 180"/>
          <p:cNvSpPr/>
          <p:nvPr/>
        </p:nvSpPr>
        <p:spPr>
          <a:xfrm>
            <a:off x="6986034" y="3844337"/>
            <a:ext cx="96975" cy="13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1" h="21516" fill="norm" stroke="1" extrusionOk="0">
                <a:moveTo>
                  <a:pt x="6455" y="0"/>
                </a:moveTo>
                <a:cubicBezTo>
                  <a:pt x="6455" y="0"/>
                  <a:pt x="8761" y="3293"/>
                  <a:pt x="9995" y="4967"/>
                </a:cubicBezTo>
                <a:cubicBezTo>
                  <a:pt x="10797" y="6058"/>
                  <a:pt x="16921" y="9710"/>
                  <a:pt x="19375" y="12620"/>
                </a:cubicBezTo>
                <a:cubicBezTo>
                  <a:pt x="20558" y="14026"/>
                  <a:pt x="21600" y="15611"/>
                  <a:pt x="21298" y="17230"/>
                </a:cubicBezTo>
                <a:cubicBezTo>
                  <a:pt x="20997" y="18846"/>
                  <a:pt x="18827" y="20380"/>
                  <a:pt x="16551" y="20038"/>
                </a:cubicBezTo>
                <a:cubicBezTo>
                  <a:pt x="15903" y="19941"/>
                  <a:pt x="15160" y="19719"/>
                  <a:pt x="14639" y="20003"/>
                </a:cubicBezTo>
                <a:cubicBezTo>
                  <a:pt x="14373" y="20146"/>
                  <a:pt x="14257" y="20385"/>
                  <a:pt x="14091" y="20590"/>
                </a:cubicBezTo>
                <a:cubicBezTo>
                  <a:pt x="13588" y="21222"/>
                  <a:pt x="12502" y="21600"/>
                  <a:pt x="11481" y="21500"/>
                </a:cubicBezTo>
                <a:cubicBezTo>
                  <a:pt x="10457" y="21403"/>
                  <a:pt x="9560" y="20833"/>
                  <a:pt x="9317" y="20130"/>
                </a:cubicBezTo>
                <a:cubicBezTo>
                  <a:pt x="7752" y="21154"/>
                  <a:pt x="5029" y="21131"/>
                  <a:pt x="3499" y="20084"/>
                </a:cubicBezTo>
                <a:cubicBezTo>
                  <a:pt x="4410" y="19557"/>
                  <a:pt x="5091" y="18744"/>
                  <a:pt x="4904" y="17927"/>
                </a:cubicBezTo>
                <a:cubicBezTo>
                  <a:pt x="4724" y="17139"/>
                  <a:pt x="3818" y="16550"/>
                  <a:pt x="3123" y="15918"/>
                </a:cubicBezTo>
                <a:cubicBezTo>
                  <a:pt x="1897" y="14804"/>
                  <a:pt x="1243" y="13387"/>
                  <a:pt x="1296" y="11983"/>
                </a:cubicBezTo>
                <a:cubicBezTo>
                  <a:pt x="1335" y="10981"/>
                  <a:pt x="1720" y="10003"/>
                  <a:pt x="1877" y="9005"/>
                </a:cubicBezTo>
                <a:cubicBezTo>
                  <a:pt x="2199" y="6960"/>
                  <a:pt x="1527" y="4845"/>
                  <a:pt x="0" y="3086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3" name="Freeform: Shape 181"/>
          <p:cNvSpPr/>
          <p:nvPr/>
        </p:nvSpPr>
        <p:spPr>
          <a:xfrm>
            <a:off x="6876985" y="3272196"/>
            <a:ext cx="218085" cy="621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600" fill="norm" stroke="1" extrusionOk="0">
                <a:moveTo>
                  <a:pt x="21564" y="5023"/>
                </a:moveTo>
                <a:cubicBezTo>
                  <a:pt x="20773" y="6014"/>
                  <a:pt x="8728" y="12531"/>
                  <a:pt x="8728" y="12531"/>
                </a:cubicBezTo>
                <a:lnTo>
                  <a:pt x="15176" y="20792"/>
                </a:lnTo>
                <a:lnTo>
                  <a:pt x="11499" y="21600"/>
                </a:lnTo>
                <a:cubicBezTo>
                  <a:pt x="11499" y="21600"/>
                  <a:pt x="34" y="14905"/>
                  <a:pt x="0" y="13014"/>
                </a:cubicBezTo>
                <a:cubicBezTo>
                  <a:pt x="-36" y="11123"/>
                  <a:pt x="8387" y="4191"/>
                  <a:pt x="14543" y="1357"/>
                </a:cubicBezTo>
                <a:cubicBezTo>
                  <a:pt x="16502" y="455"/>
                  <a:pt x="20431" y="0"/>
                  <a:pt x="20431" y="0"/>
                </a:cubicBezTo>
              </a:path>
            </a:pathLst>
          </a:custGeom>
          <a:solidFill>
            <a:srgbClr val="57C6F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4" name="Freeform: Shape 182"/>
          <p:cNvSpPr/>
          <p:nvPr/>
        </p:nvSpPr>
        <p:spPr>
          <a:xfrm>
            <a:off x="7086025" y="2918903"/>
            <a:ext cx="238317" cy="265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8" h="21508" fill="norm" stroke="1" extrusionOk="0">
                <a:moveTo>
                  <a:pt x="6315" y="15921"/>
                </a:moveTo>
                <a:cubicBezTo>
                  <a:pt x="7034" y="15542"/>
                  <a:pt x="7585" y="15141"/>
                  <a:pt x="8053" y="15762"/>
                </a:cubicBezTo>
                <a:cubicBezTo>
                  <a:pt x="8301" y="16092"/>
                  <a:pt x="8452" y="16547"/>
                  <a:pt x="8875" y="16660"/>
                </a:cubicBezTo>
                <a:cubicBezTo>
                  <a:pt x="9298" y="16773"/>
                  <a:pt x="9734" y="16430"/>
                  <a:pt x="9838" y="16045"/>
                </a:cubicBezTo>
                <a:cubicBezTo>
                  <a:pt x="9941" y="15660"/>
                  <a:pt x="9810" y="15258"/>
                  <a:pt x="9680" y="14879"/>
                </a:cubicBezTo>
                <a:cubicBezTo>
                  <a:pt x="9392" y="14041"/>
                  <a:pt x="9102" y="13203"/>
                  <a:pt x="8814" y="12364"/>
                </a:cubicBezTo>
                <a:cubicBezTo>
                  <a:pt x="8531" y="11543"/>
                  <a:pt x="8251" y="10641"/>
                  <a:pt x="8612" y="9846"/>
                </a:cubicBezTo>
                <a:cubicBezTo>
                  <a:pt x="8795" y="9444"/>
                  <a:pt x="9127" y="9111"/>
                  <a:pt x="9493" y="8829"/>
                </a:cubicBezTo>
                <a:cubicBezTo>
                  <a:pt x="10683" y="7906"/>
                  <a:pt x="12235" y="7460"/>
                  <a:pt x="13773" y="7175"/>
                </a:cubicBezTo>
                <a:cubicBezTo>
                  <a:pt x="15309" y="6893"/>
                  <a:pt x="16884" y="6748"/>
                  <a:pt x="18380" y="6324"/>
                </a:cubicBezTo>
                <a:cubicBezTo>
                  <a:pt x="19009" y="6144"/>
                  <a:pt x="19632" y="5911"/>
                  <a:pt x="20135" y="5526"/>
                </a:cubicBezTo>
                <a:cubicBezTo>
                  <a:pt x="20946" y="4905"/>
                  <a:pt x="21366" y="3929"/>
                  <a:pt x="21378" y="2967"/>
                </a:cubicBezTo>
                <a:cubicBezTo>
                  <a:pt x="21389" y="2007"/>
                  <a:pt x="21024" y="1065"/>
                  <a:pt x="20478" y="240"/>
                </a:cubicBezTo>
                <a:cubicBezTo>
                  <a:pt x="20365" y="570"/>
                  <a:pt x="20211" y="889"/>
                  <a:pt x="20018" y="1187"/>
                </a:cubicBezTo>
                <a:cubicBezTo>
                  <a:pt x="19831" y="745"/>
                  <a:pt x="19543" y="339"/>
                  <a:pt x="19179" y="0"/>
                </a:cubicBezTo>
                <a:cubicBezTo>
                  <a:pt x="18730" y="2252"/>
                  <a:pt x="8218" y="1499"/>
                  <a:pt x="5763" y="2493"/>
                </a:cubicBezTo>
                <a:cubicBezTo>
                  <a:pt x="4061" y="3180"/>
                  <a:pt x="2653" y="3631"/>
                  <a:pt x="2705" y="6119"/>
                </a:cubicBezTo>
                <a:cubicBezTo>
                  <a:pt x="2655" y="6280"/>
                  <a:pt x="2508" y="6401"/>
                  <a:pt x="2372" y="6515"/>
                </a:cubicBezTo>
                <a:cubicBezTo>
                  <a:pt x="865" y="7764"/>
                  <a:pt x="211" y="9285"/>
                  <a:pt x="21" y="11542"/>
                </a:cubicBezTo>
                <a:cubicBezTo>
                  <a:pt x="-211" y="14304"/>
                  <a:pt x="1572" y="17295"/>
                  <a:pt x="3320" y="19572"/>
                </a:cubicBezTo>
                <a:cubicBezTo>
                  <a:pt x="3759" y="20144"/>
                  <a:pt x="4004" y="20550"/>
                  <a:pt x="4619" y="20972"/>
                </a:cubicBezTo>
                <a:cubicBezTo>
                  <a:pt x="5232" y="21393"/>
                  <a:pt x="6303" y="21600"/>
                  <a:pt x="7061" y="21469"/>
                </a:cubicBezTo>
                <a:cubicBezTo>
                  <a:pt x="7819" y="21339"/>
                  <a:pt x="9312" y="21398"/>
                  <a:pt x="9326" y="20702"/>
                </a:cubicBezTo>
                <a:cubicBezTo>
                  <a:pt x="9337" y="20203"/>
                  <a:pt x="8157" y="19316"/>
                  <a:pt x="7830" y="18913"/>
                </a:cubicBezTo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5" name="Freeform: Shape 183"/>
          <p:cNvSpPr/>
          <p:nvPr/>
        </p:nvSpPr>
        <p:spPr>
          <a:xfrm>
            <a:off x="7147110" y="3105114"/>
            <a:ext cx="40255" cy="56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45" h="20113" fill="norm" stroke="1" extrusionOk="0">
                <a:moveTo>
                  <a:pt x="19814" y="15355"/>
                </a:moveTo>
                <a:cubicBezTo>
                  <a:pt x="19814" y="15355"/>
                  <a:pt x="20500" y="17410"/>
                  <a:pt x="18729" y="19025"/>
                </a:cubicBezTo>
                <a:cubicBezTo>
                  <a:pt x="17176" y="20443"/>
                  <a:pt x="14020" y="20240"/>
                  <a:pt x="11855" y="19730"/>
                </a:cubicBezTo>
                <a:cubicBezTo>
                  <a:pt x="5687" y="18283"/>
                  <a:pt x="1431" y="13933"/>
                  <a:pt x="272" y="9438"/>
                </a:cubicBezTo>
                <a:cubicBezTo>
                  <a:pt x="-1100" y="4138"/>
                  <a:pt x="2830" y="-1157"/>
                  <a:pt x="9530" y="222"/>
                </a:cubicBezTo>
                <a:cubicBezTo>
                  <a:pt x="13446" y="1028"/>
                  <a:pt x="15898" y="4244"/>
                  <a:pt x="15851" y="7191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6" name="Freeform: Shape 184"/>
          <p:cNvSpPr/>
          <p:nvPr/>
        </p:nvSpPr>
        <p:spPr>
          <a:xfrm>
            <a:off x="7257487" y="3193407"/>
            <a:ext cx="38084" cy="2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8" y="0"/>
                </a:moveTo>
                <a:lnTo>
                  <a:pt x="0" y="7132"/>
                </a:lnTo>
                <a:cubicBezTo>
                  <a:pt x="0" y="7132"/>
                  <a:pt x="7114" y="21600"/>
                  <a:pt x="21600" y="21600"/>
                </a:cubicBezTo>
              </a:path>
            </a:pathLst>
          </a:custGeom>
          <a:solidFill>
            <a:srgbClr val="F2A1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7" name="Freeform: Shape 185"/>
          <p:cNvSpPr/>
          <p:nvPr/>
        </p:nvSpPr>
        <p:spPr>
          <a:xfrm>
            <a:off x="7260887" y="4059625"/>
            <a:ext cx="123663" cy="709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600" fill="norm" stroke="1" extrusionOk="0">
                <a:moveTo>
                  <a:pt x="20419" y="9585"/>
                </a:moveTo>
                <a:cubicBezTo>
                  <a:pt x="21600" y="8906"/>
                  <a:pt x="18278" y="7853"/>
                  <a:pt x="16643" y="7068"/>
                </a:cubicBezTo>
                <a:cubicBezTo>
                  <a:pt x="15007" y="6282"/>
                  <a:pt x="2713" y="0"/>
                  <a:pt x="2713" y="0"/>
                </a:cubicBezTo>
                <a:lnTo>
                  <a:pt x="0" y="2534"/>
                </a:lnTo>
                <a:cubicBezTo>
                  <a:pt x="2552" y="3620"/>
                  <a:pt x="5340" y="4782"/>
                  <a:pt x="8132" y="5808"/>
                </a:cubicBezTo>
                <a:lnTo>
                  <a:pt x="8135" y="5809"/>
                </a:lnTo>
                <a:cubicBezTo>
                  <a:pt x="9210" y="6204"/>
                  <a:pt x="10288" y="6578"/>
                  <a:pt x="11354" y="6920"/>
                </a:cubicBezTo>
                <a:cubicBezTo>
                  <a:pt x="13297" y="7690"/>
                  <a:pt x="15341" y="8728"/>
                  <a:pt x="15026" y="9607"/>
                </a:cubicBezTo>
                <a:cubicBezTo>
                  <a:pt x="14329" y="10009"/>
                  <a:pt x="11196" y="12516"/>
                  <a:pt x="13190" y="13966"/>
                </a:cubicBezTo>
                <a:cubicBezTo>
                  <a:pt x="17396" y="17024"/>
                  <a:pt x="18446" y="21537"/>
                  <a:pt x="18446" y="21537"/>
                </a:cubicBezTo>
                <a:cubicBezTo>
                  <a:pt x="19515" y="21572"/>
                  <a:pt x="20513" y="21590"/>
                  <a:pt x="21460" y="21600"/>
                </a:cubicBezTo>
                <a:cubicBezTo>
                  <a:pt x="21106" y="20485"/>
                  <a:pt x="20487" y="18518"/>
                  <a:pt x="20419" y="18128"/>
                </a:cubicBezTo>
                <a:cubicBezTo>
                  <a:pt x="20322" y="17579"/>
                  <a:pt x="16360" y="14415"/>
                  <a:pt x="16643" y="13163"/>
                </a:cubicBezTo>
                <a:cubicBezTo>
                  <a:pt x="16925" y="11912"/>
                  <a:pt x="19237" y="10265"/>
                  <a:pt x="20419" y="9585"/>
                </a:cubicBezTo>
                <a:close/>
              </a:path>
            </a:pathLst>
          </a:custGeom>
          <a:solidFill>
            <a:srgbClr val="2679C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8" name="Freeform: Shape 186"/>
          <p:cNvSpPr/>
          <p:nvPr/>
        </p:nvSpPr>
        <p:spPr>
          <a:xfrm>
            <a:off x="7159435" y="3763922"/>
            <a:ext cx="39442" cy="90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304"/>
                </a:moveTo>
                <a:lnTo>
                  <a:pt x="9056" y="21600"/>
                </a:lnTo>
                <a:lnTo>
                  <a:pt x="0" y="1158"/>
                </a:lnTo>
                <a:lnTo>
                  <a:pt x="12582" y="0"/>
                </a:ln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9" name="Freeform: Shape 187"/>
          <p:cNvSpPr/>
          <p:nvPr/>
        </p:nvSpPr>
        <p:spPr>
          <a:xfrm>
            <a:off x="7180163" y="3781323"/>
            <a:ext cx="50976" cy="46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8" h="20800" fill="norm" stroke="1" extrusionOk="0">
                <a:moveTo>
                  <a:pt x="20730" y="7626"/>
                </a:moveTo>
                <a:cubicBezTo>
                  <a:pt x="19854" y="2541"/>
                  <a:pt x="15389" y="-800"/>
                  <a:pt x="10753" y="167"/>
                </a:cubicBezTo>
                <a:lnTo>
                  <a:pt x="0" y="2395"/>
                </a:lnTo>
                <a:lnTo>
                  <a:pt x="3171" y="20800"/>
                </a:lnTo>
                <a:cubicBezTo>
                  <a:pt x="3171" y="20800"/>
                  <a:pt x="11706" y="19030"/>
                  <a:pt x="13919" y="18571"/>
                </a:cubicBezTo>
                <a:cubicBezTo>
                  <a:pt x="18555" y="17605"/>
                  <a:pt x="21600" y="12706"/>
                  <a:pt x="20730" y="7626"/>
                </a:cubicBezTo>
                <a:close/>
                <a:moveTo>
                  <a:pt x="7527" y="10363"/>
                </a:moveTo>
                <a:cubicBezTo>
                  <a:pt x="7037" y="7512"/>
                  <a:pt x="8744" y="4763"/>
                  <a:pt x="11342" y="4220"/>
                </a:cubicBezTo>
                <a:cubicBezTo>
                  <a:pt x="13941" y="3682"/>
                  <a:pt x="16446" y="5560"/>
                  <a:pt x="16936" y="8406"/>
                </a:cubicBezTo>
                <a:cubicBezTo>
                  <a:pt x="17426" y="11263"/>
                  <a:pt x="15719" y="14005"/>
                  <a:pt x="13121" y="14549"/>
                </a:cubicBezTo>
                <a:cubicBezTo>
                  <a:pt x="10522" y="15086"/>
                  <a:pt x="8016" y="13214"/>
                  <a:pt x="7527" y="10363"/>
                </a:cubicBez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0" name="Freeform: Shape 188"/>
          <p:cNvSpPr/>
          <p:nvPr/>
        </p:nvSpPr>
        <p:spPr>
          <a:xfrm>
            <a:off x="7725515" y="4995100"/>
            <a:ext cx="589900" cy="53155"/>
          </a:xfrm>
          <a:prstGeom prst="ellipse">
            <a:avLst/>
          </a:prstGeom>
          <a:solidFill>
            <a:srgbClr val="BDEEFF">
              <a:alpha val="3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1" name="Freeform: Shape 189"/>
          <p:cNvSpPr/>
          <p:nvPr/>
        </p:nvSpPr>
        <p:spPr>
          <a:xfrm>
            <a:off x="8202587" y="3400306"/>
            <a:ext cx="195124" cy="376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1" h="21544" fill="norm" stroke="1" extrusionOk="0">
                <a:moveTo>
                  <a:pt x="19864" y="1394"/>
                </a:moveTo>
                <a:lnTo>
                  <a:pt x="0" y="0"/>
                </a:lnTo>
                <a:lnTo>
                  <a:pt x="0" y="20779"/>
                </a:lnTo>
                <a:lnTo>
                  <a:pt x="10776" y="21535"/>
                </a:lnTo>
                <a:cubicBezTo>
                  <a:pt x="11705" y="21600"/>
                  <a:pt x="12581" y="21306"/>
                  <a:pt x="12789" y="20859"/>
                </a:cubicBezTo>
                <a:lnTo>
                  <a:pt x="21365" y="2460"/>
                </a:lnTo>
                <a:cubicBezTo>
                  <a:pt x="21600" y="1959"/>
                  <a:pt x="20907" y="1467"/>
                  <a:pt x="19864" y="1394"/>
                </a:cubicBezTo>
                <a:close/>
              </a:path>
            </a:pathLst>
          </a:custGeom>
          <a:solidFill>
            <a:srgbClr val="5AB5E2">
              <a:alpha val="4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2" name="Freeform: Shape 190"/>
          <p:cNvSpPr/>
          <p:nvPr/>
        </p:nvSpPr>
        <p:spPr>
          <a:xfrm>
            <a:off x="8089672" y="3372672"/>
            <a:ext cx="295511" cy="342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2" h="21490" fill="norm" stroke="1" extrusionOk="0">
                <a:moveTo>
                  <a:pt x="4745" y="668"/>
                </a:moveTo>
                <a:lnTo>
                  <a:pt x="25" y="18615"/>
                </a:lnTo>
                <a:cubicBezTo>
                  <a:pt x="-103" y="19104"/>
                  <a:pt x="278" y="19584"/>
                  <a:pt x="853" y="19655"/>
                </a:cubicBezTo>
                <a:lnTo>
                  <a:pt x="15540" y="21482"/>
                </a:lnTo>
                <a:cubicBezTo>
                  <a:pt x="16051" y="21545"/>
                  <a:pt x="16534" y="21258"/>
                  <a:pt x="16649" y="20822"/>
                </a:cubicBezTo>
                <a:lnTo>
                  <a:pt x="21368" y="2876"/>
                </a:lnTo>
                <a:cubicBezTo>
                  <a:pt x="21497" y="2386"/>
                  <a:pt x="21116" y="1907"/>
                  <a:pt x="20541" y="1835"/>
                </a:cubicBezTo>
                <a:lnTo>
                  <a:pt x="5854" y="9"/>
                </a:lnTo>
                <a:cubicBezTo>
                  <a:pt x="5342" y="-55"/>
                  <a:pt x="4859" y="232"/>
                  <a:pt x="4745" y="668"/>
                </a:cubicBezTo>
                <a:close/>
              </a:path>
            </a:pathLst>
          </a:custGeom>
          <a:solidFill>
            <a:srgbClr val="57C6F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3" name="Freeform: Shape 191"/>
          <p:cNvSpPr/>
          <p:nvPr/>
        </p:nvSpPr>
        <p:spPr>
          <a:xfrm>
            <a:off x="8105489" y="3392563"/>
            <a:ext cx="263872" cy="303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08" y="0"/>
                </a:moveTo>
                <a:lnTo>
                  <a:pt x="0" y="19538"/>
                </a:lnTo>
                <a:lnTo>
                  <a:pt x="16491" y="21600"/>
                </a:lnTo>
                <a:lnTo>
                  <a:pt x="21600" y="2062"/>
                </a:lnTo>
                <a:close/>
              </a:path>
            </a:pathLst>
          </a:custGeom>
          <a:solidFill>
            <a:srgbClr val="E5F8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4" name="Freeform: Shape 192"/>
          <p:cNvSpPr/>
          <p:nvPr/>
        </p:nvSpPr>
        <p:spPr>
          <a:xfrm flipH="1" flipV="1">
            <a:off x="8176831" y="3417108"/>
            <a:ext cx="171195" cy="24588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5" name="Freeform: Shape 193"/>
          <p:cNvSpPr/>
          <p:nvPr/>
        </p:nvSpPr>
        <p:spPr>
          <a:xfrm flipH="1" flipV="1">
            <a:off x="8171064" y="3443013"/>
            <a:ext cx="171181" cy="24588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6" name="Freeform: Shape 194"/>
          <p:cNvSpPr/>
          <p:nvPr/>
        </p:nvSpPr>
        <p:spPr>
          <a:xfrm flipH="1" flipV="1">
            <a:off x="8163993" y="3473717"/>
            <a:ext cx="106980" cy="15367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7" name="Freeform: Shape 195"/>
          <p:cNvSpPr/>
          <p:nvPr/>
        </p:nvSpPr>
        <p:spPr>
          <a:xfrm flipH="1" flipV="1">
            <a:off x="8156385" y="3495992"/>
            <a:ext cx="106993" cy="15354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8" name="Freeform: Shape 196"/>
          <p:cNvSpPr/>
          <p:nvPr/>
        </p:nvSpPr>
        <p:spPr>
          <a:xfrm flipH="1" flipV="1">
            <a:off x="8148788" y="3518267"/>
            <a:ext cx="106994" cy="15366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9" name="Freeform: Shape 197"/>
          <p:cNvSpPr/>
          <p:nvPr/>
        </p:nvSpPr>
        <p:spPr>
          <a:xfrm flipH="1" flipV="1">
            <a:off x="8188029" y="3641335"/>
            <a:ext cx="106979" cy="15367"/>
          </a:xfrm>
          <a:prstGeom prst="line">
            <a:avLst/>
          </a:prstGeom>
          <a:ln w="5031" cap="rnd">
            <a:solidFill>
              <a:srgbClr val="A1D2F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0" name="Freeform: Shape 198"/>
          <p:cNvSpPr/>
          <p:nvPr/>
        </p:nvSpPr>
        <p:spPr>
          <a:xfrm>
            <a:off x="8037066" y="3544104"/>
            <a:ext cx="99329" cy="142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12" y="19515"/>
                </a:moveTo>
                <a:cubicBezTo>
                  <a:pt x="11208" y="18697"/>
                  <a:pt x="13067" y="17182"/>
                  <a:pt x="14844" y="15709"/>
                </a:cubicBezTo>
                <a:cubicBezTo>
                  <a:pt x="16598" y="14257"/>
                  <a:pt x="18350" y="12805"/>
                  <a:pt x="20104" y="11352"/>
                </a:cubicBezTo>
                <a:cubicBezTo>
                  <a:pt x="20796" y="10781"/>
                  <a:pt x="21518" y="10152"/>
                  <a:pt x="21600" y="9408"/>
                </a:cubicBezTo>
                <a:cubicBezTo>
                  <a:pt x="18659" y="9241"/>
                  <a:pt x="16768" y="11897"/>
                  <a:pt x="13827" y="12054"/>
                </a:cubicBezTo>
                <a:cubicBezTo>
                  <a:pt x="15198" y="8688"/>
                  <a:pt x="17166" y="5437"/>
                  <a:pt x="19668" y="2404"/>
                </a:cubicBezTo>
                <a:cubicBezTo>
                  <a:pt x="20279" y="1664"/>
                  <a:pt x="20942" y="799"/>
                  <a:pt x="20510" y="0"/>
                </a:cubicBezTo>
                <a:cubicBezTo>
                  <a:pt x="17332" y="844"/>
                  <a:pt x="14657" y="2417"/>
                  <a:pt x="12342" y="4147"/>
                </a:cubicBezTo>
                <a:cubicBezTo>
                  <a:pt x="10717" y="5368"/>
                  <a:pt x="9235" y="6678"/>
                  <a:pt x="7919" y="8065"/>
                </a:cubicBezTo>
                <a:cubicBezTo>
                  <a:pt x="4040" y="12150"/>
                  <a:pt x="1637" y="16838"/>
                  <a:pt x="0" y="21600"/>
                </a:cubicBezTo>
              </a:path>
            </a:pathLst>
          </a:custGeom>
          <a:solidFill>
            <a:srgbClr val="F2A1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1" name="Freeform: Shape 199"/>
          <p:cNvSpPr/>
          <p:nvPr/>
        </p:nvSpPr>
        <p:spPr>
          <a:xfrm>
            <a:off x="7826358" y="3781478"/>
            <a:ext cx="197445" cy="113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12" h="21393" fill="norm" stroke="1" extrusionOk="0">
                <a:moveTo>
                  <a:pt x="18839" y="2311"/>
                </a:moveTo>
                <a:lnTo>
                  <a:pt x="4670" y="0"/>
                </a:lnTo>
                <a:cubicBezTo>
                  <a:pt x="4670" y="0"/>
                  <a:pt x="-1925" y="1729"/>
                  <a:pt x="559" y="3397"/>
                </a:cubicBezTo>
                <a:cubicBezTo>
                  <a:pt x="1781" y="4217"/>
                  <a:pt x="3315" y="4623"/>
                  <a:pt x="3981" y="5013"/>
                </a:cubicBezTo>
                <a:cubicBezTo>
                  <a:pt x="4603" y="5376"/>
                  <a:pt x="8868" y="10522"/>
                  <a:pt x="8550" y="10899"/>
                </a:cubicBezTo>
                <a:cubicBezTo>
                  <a:pt x="8232" y="11275"/>
                  <a:pt x="5943" y="12328"/>
                  <a:pt x="5068" y="13435"/>
                </a:cubicBezTo>
                <a:cubicBezTo>
                  <a:pt x="4017" y="14766"/>
                  <a:pt x="4196" y="19105"/>
                  <a:pt x="3380" y="20255"/>
                </a:cubicBezTo>
                <a:cubicBezTo>
                  <a:pt x="2566" y="21405"/>
                  <a:pt x="8061" y="21600"/>
                  <a:pt x="8363" y="21211"/>
                </a:cubicBezTo>
                <a:cubicBezTo>
                  <a:pt x="10946" y="17885"/>
                  <a:pt x="17767" y="12701"/>
                  <a:pt x="18723" y="11038"/>
                </a:cubicBezTo>
                <a:cubicBezTo>
                  <a:pt x="19675" y="9376"/>
                  <a:pt x="19288" y="6330"/>
                  <a:pt x="18839" y="2311"/>
                </a:cubicBezTo>
                <a:close/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2" name="Freeform: Shape 200"/>
          <p:cNvSpPr/>
          <p:nvPr/>
        </p:nvSpPr>
        <p:spPr>
          <a:xfrm>
            <a:off x="7956394" y="4076886"/>
            <a:ext cx="67410" cy="38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3" h="21600" fill="norm" stroke="1" extrusionOk="0">
                <a:moveTo>
                  <a:pt x="19921" y="9"/>
                </a:moveTo>
                <a:lnTo>
                  <a:pt x="0" y="8098"/>
                </a:lnTo>
                <a:cubicBezTo>
                  <a:pt x="8398" y="10609"/>
                  <a:pt x="13252" y="13572"/>
                  <a:pt x="13899" y="16576"/>
                </a:cubicBezTo>
                <a:cubicBezTo>
                  <a:pt x="14230" y="18137"/>
                  <a:pt x="13456" y="19699"/>
                  <a:pt x="13699" y="21261"/>
                </a:cubicBezTo>
                <a:cubicBezTo>
                  <a:pt x="13716" y="21371"/>
                  <a:pt x="13805" y="21490"/>
                  <a:pt x="13966" y="21600"/>
                </a:cubicBezTo>
                <a:cubicBezTo>
                  <a:pt x="16640" y="19287"/>
                  <a:pt x="18629" y="17379"/>
                  <a:pt x="19407" y="16137"/>
                </a:cubicBezTo>
                <a:cubicBezTo>
                  <a:pt x="21587" y="12660"/>
                  <a:pt x="21600" y="7134"/>
                  <a:pt x="20907" y="0"/>
                </a:cubicBezTo>
                <a:cubicBezTo>
                  <a:pt x="20576" y="4"/>
                  <a:pt x="20248" y="1"/>
                  <a:pt x="19921" y="9"/>
                </a:cubicBezTo>
                <a:close/>
              </a:path>
            </a:pathLst>
          </a:custGeom>
          <a:solidFill>
            <a:srgbClr val="F2A1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3" name="Freeform: Shape 201"/>
          <p:cNvSpPr/>
          <p:nvPr/>
        </p:nvSpPr>
        <p:spPr>
          <a:xfrm>
            <a:off x="7831961" y="4833518"/>
            <a:ext cx="159141" cy="17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9" h="21402" fill="norm" stroke="1" extrusionOk="0">
                <a:moveTo>
                  <a:pt x="12031" y="1642"/>
                </a:moveTo>
                <a:cubicBezTo>
                  <a:pt x="12031" y="1642"/>
                  <a:pt x="10222" y="9495"/>
                  <a:pt x="10709" y="10496"/>
                </a:cubicBezTo>
                <a:cubicBezTo>
                  <a:pt x="11198" y="11496"/>
                  <a:pt x="12948" y="14405"/>
                  <a:pt x="14741" y="15458"/>
                </a:cubicBezTo>
                <a:cubicBezTo>
                  <a:pt x="16623" y="16561"/>
                  <a:pt x="20793" y="17873"/>
                  <a:pt x="21124" y="18351"/>
                </a:cubicBezTo>
                <a:cubicBezTo>
                  <a:pt x="21460" y="18829"/>
                  <a:pt x="21480" y="19526"/>
                  <a:pt x="20885" y="19955"/>
                </a:cubicBezTo>
                <a:cubicBezTo>
                  <a:pt x="19349" y="21061"/>
                  <a:pt x="16684" y="21600"/>
                  <a:pt x="14941" y="21335"/>
                </a:cubicBezTo>
                <a:cubicBezTo>
                  <a:pt x="9289" y="20481"/>
                  <a:pt x="8704" y="18190"/>
                  <a:pt x="5412" y="17823"/>
                </a:cubicBezTo>
                <a:cubicBezTo>
                  <a:pt x="4845" y="17760"/>
                  <a:pt x="3791" y="18531"/>
                  <a:pt x="2216" y="17792"/>
                </a:cubicBezTo>
                <a:cubicBezTo>
                  <a:pt x="645" y="17056"/>
                  <a:pt x="-120" y="15721"/>
                  <a:pt x="15" y="14468"/>
                </a:cubicBezTo>
                <a:cubicBezTo>
                  <a:pt x="248" y="12303"/>
                  <a:pt x="1574" y="10522"/>
                  <a:pt x="2518" y="8921"/>
                </a:cubicBezTo>
                <a:cubicBezTo>
                  <a:pt x="3461" y="7321"/>
                  <a:pt x="4127" y="0"/>
                  <a:pt x="4127" y="0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4" name="Freeform: Shape 202"/>
          <p:cNvSpPr/>
          <p:nvPr/>
        </p:nvSpPr>
        <p:spPr>
          <a:xfrm>
            <a:off x="7825714" y="4916366"/>
            <a:ext cx="167923" cy="98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1" h="21292" fill="norm" stroke="1" extrusionOk="0">
                <a:moveTo>
                  <a:pt x="20959" y="17872"/>
                </a:moveTo>
                <a:cubicBezTo>
                  <a:pt x="21350" y="16733"/>
                  <a:pt x="21449" y="15013"/>
                  <a:pt x="21086" y="14590"/>
                </a:cubicBezTo>
                <a:cubicBezTo>
                  <a:pt x="20584" y="14007"/>
                  <a:pt x="18795" y="11982"/>
                  <a:pt x="17759" y="11169"/>
                </a:cubicBezTo>
                <a:cubicBezTo>
                  <a:pt x="16723" y="10355"/>
                  <a:pt x="15079" y="9636"/>
                  <a:pt x="15659" y="10169"/>
                </a:cubicBezTo>
                <a:cubicBezTo>
                  <a:pt x="16237" y="10705"/>
                  <a:pt x="15173" y="12702"/>
                  <a:pt x="14202" y="12600"/>
                </a:cubicBezTo>
                <a:cubicBezTo>
                  <a:pt x="10853" y="12250"/>
                  <a:pt x="8382" y="8444"/>
                  <a:pt x="6473" y="7630"/>
                </a:cubicBezTo>
                <a:cubicBezTo>
                  <a:pt x="3720" y="6456"/>
                  <a:pt x="2567" y="898"/>
                  <a:pt x="2446" y="0"/>
                </a:cubicBezTo>
                <a:cubicBezTo>
                  <a:pt x="1923" y="562"/>
                  <a:pt x="712" y="5039"/>
                  <a:pt x="468" y="6444"/>
                </a:cubicBezTo>
                <a:cubicBezTo>
                  <a:pt x="246" y="7718"/>
                  <a:pt x="-151" y="10038"/>
                  <a:pt x="61" y="11364"/>
                </a:cubicBezTo>
                <a:cubicBezTo>
                  <a:pt x="205" y="12279"/>
                  <a:pt x="530" y="14121"/>
                  <a:pt x="366" y="16054"/>
                </a:cubicBezTo>
                <a:cubicBezTo>
                  <a:pt x="366" y="16054"/>
                  <a:pt x="908" y="16765"/>
                  <a:pt x="2347" y="17275"/>
                </a:cubicBezTo>
                <a:cubicBezTo>
                  <a:pt x="3256" y="17595"/>
                  <a:pt x="4477" y="17327"/>
                  <a:pt x="4477" y="17327"/>
                </a:cubicBezTo>
                <a:lnTo>
                  <a:pt x="4715" y="14372"/>
                </a:lnTo>
                <a:cubicBezTo>
                  <a:pt x="4715" y="14372"/>
                  <a:pt x="5463" y="14322"/>
                  <a:pt x="6419" y="14660"/>
                </a:cubicBezTo>
                <a:cubicBezTo>
                  <a:pt x="7373" y="14995"/>
                  <a:pt x="8930" y="16546"/>
                  <a:pt x="9021" y="16736"/>
                </a:cubicBezTo>
                <a:cubicBezTo>
                  <a:pt x="9404" y="17517"/>
                  <a:pt x="9708" y="18939"/>
                  <a:pt x="10215" y="19373"/>
                </a:cubicBezTo>
                <a:cubicBezTo>
                  <a:pt x="11554" y="20527"/>
                  <a:pt x="12904" y="21075"/>
                  <a:pt x="14610" y="21247"/>
                </a:cubicBezTo>
                <a:cubicBezTo>
                  <a:pt x="18197" y="21600"/>
                  <a:pt x="20294" y="19819"/>
                  <a:pt x="20959" y="17872"/>
                </a:cubicBez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5" name="Freeform: Shape 203"/>
          <p:cNvSpPr/>
          <p:nvPr/>
        </p:nvSpPr>
        <p:spPr>
          <a:xfrm>
            <a:off x="7875244" y="3767337"/>
            <a:ext cx="344262" cy="1260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0" h="21600" fill="norm" stroke="1" extrusionOk="0">
                <a:moveTo>
                  <a:pt x="20537" y="21059"/>
                </a:moveTo>
                <a:cubicBezTo>
                  <a:pt x="20350" y="21000"/>
                  <a:pt x="18331" y="20907"/>
                  <a:pt x="17386" y="20794"/>
                </a:cubicBezTo>
                <a:cubicBezTo>
                  <a:pt x="16484" y="20687"/>
                  <a:pt x="15392" y="20341"/>
                  <a:pt x="15180" y="20195"/>
                </a:cubicBezTo>
                <a:cubicBezTo>
                  <a:pt x="14966" y="20048"/>
                  <a:pt x="15016" y="19306"/>
                  <a:pt x="15043" y="18995"/>
                </a:cubicBezTo>
                <a:cubicBezTo>
                  <a:pt x="15231" y="16848"/>
                  <a:pt x="16623" y="11601"/>
                  <a:pt x="16825" y="10345"/>
                </a:cubicBezTo>
                <a:cubicBezTo>
                  <a:pt x="17175" y="8161"/>
                  <a:pt x="16180" y="5907"/>
                  <a:pt x="13233" y="2401"/>
                </a:cubicBezTo>
                <a:lnTo>
                  <a:pt x="2256" y="0"/>
                </a:lnTo>
                <a:cubicBezTo>
                  <a:pt x="2256" y="0"/>
                  <a:pt x="-818" y="1629"/>
                  <a:pt x="211" y="3186"/>
                </a:cubicBezTo>
                <a:cubicBezTo>
                  <a:pt x="808" y="4090"/>
                  <a:pt x="3438" y="4229"/>
                  <a:pt x="3883" y="4580"/>
                </a:cubicBezTo>
                <a:cubicBezTo>
                  <a:pt x="4328" y="4931"/>
                  <a:pt x="10969" y="10593"/>
                  <a:pt x="10969" y="10593"/>
                </a:cubicBezTo>
                <a:cubicBezTo>
                  <a:pt x="10969" y="10593"/>
                  <a:pt x="9676" y="11817"/>
                  <a:pt x="9602" y="13159"/>
                </a:cubicBezTo>
                <a:cubicBezTo>
                  <a:pt x="9538" y="14303"/>
                  <a:pt x="11360" y="17757"/>
                  <a:pt x="11698" y="19072"/>
                </a:cubicBezTo>
                <a:cubicBezTo>
                  <a:pt x="11737" y="19329"/>
                  <a:pt x="11892" y="19945"/>
                  <a:pt x="11627" y="20141"/>
                </a:cubicBezTo>
                <a:cubicBezTo>
                  <a:pt x="11301" y="20381"/>
                  <a:pt x="10471" y="20663"/>
                  <a:pt x="10513" y="20966"/>
                </a:cubicBezTo>
                <a:cubicBezTo>
                  <a:pt x="10536" y="21141"/>
                  <a:pt x="10981" y="21309"/>
                  <a:pt x="11760" y="21377"/>
                </a:cubicBezTo>
                <a:cubicBezTo>
                  <a:pt x="12537" y="21446"/>
                  <a:pt x="12971" y="21318"/>
                  <a:pt x="13238" y="21315"/>
                </a:cubicBezTo>
                <a:cubicBezTo>
                  <a:pt x="14786" y="21297"/>
                  <a:pt x="15214" y="21600"/>
                  <a:pt x="17887" y="21600"/>
                </a:cubicBezTo>
                <a:cubicBezTo>
                  <a:pt x="18710" y="21600"/>
                  <a:pt x="19905" y="21470"/>
                  <a:pt x="20539" y="21286"/>
                </a:cubicBezTo>
                <a:cubicBezTo>
                  <a:pt x="20782" y="21214"/>
                  <a:pt x="20724" y="21118"/>
                  <a:pt x="20537" y="21059"/>
                </a:cubicBezTo>
                <a:close/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6" name="Freeform: Shape 204"/>
          <p:cNvSpPr/>
          <p:nvPr/>
        </p:nvSpPr>
        <p:spPr>
          <a:xfrm>
            <a:off x="8045046" y="4954180"/>
            <a:ext cx="177159" cy="8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396" fill="norm" stroke="1" extrusionOk="0">
                <a:moveTo>
                  <a:pt x="21161" y="15065"/>
                </a:moveTo>
                <a:cubicBezTo>
                  <a:pt x="21453" y="13576"/>
                  <a:pt x="21414" y="11489"/>
                  <a:pt x="21027" y="11109"/>
                </a:cubicBezTo>
                <a:cubicBezTo>
                  <a:pt x="20489" y="10586"/>
                  <a:pt x="18577" y="8776"/>
                  <a:pt x="17496" y="8155"/>
                </a:cubicBezTo>
                <a:cubicBezTo>
                  <a:pt x="16417" y="7529"/>
                  <a:pt x="14750" y="7227"/>
                  <a:pt x="15359" y="7670"/>
                </a:cubicBezTo>
                <a:cubicBezTo>
                  <a:pt x="15968" y="8112"/>
                  <a:pt x="15080" y="10849"/>
                  <a:pt x="14121" y="11056"/>
                </a:cubicBezTo>
                <a:cubicBezTo>
                  <a:pt x="10811" y="11766"/>
                  <a:pt x="8092" y="8063"/>
                  <a:pt x="6158" y="7736"/>
                </a:cubicBezTo>
                <a:cubicBezTo>
                  <a:pt x="3366" y="7262"/>
                  <a:pt x="2342" y="1033"/>
                  <a:pt x="2152" y="0"/>
                </a:cubicBezTo>
                <a:cubicBezTo>
                  <a:pt x="1686" y="850"/>
                  <a:pt x="307" y="6587"/>
                  <a:pt x="177" y="8347"/>
                </a:cubicBezTo>
                <a:cubicBezTo>
                  <a:pt x="59" y="9936"/>
                  <a:pt x="-147" y="12838"/>
                  <a:pt x="163" y="14348"/>
                </a:cubicBezTo>
                <a:cubicBezTo>
                  <a:pt x="378" y="15389"/>
                  <a:pt x="841" y="17475"/>
                  <a:pt x="830" y="19836"/>
                </a:cubicBezTo>
                <a:cubicBezTo>
                  <a:pt x="830" y="19836"/>
                  <a:pt x="1418" y="20500"/>
                  <a:pt x="2867" y="20623"/>
                </a:cubicBezTo>
                <a:cubicBezTo>
                  <a:pt x="3784" y="20697"/>
                  <a:pt x="4960" y="19966"/>
                  <a:pt x="4960" y="19966"/>
                </a:cubicBezTo>
                <a:lnTo>
                  <a:pt x="4960" y="16369"/>
                </a:lnTo>
                <a:cubicBezTo>
                  <a:pt x="4960" y="16369"/>
                  <a:pt x="5691" y="16056"/>
                  <a:pt x="6652" y="16137"/>
                </a:cubicBezTo>
                <a:cubicBezTo>
                  <a:pt x="7614" y="16214"/>
                  <a:pt x="8800" y="17279"/>
                  <a:pt x="9382" y="18231"/>
                </a:cubicBezTo>
                <a:cubicBezTo>
                  <a:pt x="9836" y="18972"/>
                  <a:pt x="10315" y="20219"/>
                  <a:pt x="10852" y="20514"/>
                </a:cubicBezTo>
                <a:cubicBezTo>
                  <a:pt x="12401" y="21358"/>
                  <a:pt x="13514" y="21600"/>
                  <a:pt x="15199" y="21224"/>
                </a:cubicBezTo>
                <a:cubicBezTo>
                  <a:pt x="18747" y="20440"/>
                  <a:pt x="20662" y="17609"/>
                  <a:pt x="21161" y="15065"/>
                </a:cubicBez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7" name="Freeform: Shape 205"/>
          <p:cNvSpPr/>
          <p:nvPr/>
        </p:nvSpPr>
        <p:spPr>
          <a:xfrm>
            <a:off x="7820897" y="3752308"/>
            <a:ext cx="351285" cy="516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433" fill="norm" stroke="1" extrusionOk="0">
                <a:moveTo>
                  <a:pt x="3501" y="573"/>
                </a:moveTo>
                <a:cubicBezTo>
                  <a:pt x="2741" y="1138"/>
                  <a:pt x="29" y="4194"/>
                  <a:pt x="0" y="6681"/>
                </a:cubicBezTo>
                <a:cubicBezTo>
                  <a:pt x="-28" y="9168"/>
                  <a:pt x="1280" y="10763"/>
                  <a:pt x="1397" y="11282"/>
                </a:cubicBezTo>
                <a:cubicBezTo>
                  <a:pt x="2257" y="15082"/>
                  <a:pt x="3088" y="19664"/>
                  <a:pt x="3088" y="19913"/>
                </a:cubicBezTo>
                <a:cubicBezTo>
                  <a:pt x="3088" y="20161"/>
                  <a:pt x="6277" y="21600"/>
                  <a:pt x="10567" y="21417"/>
                </a:cubicBezTo>
                <a:cubicBezTo>
                  <a:pt x="18491" y="21080"/>
                  <a:pt x="21572" y="19677"/>
                  <a:pt x="21572" y="19677"/>
                </a:cubicBezTo>
                <a:cubicBezTo>
                  <a:pt x="21572" y="19677"/>
                  <a:pt x="21196" y="10473"/>
                  <a:pt x="19975" y="5934"/>
                </a:cubicBezTo>
                <a:cubicBezTo>
                  <a:pt x="19362" y="3660"/>
                  <a:pt x="16696" y="0"/>
                  <a:pt x="16696" y="0"/>
                </a:cubicBezTo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8" name="Freeform: Shape 206"/>
          <p:cNvSpPr/>
          <p:nvPr/>
        </p:nvSpPr>
        <p:spPr>
          <a:xfrm>
            <a:off x="7760196" y="3516560"/>
            <a:ext cx="249730" cy="264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9" fill="norm" stroke="1" extrusionOk="0">
                <a:moveTo>
                  <a:pt x="0" y="831"/>
                </a:moveTo>
                <a:cubicBezTo>
                  <a:pt x="0" y="831"/>
                  <a:pt x="1798" y="9186"/>
                  <a:pt x="2268" y="10673"/>
                </a:cubicBezTo>
                <a:cubicBezTo>
                  <a:pt x="2740" y="12160"/>
                  <a:pt x="5072" y="21600"/>
                  <a:pt x="7283" y="21437"/>
                </a:cubicBezTo>
                <a:cubicBezTo>
                  <a:pt x="9494" y="21273"/>
                  <a:pt x="21600" y="11817"/>
                  <a:pt x="21600" y="11817"/>
                </a:cubicBezTo>
                <a:lnTo>
                  <a:pt x="19885" y="8609"/>
                </a:lnTo>
                <a:lnTo>
                  <a:pt x="9229" y="13362"/>
                </a:lnTo>
                <a:cubicBezTo>
                  <a:pt x="9229" y="13362"/>
                  <a:pt x="8266" y="2570"/>
                  <a:pt x="7422" y="0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9" name="Freeform: Shape 207"/>
          <p:cNvSpPr/>
          <p:nvPr/>
        </p:nvSpPr>
        <p:spPr>
          <a:xfrm>
            <a:off x="7807824" y="3590387"/>
            <a:ext cx="134873" cy="131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7" fill="norm" stroke="1" extrusionOk="0">
                <a:moveTo>
                  <a:pt x="0" y="0"/>
                </a:moveTo>
                <a:cubicBezTo>
                  <a:pt x="2088" y="7236"/>
                  <a:pt x="6370" y="14862"/>
                  <a:pt x="7649" y="20473"/>
                </a:cubicBezTo>
                <a:cubicBezTo>
                  <a:pt x="7908" y="21600"/>
                  <a:pt x="21570" y="16732"/>
                  <a:pt x="21600" y="11701"/>
                </a:cubicBezTo>
              </a:path>
            </a:pathLst>
          </a:custGeom>
          <a:solidFill>
            <a:srgbClr val="F2A1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0" name="Freeform: Shape 208"/>
          <p:cNvSpPr/>
          <p:nvPr/>
        </p:nvSpPr>
        <p:spPr>
          <a:xfrm>
            <a:off x="7755050" y="3383691"/>
            <a:ext cx="111829" cy="213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53" h="21434" fill="norm" stroke="1" extrusionOk="0">
                <a:moveTo>
                  <a:pt x="13907" y="0"/>
                </a:moveTo>
                <a:cubicBezTo>
                  <a:pt x="13907" y="0"/>
                  <a:pt x="7495" y="437"/>
                  <a:pt x="4243" y="2028"/>
                </a:cubicBezTo>
                <a:cubicBezTo>
                  <a:pt x="-4047" y="6087"/>
                  <a:pt x="2367" y="20814"/>
                  <a:pt x="2367" y="20814"/>
                </a:cubicBezTo>
                <a:cubicBezTo>
                  <a:pt x="2367" y="20814"/>
                  <a:pt x="1960" y="21600"/>
                  <a:pt x="7524" y="21401"/>
                </a:cubicBezTo>
                <a:cubicBezTo>
                  <a:pt x="13090" y="21202"/>
                  <a:pt x="17553" y="20188"/>
                  <a:pt x="17553" y="20188"/>
                </a:cubicBezTo>
                <a:lnTo>
                  <a:pt x="15945" y="8122"/>
                </a:lnTo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1" name="Freeform: Shape 209"/>
          <p:cNvSpPr/>
          <p:nvPr/>
        </p:nvSpPr>
        <p:spPr>
          <a:xfrm>
            <a:off x="7796300" y="3466753"/>
            <a:ext cx="40656" cy="129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18" h="21600" fill="norm" stroke="1" extrusionOk="0">
                <a:moveTo>
                  <a:pt x="289" y="0"/>
                </a:moveTo>
                <a:cubicBezTo>
                  <a:pt x="289" y="0"/>
                  <a:pt x="-1882" y="14357"/>
                  <a:pt x="5687" y="21600"/>
                </a:cubicBezTo>
                <a:cubicBezTo>
                  <a:pt x="13172" y="21551"/>
                  <a:pt x="19718" y="20967"/>
                  <a:pt x="19718" y="20967"/>
                </a:cubicBezTo>
                <a:lnTo>
                  <a:pt x="289" y="0"/>
                </a:lnTo>
                <a:close/>
              </a:path>
            </a:pathLst>
          </a:custGeom>
          <a:solidFill>
            <a:srgbClr val="B03D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2" name="Freeform: Shape 210"/>
          <p:cNvSpPr/>
          <p:nvPr/>
        </p:nvSpPr>
        <p:spPr>
          <a:xfrm>
            <a:off x="7855574" y="3104813"/>
            <a:ext cx="201929" cy="26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5" h="21221" fill="norm" stroke="1" extrusionOk="0">
                <a:moveTo>
                  <a:pt x="18997" y="651"/>
                </a:moveTo>
                <a:cubicBezTo>
                  <a:pt x="21548" y="3179"/>
                  <a:pt x="21044" y="6735"/>
                  <a:pt x="20415" y="9893"/>
                </a:cubicBezTo>
                <a:cubicBezTo>
                  <a:pt x="20096" y="11488"/>
                  <a:pt x="19779" y="13085"/>
                  <a:pt x="19460" y="14681"/>
                </a:cubicBezTo>
                <a:cubicBezTo>
                  <a:pt x="19309" y="15439"/>
                  <a:pt x="19107" y="16268"/>
                  <a:pt x="18334" y="16757"/>
                </a:cubicBezTo>
                <a:cubicBezTo>
                  <a:pt x="17554" y="17250"/>
                  <a:pt x="16443" y="17241"/>
                  <a:pt x="15431" y="17208"/>
                </a:cubicBezTo>
                <a:cubicBezTo>
                  <a:pt x="15441" y="18529"/>
                  <a:pt x="15452" y="19849"/>
                  <a:pt x="15461" y="21172"/>
                </a:cubicBezTo>
                <a:cubicBezTo>
                  <a:pt x="12505" y="21226"/>
                  <a:pt x="9547" y="21236"/>
                  <a:pt x="6591" y="21199"/>
                </a:cubicBezTo>
                <a:cubicBezTo>
                  <a:pt x="6590" y="20273"/>
                  <a:pt x="6327" y="19350"/>
                  <a:pt x="5825" y="18509"/>
                </a:cubicBezTo>
                <a:cubicBezTo>
                  <a:pt x="4378" y="18486"/>
                  <a:pt x="3412" y="17378"/>
                  <a:pt x="2845" y="16359"/>
                </a:cubicBezTo>
                <a:cubicBezTo>
                  <a:pt x="2192" y="15186"/>
                  <a:pt x="1716" y="13960"/>
                  <a:pt x="1257" y="12734"/>
                </a:cubicBezTo>
                <a:cubicBezTo>
                  <a:pt x="647" y="11108"/>
                  <a:pt x="59" y="9454"/>
                  <a:pt x="4" y="7762"/>
                </a:cubicBezTo>
                <a:cubicBezTo>
                  <a:pt x="-52" y="6070"/>
                  <a:pt x="475" y="4311"/>
                  <a:pt x="1880" y="3003"/>
                </a:cubicBezTo>
                <a:cubicBezTo>
                  <a:pt x="2839" y="2112"/>
                  <a:pt x="4145" y="1478"/>
                  <a:pt x="5484" y="945"/>
                </a:cubicBezTo>
                <a:cubicBezTo>
                  <a:pt x="7317" y="213"/>
                  <a:pt x="9519" y="-364"/>
                  <a:pt x="11411" y="276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3" name="Freeform: Shape 211"/>
          <p:cNvSpPr/>
          <p:nvPr/>
        </p:nvSpPr>
        <p:spPr>
          <a:xfrm>
            <a:off x="7808759" y="3065111"/>
            <a:ext cx="239434" cy="249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5" h="20043" fill="norm" stroke="1" extrusionOk="0">
                <a:moveTo>
                  <a:pt x="17356" y="16056"/>
                </a:moveTo>
                <a:cubicBezTo>
                  <a:pt x="17065" y="14710"/>
                  <a:pt x="17086" y="13952"/>
                  <a:pt x="17561" y="13055"/>
                </a:cubicBezTo>
                <a:cubicBezTo>
                  <a:pt x="17718" y="12758"/>
                  <a:pt x="17925" y="12478"/>
                  <a:pt x="18210" y="12293"/>
                </a:cubicBezTo>
                <a:cubicBezTo>
                  <a:pt x="18594" y="12043"/>
                  <a:pt x="19104" y="11995"/>
                  <a:pt x="19529" y="12166"/>
                </a:cubicBezTo>
                <a:cubicBezTo>
                  <a:pt x="19807" y="12279"/>
                  <a:pt x="20036" y="12488"/>
                  <a:pt x="20192" y="12739"/>
                </a:cubicBezTo>
                <a:cubicBezTo>
                  <a:pt x="20695" y="10932"/>
                  <a:pt x="20800" y="9005"/>
                  <a:pt x="20655" y="7128"/>
                </a:cubicBezTo>
                <a:cubicBezTo>
                  <a:pt x="20424" y="4150"/>
                  <a:pt x="18490" y="1848"/>
                  <a:pt x="15666" y="773"/>
                </a:cubicBezTo>
                <a:cubicBezTo>
                  <a:pt x="10438" y="-1222"/>
                  <a:pt x="2928" y="748"/>
                  <a:pt x="804" y="5511"/>
                </a:cubicBezTo>
                <a:cubicBezTo>
                  <a:pt x="-800" y="9108"/>
                  <a:pt x="13" y="14300"/>
                  <a:pt x="3083" y="17316"/>
                </a:cubicBezTo>
                <a:cubicBezTo>
                  <a:pt x="5801" y="19986"/>
                  <a:pt x="9710" y="20378"/>
                  <a:pt x="13319" y="19828"/>
                </a:cubicBezTo>
                <a:cubicBezTo>
                  <a:pt x="15165" y="19546"/>
                  <a:pt x="18015" y="19715"/>
                  <a:pt x="18969" y="17385"/>
                </a:cubicBezTo>
                <a:cubicBezTo>
                  <a:pt x="19043" y="17205"/>
                  <a:pt x="18877" y="17026"/>
                  <a:pt x="18681" y="17041"/>
                </a:cubicBezTo>
                <a:cubicBezTo>
                  <a:pt x="17933" y="17092"/>
                  <a:pt x="17411" y="16304"/>
                  <a:pt x="17356" y="16056"/>
                </a:cubicBez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4" name="Freeform: Shape 212"/>
          <p:cNvSpPr/>
          <p:nvPr/>
        </p:nvSpPr>
        <p:spPr>
          <a:xfrm>
            <a:off x="7953005" y="3077145"/>
            <a:ext cx="110812" cy="158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182" fill="norm" stroke="1" extrusionOk="0">
                <a:moveTo>
                  <a:pt x="11573" y="14577"/>
                </a:moveTo>
                <a:cubicBezTo>
                  <a:pt x="11999" y="15049"/>
                  <a:pt x="11900" y="15680"/>
                  <a:pt x="12298" y="16162"/>
                </a:cubicBezTo>
                <a:cubicBezTo>
                  <a:pt x="12971" y="16970"/>
                  <a:pt x="13863" y="17263"/>
                  <a:pt x="15069" y="17657"/>
                </a:cubicBezTo>
                <a:cubicBezTo>
                  <a:pt x="17014" y="18293"/>
                  <a:pt x="16558" y="20289"/>
                  <a:pt x="16504" y="21182"/>
                </a:cubicBezTo>
                <a:cubicBezTo>
                  <a:pt x="17970" y="20494"/>
                  <a:pt x="18210" y="18622"/>
                  <a:pt x="18564" y="17671"/>
                </a:cubicBezTo>
                <a:cubicBezTo>
                  <a:pt x="18962" y="16604"/>
                  <a:pt x="19217" y="15509"/>
                  <a:pt x="19661" y="14449"/>
                </a:cubicBezTo>
                <a:cubicBezTo>
                  <a:pt x="20089" y="13420"/>
                  <a:pt x="20833" y="12447"/>
                  <a:pt x="20971" y="11364"/>
                </a:cubicBezTo>
                <a:cubicBezTo>
                  <a:pt x="21448" y="7618"/>
                  <a:pt x="18113" y="3215"/>
                  <a:pt x="14082" y="1113"/>
                </a:cubicBezTo>
                <a:cubicBezTo>
                  <a:pt x="11150" y="-418"/>
                  <a:pt x="6673" y="-353"/>
                  <a:pt x="3359" y="1205"/>
                </a:cubicBezTo>
                <a:cubicBezTo>
                  <a:pt x="1964" y="1859"/>
                  <a:pt x="914" y="2850"/>
                  <a:pt x="297" y="3948"/>
                </a:cubicBezTo>
                <a:cubicBezTo>
                  <a:pt x="32" y="4421"/>
                  <a:pt x="-152" y="4969"/>
                  <a:pt x="177" y="5420"/>
                </a:cubicBezTo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5" name="Freeform: Shape 213"/>
          <p:cNvSpPr/>
          <p:nvPr/>
        </p:nvSpPr>
        <p:spPr>
          <a:xfrm>
            <a:off x="7876692" y="3353332"/>
            <a:ext cx="172016" cy="4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0" fill="norm" stroke="1" extrusionOk="0">
                <a:moveTo>
                  <a:pt x="0" y="13720"/>
                </a:moveTo>
                <a:cubicBezTo>
                  <a:pt x="182" y="9359"/>
                  <a:pt x="515" y="4279"/>
                  <a:pt x="1656" y="2563"/>
                </a:cubicBezTo>
                <a:cubicBezTo>
                  <a:pt x="1973" y="2083"/>
                  <a:pt x="2321" y="1940"/>
                  <a:pt x="2664" y="1802"/>
                </a:cubicBezTo>
                <a:cubicBezTo>
                  <a:pt x="6158" y="428"/>
                  <a:pt x="9676" y="-160"/>
                  <a:pt x="13192" y="38"/>
                </a:cubicBezTo>
                <a:cubicBezTo>
                  <a:pt x="14645" y="122"/>
                  <a:pt x="16151" y="386"/>
                  <a:pt x="17451" y="2689"/>
                </a:cubicBezTo>
                <a:cubicBezTo>
                  <a:pt x="19492" y="6312"/>
                  <a:pt x="20614" y="14128"/>
                  <a:pt x="21600" y="21440"/>
                </a:cubicBezTo>
              </a:path>
            </a:pathLst>
          </a:custGeom>
          <a:solidFill>
            <a:srgbClr val="B03D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6" name="Freeform: Shape 214"/>
          <p:cNvSpPr/>
          <p:nvPr/>
        </p:nvSpPr>
        <p:spPr>
          <a:xfrm>
            <a:off x="7796818" y="3369772"/>
            <a:ext cx="321086" cy="431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1358" fill="norm" stroke="1" extrusionOk="0">
                <a:moveTo>
                  <a:pt x="20874" y="18432"/>
                </a:moveTo>
                <a:cubicBezTo>
                  <a:pt x="20616" y="18147"/>
                  <a:pt x="20023" y="17807"/>
                  <a:pt x="19810" y="17493"/>
                </a:cubicBezTo>
                <a:cubicBezTo>
                  <a:pt x="19299" y="16740"/>
                  <a:pt x="18851" y="13572"/>
                  <a:pt x="19027" y="12763"/>
                </a:cubicBezTo>
                <a:cubicBezTo>
                  <a:pt x="19215" y="11895"/>
                  <a:pt x="20241" y="11428"/>
                  <a:pt x="20705" y="9497"/>
                </a:cubicBezTo>
                <a:cubicBezTo>
                  <a:pt x="21301" y="7009"/>
                  <a:pt x="19938" y="5076"/>
                  <a:pt x="19176" y="4248"/>
                </a:cubicBezTo>
                <a:cubicBezTo>
                  <a:pt x="18099" y="3077"/>
                  <a:pt x="18738" y="3083"/>
                  <a:pt x="18369" y="1649"/>
                </a:cubicBezTo>
                <a:cubicBezTo>
                  <a:pt x="18303" y="1390"/>
                  <a:pt x="18225" y="1114"/>
                  <a:pt x="17989" y="934"/>
                </a:cubicBezTo>
                <a:cubicBezTo>
                  <a:pt x="17756" y="757"/>
                  <a:pt x="16151" y="208"/>
                  <a:pt x="15835" y="172"/>
                </a:cubicBezTo>
                <a:cubicBezTo>
                  <a:pt x="12843" y="-175"/>
                  <a:pt x="11083" y="96"/>
                  <a:pt x="8058" y="194"/>
                </a:cubicBezTo>
                <a:cubicBezTo>
                  <a:pt x="6561" y="244"/>
                  <a:pt x="5067" y="375"/>
                  <a:pt x="3597" y="617"/>
                </a:cubicBezTo>
                <a:cubicBezTo>
                  <a:pt x="1971" y="886"/>
                  <a:pt x="553" y="1209"/>
                  <a:pt x="218" y="2861"/>
                </a:cubicBezTo>
                <a:cubicBezTo>
                  <a:pt x="-299" y="5416"/>
                  <a:pt x="136" y="8000"/>
                  <a:pt x="1174" y="10423"/>
                </a:cubicBezTo>
                <a:cubicBezTo>
                  <a:pt x="1861" y="12029"/>
                  <a:pt x="5969" y="17587"/>
                  <a:pt x="4951" y="18663"/>
                </a:cubicBezTo>
                <a:cubicBezTo>
                  <a:pt x="4718" y="18908"/>
                  <a:pt x="4136" y="19375"/>
                  <a:pt x="4066" y="19682"/>
                </a:cubicBezTo>
                <a:cubicBezTo>
                  <a:pt x="3808" y="20805"/>
                  <a:pt x="7198" y="21200"/>
                  <a:pt x="8650" y="21289"/>
                </a:cubicBezTo>
                <a:cubicBezTo>
                  <a:pt x="10860" y="21425"/>
                  <a:pt x="13397" y="21334"/>
                  <a:pt x="15613" y="21257"/>
                </a:cubicBezTo>
                <a:cubicBezTo>
                  <a:pt x="17293" y="21197"/>
                  <a:pt x="20964" y="20759"/>
                  <a:pt x="21225" y="19206"/>
                </a:cubicBezTo>
                <a:cubicBezTo>
                  <a:pt x="21278" y="18901"/>
                  <a:pt x="21076" y="18655"/>
                  <a:pt x="20874" y="18432"/>
                </a:cubicBezTo>
                <a:close/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7" name="Freeform: Shape 215"/>
          <p:cNvSpPr/>
          <p:nvPr/>
        </p:nvSpPr>
        <p:spPr>
          <a:xfrm>
            <a:off x="8029108" y="3511343"/>
            <a:ext cx="73708" cy="9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0806" fill="norm" stroke="1" extrusionOk="0">
                <a:moveTo>
                  <a:pt x="21596" y="13658"/>
                </a:moveTo>
                <a:cubicBezTo>
                  <a:pt x="21600" y="15737"/>
                  <a:pt x="20103" y="18523"/>
                  <a:pt x="19623" y="19619"/>
                </a:cubicBezTo>
                <a:cubicBezTo>
                  <a:pt x="17752" y="20363"/>
                  <a:pt x="10355" y="21600"/>
                  <a:pt x="6109" y="20093"/>
                </a:cubicBezTo>
                <a:cubicBezTo>
                  <a:pt x="5179" y="13223"/>
                  <a:pt x="0" y="0"/>
                  <a:pt x="0" y="0"/>
                </a:cubicBezTo>
                <a:cubicBezTo>
                  <a:pt x="0" y="0"/>
                  <a:pt x="21596" y="11735"/>
                  <a:pt x="21596" y="13658"/>
                </a:cubicBezTo>
                <a:close/>
              </a:path>
            </a:pathLst>
          </a:custGeom>
          <a:solidFill>
            <a:srgbClr val="B03D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8" name="Freeform: Shape 216"/>
          <p:cNvSpPr/>
          <p:nvPr/>
        </p:nvSpPr>
        <p:spPr>
          <a:xfrm>
            <a:off x="7830173" y="3289968"/>
            <a:ext cx="136510" cy="106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8" h="20226" fill="norm" stroke="1" extrusionOk="0">
                <a:moveTo>
                  <a:pt x="9313" y="243"/>
                </a:moveTo>
                <a:cubicBezTo>
                  <a:pt x="6672" y="-687"/>
                  <a:pt x="3827" y="1164"/>
                  <a:pt x="2065" y="3792"/>
                </a:cubicBezTo>
                <a:cubicBezTo>
                  <a:pt x="32" y="6824"/>
                  <a:pt x="-849" y="11539"/>
                  <a:pt x="1052" y="14703"/>
                </a:cubicBezTo>
                <a:cubicBezTo>
                  <a:pt x="1761" y="15886"/>
                  <a:pt x="2773" y="16724"/>
                  <a:pt x="3809" y="17441"/>
                </a:cubicBezTo>
                <a:cubicBezTo>
                  <a:pt x="6955" y="19624"/>
                  <a:pt x="10685" y="20913"/>
                  <a:pt x="14183" y="19840"/>
                </a:cubicBezTo>
                <a:cubicBezTo>
                  <a:pt x="17680" y="18770"/>
                  <a:pt x="20751" y="14869"/>
                  <a:pt x="20708" y="10380"/>
                </a:cubicBezTo>
                <a:cubicBezTo>
                  <a:pt x="20669" y="6318"/>
                  <a:pt x="18292" y="2925"/>
                  <a:pt x="15885" y="185"/>
                </a:cubicBezTo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9" name="Freeform: Shape 217"/>
          <p:cNvSpPr/>
          <p:nvPr/>
        </p:nvSpPr>
        <p:spPr>
          <a:xfrm>
            <a:off x="8070404" y="3478893"/>
            <a:ext cx="210946" cy="273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639"/>
                </a:moveTo>
                <a:cubicBezTo>
                  <a:pt x="0" y="5639"/>
                  <a:pt x="8560" y="21600"/>
                  <a:pt x="12274" y="21600"/>
                </a:cubicBezTo>
                <a:cubicBezTo>
                  <a:pt x="14976" y="21600"/>
                  <a:pt x="21600" y="6866"/>
                  <a:pt x="21600" y="6866"/>
                </a:cubicBezTo>
                <a:lnTo>
                  <a:pt x="17414" y="5338"/>
                </a:lnTo>
                <a:lnTo>
                  <a:pt x="12746" y="11509"/>
                </a:lnTo>
                <a:lnTo>
                  <a:pt x="8020" y="0"/>
                </a:ln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0" name="Freeform: Shape 218"/>
          <p:cNvSpPr/>
          <p:nvPr/>
        </p:nvSpPr>
        <p:spPr>
          <a:xfrm>
            <a:off x="8232350" y="3444313"/>
            <a:ext cx="92781" cy="125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444" fill="norm" stroke="1" extrusionOk="0">
                <a:moveTo>
                  <a:pt x="0" y="19887"/>
                </a:moveTo>
                <a:cubicBezTo>
                  <a:pt x="0" y="19887"/>
                  <a:pt x="3128" y="16231"/>
                  <a:pt x="2902" y="13637"/>
                </a:cubicBezTo>
                <a:cubicBezTo>
                  <a:pt x="2815" y="12646"/>
                  <a:pt x="2023" y="7939"/>
                  <a:pt x="2684" y="7016"/>
                </a:cubicBezTo>
                <a:cubicBezTo>
                  <a:pt x="3346" y="6089"/>
                  <a:pt x="4935" y="3060"/>
                  <a:pt x="5841" y="2470"/>
                </a:cubicBezTo>
                <a:cubicBezTo>
                  <a:pt x="6747" y="1883"/>
                  <a:pt x="10099" y="936"/>
                  <a:pt x="10921" y="1358"/>
                </a:cubicBezTo>
                <a:cubicBezTo>
                  <a:pt x="11740" y="1779"/>
                  <a:pt x="12761" y="-156"/>
                  <a:pt x="14121" y="10"/>
                </a:cubicBezTo>
                <a:cubicBezTo>
                  <a:pt x="15480" y="178"/>
                  <a:pt x="16613" y="1019"/>
                  <a:pt x="16613" y="1947"/>
                </a:cubicBezTo>
                <a:cubicBezTo>
                  <a:pt x="16613" y="2871"/>
                  <a:pt x="18428" y="3042"/>
                  <a:pt x="18652" y="3714"/>
                </a:cubicBezTo>
                <a:cubicBezTo>
                  <a:pt x="18878" y="4387"/>
                  <a:pt x="18767" y="4977"/>
                  <a:pt x="19105" y="5481"/>
                </a:cubicBezTo>
                <a:cubicBezTo>
                  <a:pt x="19443" y="5986"/>
                  <a:pt x="20449" y="5737"/>
                  <a:pt x="20806" y="6995"/>
                </a:cubicBezTo>
                <a:cubicBezTo>
                  <a:pt x="21131" y="8147"/>
                  <a:pt x="20694" y="8257"/>
                  <a:pt x="20806" y="8847"/>
                </a:cubicBezTo>
                <a:cubicBezTo>
                  <a:pt x="20917" y="9437"/>
                  <a:pt x="21600" y="9379"/>
                  <a:pt x="21374" y="10503"/>
                </a:cubicBezTo>
                <a:cubicBezTo>
                  <a:pt x="21147" y="11623"/>
                  <a:pt x="20114" y="13079"/>
                  <a:pt x="19207" y="14342"/>
                </a:cubicBezTo>
                <a:cubicBezTo>
                  <a:pt x="18301" y="15604"/>
                  <a:pt x="16427" y="17180"/>
                  <a:pt x="13944" y="18297"/>
                </a:cubicBezTo>
                <a:cubicBezTo>
                  <a:pt x="12715" y="18848"/>
                  <a:pt x="12045" y="19811"/>
                  <a:pt x="10875" y="21444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1" name="Freeform: Shape 219"/>
          <p:cNvSpPr/>
          <p:nvPr/>
        </p:nvSpPr>
        <p:spPr>
          <a:xfrm>
            <a:off x="8245264" y="3401378"/>
            <a:ext cx="34315" cy="65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0669" fill="norm" stroke="1" extrusionOk="0">
                <a:moveTo>
                  <a:pt x="5659" y="902"/>
                </a:moveTo>
                <a:cubicBezTo>
                  <a:pt x="5046" y="399"/>
                  <a:pt x="3365" y="-448"/>
                  <a:pt x="1381" y="288"/>
                </a:cubicBezTo>
                <a:cubicBezTo>
                  <a:pt x="-595" y="1029"/>
                  <a:pt x="2" y="2304"/>
                  <a:pt x="433" y="2816"/>
                </a:cubicBezTo>
                <a:cubicBezTo>
                  <a:pt x="863" y="3328"/>
                  <a:pt x="15085" y="20428"/>
                  <a:pt x="15085" y="20428"/>
                </a:cubicBezTo>
                <a:cubicBezTo>
                  <a:pt x="15085" y="20428"/>
                  <a:pt x="16273" y="21152"/>
                  <a:pt x="18543" y="20090"/>
                </a:cubicBezTo>
                <a:cubicBezTo>
                  <a:pt x="21005" y="18942"/>
                  <a:pt x="20217" y="18367"/>
                  <a:pt x="20217" y="18367"/>
                </a:cubicBezTo>
                <a:cubicBezTo>
                  <a:pt x="20217" y="18367"/>
                  <a:pt x="6273" y="1410"/>
                  <a:pt x="5659" y="902"/>
                </a:cubicBez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2" name="Freeform: Shape 220"/>
          <p:cNvSpPr/>
          <p:nvPr/>
        </p:nvSpPr>
        <p:spPr>
          <a:xfrm>
            <a:off x="8258188" y="3455311"/>
            <a:ext cx="25784" cy="26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6" h="20956" fill="norm" stroke="1" extrusionOk="0">
                <a:moveTo>
                  <a:pt x="18802" y="636"/>
                </a:moveTo>
                <a:cubicBezTo>
                  <a:pt x="14889" y="7363"/>
                  <a:pt x="10376" y="9516"/>
                  <a:pt x="6308" y="13218"/>
                </a:cubicBezTo>
                <a:cubicBezTo>
                  <a:pt x="3121" y="16124"/>
                  <a:pt x="3510" y="17975"/>
                  <a:pt x="0" y="20956"/>
                </a:cubicBezTo>
                <a:cubicBezTo>
                  <a:pt x="6175" y="20515"/>
                  <a:pt x="5116" y="17007"/>
                  <a:pt x="13106" y="11432"/>
                </a:cubicBezTo>
                <a:cubicBezTo>
                  <a:pt x="16807" y="8859"/>
                  <a:pt x="20630" y="6061"/>
                  <a:pt x="21354" y="1680"/>
                </a:cubicBezTo>
                <a:cubicBezTo>
                  <a:pt x="21600" y="163"/>
                  <a:pt x="19738" y="-644"/>
                  <a:pt x="18802" y="636"/>
                </a:cubicBezTo>
                <a:close/>
              </a:path>
            </a:pathLst>
          </a:custGeom>
          <a:solidFill>
            <a:srgbClr val="F2A1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3" name="Freeform: Shape 221"/>
          <p:cNvSpPr/>
          <p:nvPr/>
        </p:nvSpPr>
        <p:spPr>
          <a:xfrm>
            <a:off x="7993497" y="3369365"/>
            <a:ext cx="178684" cy="21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58" fill="norm" stroke="1" extrusionOk="0">
                <a:moveTo>
                  <a:pt x="0" y="68"/>
                </a:moveTo>
                <a:cubicBezTo>
                  <a:pt x="2633" y="171"/>
                  <a:pt x="10295" y="-847"/>
                  <a:pt x="14552" y="2526"/>
                </a:cubicBezTo>
                <a:cubicBezTo>
                  <a:pt x="18119" y="5353"/>
                  <a:pt x="20163" y="12762"/>
                  <a:pt x="21600" y="15768"/>
                </a:cubicBezTo>
                <a:cubicBezTo>
                  <a:pt x="18026" y="18527"/>
                  <a:pt x="14585" y="20753"/>
                  <a:pt x="9170" y="19857"/>
                </a:cubicBezTo>
                <a:cubicBezTo>
                  <a:pt x="8965" y="19741"/>
                  <a:pt x="6279" y="13337"/>
                  <a:pt x="4324" y="12767"/>
                </a:cubicBezTo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4" name="Freeform: Shape 222"/>
          <p:cNvSpPr/>
          <p:nvPr/>
        </p:nvSpPr>
        <p:spPr>
          <a:xfrm>
            <a:off x="7899784" y="3981939"/>
            <a:ext cx="117898" cy="286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40" h="21600" fill="norm" stroke="1" extrusionOk="0">
                <a:moveTo>
                  <a:pt x="20740" y="21454"/>
                </a:moveTo>
                <a:cubicBezTo>
                  <a:pt x="19295" y="17439"/>
                  <a:pt x="10340" y="4993"/>
                  <a:pt x="9959" y="4651"/>
                </a:cubicBezTo>
                <a:cubicBezTo>
                  <a:pt x="5080" y="3028"/>
                  <a:pt x="1862" y="1352"/>
                  <a:pt x="240" y="0"/>
                </a:cubicBezTo>
                <a:cubicBezTo>
                  <a:pt x="-860" y="2728"/>
                  <a:pt x="2037" y="5426"/>
                  <a:pt x="4752" y="7936"/>
                </a:cubicBezTo>
                <a:cubicBezTo>
                  <a:pt x="9495" y="12323"/>
                  <a:pt x="12307" y="17093"/>
                  <a:pt x="16394" y="21600"/>
                </a:cubicBezTo>
              </a:path>
            </a:pathLst>
          </a:custGeom>
          <a:solidFill>
            <a:srgbClr val="170D5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5" name="Freeform: Shape 223"/>
          <p:cNvSpPr/>
          <p:nvPr/>
        </p:nvSpPr>
        <p:spPr>
          <a:xfrm>
            <a:off x="9921661" y="3402577"/>
            <a:ext cx="351546" cy="4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3" fill="norm" stroke="1" extrusionOk="0">
                <a:moveTo>
                  <a:pt x="15048" y="1054"/>
                </a:moveTo>
                <a:cubicBezTo>
                  <a:pt x="12833" y="2724"/>
                  <a:pt x="11271" y="13424"/>
                  <a:pt x="11213" y="13821"/>
                </a:cubicBezTo>
                <a:cubicBezTo>
                  <a:pt x="11156" y="14218"/>
                  <a:pt x="0" y="18622"/>
                  <a:pt x="0" y="18622"/>
                </a:cubicBezTo>
                <a:lnTo>
                  <a:pt x="1570" y="19883"/>
                </a:lnTo>
                <a:cubicBezTo>
                  <a:pt x="1570" y="19883"/>
                  <a:pt x="13458" y="17782"/>
                  <a:pt x="15595" y="15968"/>
                </a:cubicBezTo>
                <a:cubicBezTo>
                  <a:pt x="17408" y="14429"/>
                  <a:pt x="21600" y="1850"/>
                  <a:pt x="21600" y="1850"/>
                </a:cubicBezTo>
                <a:cubicBezTo>
                  <a:pt x="21600" y="1850"/>
                  <a:pt x="18723" y="-1717"/>
                  <a:pt x="15048" y="1054"/>
                </a:cubicBezTo>
                <a:close/>
              </a:path>
            </a:pathLst>
          </a:custGeom>
          <a:solidFill>
            <a:srgbClr val="57C6F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6" name="Freeform: Shape 224"/>
          <p:cNvSpPr/>
          <p:nvPr/>
        </p:nvSpPr>
        <p:spPr>
          <a:xfrm>
            <a:off x="9907588" y="5062451"/>
            <a:ext cx="1081641" cy="74044"/>
          </a:xfrm>
          <a:prstGeom prst="ellipse">
            <a:avLst/>
          </a:prstGeom>
          <a:solidFill>
            <a:srgbClr val="BDEEFF">
              <a:alpha val="3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7" name="Freeform: Shape 225"/>
          <p:cNvSpPr/>
          <p:nvPr/>
        </p:nvSpPr>
        <p:spPr>
          <a:xfrm>
            <a:off x="10721189" y="4868926"/>
            <a:ext cx="62256" cy="73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19776" fill="norm" stroke="1" extrusionOk="0">
                <a:moveTo>
                  <a:pt x="0" y="9039"/>
                </a:moveTo>
                <a:cubicBezTo>
                  <a:pt x="0" y="9039"/>
                  <a:pt x="5112" y="16736"/>
                  <a:pt x="7686" y="19166"/>
                </a:cubicBezTo>
                <a:cubicBezTo>
                  <a:pt x="10261" y="21600"/>
                  <a:pt x="21442" y="16090"/>
                  <a:pt x="21521" y="14103"/>
                </a:cubicBezTo>
                <a:cubicBezTo>
                  <a:pt x="21600" y="12108"/>
                  <a:pt x="11586" y="0"/>
                  <a:pt x="11586" y="0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8" name="Freeform: Shape 226"/>
          <p:cNvSpPr/>
          <p:nvPr/>
        </p:nvSpPr>
        <p:spPr>
          <a:xfrm>
            <a:off x="10678854" y="4915936"/>
            <a:ext cx="137393" cy="115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45" h="20906" fill="norm" stroke="1" extrusionOk="0">
                <a:moveTo>
                  <a:pt x="17350" y="1461"/>
                </a:moveTo>
                <a:cubicBezTo>
                  <a:pt x="18372" y="3261"/>
                  <a:pt x="20045" y="6836"/>
                  <a:pt x="20045" y="6836"/>
                </a:cubicBezTo>
                <a:lnTo>
                  <a:pt x="15879" y="11570"/>
                </a:lnTo>
                <a:lnTo>
                  <a:pt x="14789" y="10989"/>
                </a:lnTo>
                <a:cubicBezTo>
                  <a:pt x="14789" y="10989"/>
                  <a:pt x="14102" y="13325"/>
                  <a:pt x="12839" y="14825"/>
                </a:cubicBezTo>
                <a:cubicBezTo>
                  <a:pt x="11900" y="15941"/>
                  <a:pt x="9715" y="17798"/>
                  <a:pt x="8530" y="18487"/>
                </a:cubicBezTo>
                <a:cubicBezTo>
                  <a:pt x="4378" y="20893"/>
                  <a:pt x="901" y="21260"/>
                  <a:pt x="428" y="20640"/>
                </a:cubicBezTo>
                <a:cubicBezTo>
                  <a:pt x="-1555" y="18047"/>
                  <a:pt x="3935" y="14786"/>
                  <a:pt x="4964" y="13938"/>
                </a:cubicBezTo>
                <a:cubicBezTo>
                  <a:pt x="7918" y="11497"/>
                  <a:pt x="8726" y="7346"/>
                  <a:pt x="8418" y="4993"/>
                </a:cubicBezTo>
                <a:cubicBezTo>
                  <a:pt x="8195" y="3288"/>
                  <a:pt x="7785" y="3144"/>
                  <a:pt x="8534" y="2882"/>
                </a:cubicBezTo>
                <a:cubicBezTo>
                  <a:pt x="8534" y="2882"/>
                  <a:pt x="9164" y="2567"/>
                  <a:pt x="9983" y="3063"/>
                </a:cubicBezTo>
                <a:cubicBezTo>
                  <a:pt x="11241" y="3823"/>
                  <a:pt x="12774" y="3757"/>
                  <a:pt x="13796" y="2560"/>
                </a:cubicBezTo>
                <a:cubicBezTo>
                  <a:pt x="14381" y="1873"/>
                  <a:pt x="14877" y="1023"/>
                  <a:pt x="15020" y="31"/>
                </a:cubicBezTo>
                <a:cubicBezTo>
                  <a:pt x="15022" y="31"/>
                  <a:pt x="16330" y="-340"/>
                  <a:pt x="17350" y="1461"/>
                </a:cubicBez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9" name="Freeform: Shape 227"/>
          <p:cNvSpPr/>
          <p:nvPr/>
        </p:nvSpPr>
        <p:spPr>
          <a:xfrm>
            <a:off x="10182793" y="4976710"/>
            <a:ext cx="50570" cy="62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0823" fill="norm" stroke="1" extrusionOk="0">
                <a:moveTo>
                  <a:pt x="2660" y="7811"/>
                </a:moveTo>
                <a:cubicBezTo>
                  <a:pt x="2660" y="7811"/>
                  <a:pt x="-341" y="13642"/>
                  <a:pt x="32" y="17478"/>
                </a:cubicBezTo>
                <a:cubicBezTo>
                  <a:pt x="405" y="21310"/>
                  <a:pt x="16563" y="21600"/>
                  <a:pt x="18439" y="19610"/>
                </a:cubicBezTo>
                <a:cubicBezTo>
                  <a:pt x="20321" y="17621"/>
                  <a:pt x="21259" y="0"/>
                  <a:pt x="21259" y="0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0" name="Freeform: Shape 228"/>
          <p:cNvSpPr/>
          <p:nvPr/>
        </p:nvSpPr>
        <p:spPr>
          <a:xfrm>
            <a:off x="10080081" y="5018774"/>
            <a:ext cx="156738" cy="58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3" h="21194" fill="norm" stroke="1" extrusionOk="0">
                <a:moveTo>
                  <a:pt x="21233" y="9794"/>
                </a:moveTo>
                <a:cubicBezTo>
                  <a:pt x="21233" y="14128"/>
                  <a:pt x="20758" y="21194"/>
                  <a:pt x="20758" y="21194"/>
                </a:cubicBezTo>
                <a:lnTo>
                  <a:pt x="14759" y="21194"/>
                </a:lnTo>
                <a:lnTo>
                  <a:pt x="14464" y="18645"/>
                </a:lnTo>
                <a:cubicBezTo>
                  <a:pt x="14464" y="18645"/>
                  <a:pt x="12519" y="21194"/>
                  <a:pt x="10991" y="21194"/>
                </a:cubicBezTo>
                <a:lnTo>
                  <a:pt x="5929" y="21194"/>
                </a:lnTo>
                <a:cubicBezTo>
                  <a:pt x="2222" y="21194"/>
                  <a:pt x="119" y="19995"/>
                  <a:pt x="25" y="18331"/>
                </a:cubicBezTo>
                <a:cubicBezTo>
                  <a:pt x="-367" y="11390"/>
                  <a:pt x="4062" y="11710"/>
                  <a:pt x="5215" y="11710"/>
                </a:cubicBezTo>
                <a:cubicBezTo>
                  <a:pt x="8524" y="11710"/>
                  <a:pt x="12109" y="7768"/>
                  <a:pt x="12891" y="3487"/>
                </a:cubicBezTo>
                <a:cubicBezTo>
                  <a:pt x="13459" y="382"/>
                  <a:pt x="13207" y="-406"/>
                  <a:pt x="13892" y="179"/>
                </a:cubicBezTo>
                <a:cubicBezTo>
                  <a:pt x="13892" y="179"/>
                  <a:pt x="14509" y="513"/>
                  <a:pt x="14919" y="2438"/>
                </a:cubicBezTo>
                <a:cubicBezTo>
                  <a:pt x="15551" y="5383"/>
                  <a:pt x="16748" y="7366"/>
                  <a:pt x="18048" y="6776"/>
                </a:cubicBezTo>
                <a:cubicBezTo>
                  <a:pt x="18791" y="6447"/>
                  <a:pt x="19536" y="5722"/>
                  <a:pt x="20075" y="4290"/>
                </a:cubicBezTo>
                <a:cubicBezTo>
                  <a:pt x="20073" y="4300"/>
                  <a:pt x="21233" y="5460"/>
                  <a:pt x="21233" y="9794"/>
                </a:cubicBez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1" name="Freeform: Shape 229"/>
          <p:cNvSpPr/>
          <p:nvPr/>
        </p:nvSpPr>
        <p:spPr>
          <a:xfrm>
            <a:off x="10152423" y="3920618"/>
            <a:ext cx="266359" cy="64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0" h="20696" fill="norm" stroke="1" extrusionOk="0">
                <a:moveTo>
                  <a:pt x="19523" y="8807"/>
                </a:moveTo>
                <a:cubicBezTo>
                  <a:pt x="19502" y="8858"/>
                  <a:pt x="16833" y="7544"/>
                  <a:pt x="16804" y="7599"/>
                </a:cubicBezTo>
                <a:cubicBezTo>
                  <a:pt x="15741" y="9899"/>
                  <a:pt x="10802" y="17589"/>
                  <a:pt x="9160" y="19607"/>
                </a:cubicBezTo>
                <a:lnTo>
                  <a:pt x="9160" y="19611"/>
                </a:lnTo>
                <a:cubicBezTo>
                  <a:pt x="8920" y="19893"/>
                  <a:pt x="7652" y="20501"/>
                  <a:pt x="6600" y="20617"/>
                </a:cubicBezTo>
                <a:cubicBezTo>
                  <a:pt x="4188" y="20887"/>
                  <a:pt x="337" y="20532"/>
                  <a:pt x="29" y="18550"/>
                </a:cubicBezTo>
                <a:cubicBezTo>
                  <a:pt x="-10" y="18332"/>
                  <a:pt x="106" y="18093"/>
                  <a:pt x="49" y="17835"/>
                </a:cubicBezTo>
                <a:cubicBezTo>
                  <a:pt x="-639" y="14783"/>
                  <a:pt x="6158" y="1325"/>
                  <a:pt x="6332" y="467"/>
                </a:cubicBezTo>
                <a:cubicBezTo>
                  <a:pt x="6496" y="-391"/>
                  <a:pt x="10428" y="228"/>
                  <a:pt x="11527" y="69"/>
                </a:cubicBezTo>
                <a:cubicBezTo>
                  <a:pt x="17018" y="-713"/>
                  <a:pt x="20961" y="5589"/>
                  <a:pt x="19523" y="8807"/>
                </a:cubicBezTo>
                <a:close/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2" name="Freeform: Shape 230"/>
          <p:cNvSpPr/>
          <p:nvPr/>
        </p:nvSpPr>
        <p:spPr>
          <a:xfrm>
            <a:off x="10148321" y="4413418"/>
            <a:ext cx="139229" cy="60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0226" fill="norm" stroke="1" extrusionOk="0">
                <a:moveTo>
                  <a:pt x="20393" y="5216"/>
                </a:moveTo>
                <a:cubicBezTo>
                  <a:pt x="18070" y="3706"/>
                  <a:pt x="21598" y="1937"/>
                  <a:pt x="21598" y="1937"/>
                </a:cubicBezTo>
                <a:cubicBezTo>
                  <a:pt x="21598" y="1937"/>
                  <a:pt x="1835" y="-1363"/>
                  <a:pt x="832" y="651"/>
                </a:cubicBezTo>
                <a:cubicBezTo>
                  <a:pt x="730" y="810"/>
                  <a:pt x="-2" y="2175"/>
                  <a:pt x="0" y="2944"/>
                </a:cubicBezTo>
                <a:cubicBezTo>
                  <a:pt x="7" y="5699"/>
                  <a:pt x="4415" y="14421"/>
                  <a:pt x="4092" y="19747"/>
                </a:cubicBezTo>
                <a:lnTo>
                  <a:pt x="4092" y="20095"/>
                </a:lnTo>
                <a:cubicBezTo>
                  <a:pt x="4092" y="20095"/>
                  <a:pt x="7391" y="20237"/>
                  <a:pt x="13184" y="20225"/>
                </a:cubicBezTo>
                <a:cubicBezTo>
                  <a:pt x="13444" y="20225"/>
                  <a:pt x="13728" y="20225"/>
                  <a:pt x="14010" y="20220"/>
                </a:cubicBezTo>
                <a:cubicBezTo>
                  <a:pt x="15661" y="16903"/>
                  <a:pt x="19233" y="12393"/>
                  <a:pt x="20929" y="7855"/>
                </a:cubicBezTo>
                <a:cubicBezTo>
                  <a:pt x="21342" y="6743"/>
                  <a:pt x="20779" y="5465"/>
                  <a:pt x="20393" y="5216"/>
                </a:cubicBezTo>
                <a:close/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3" name="Freeform: Shape 231"/>
          <p:cNvSpPr/>
          <p:nvPr/>
        </p:nvSpPr>
        <p:spPr>
          <a:xfrm>
            <a:off x="10237529" y="3894116"/>
            <a:ext cx="546292" cy="1019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522" y="13854"/>
                </a:moveTo>
                <a:cubicBezTo>
                  <a:pt x="13515" y="13183"/>
                  <a:pt x="12451" y="12883"/>
                  <a:pt x="12136" y="12372"/>
                </a:cubicBezTo>
                <a:cubicBezTo>
                  <a:pt x="11404" y="11184"/>
                  <a:pt x="11602" y="6364"/>
                  <a:pt x="11532" y="5025"/>
                </a:cubicBezTo>
                <a:cubicBezTo>
                  <a:pt x="11740" y="4752"/>
                  <a:pt x="13681" y="2016"/>
                  <a:pt x="9743" y="0"/>
                </a:cubicBezTo>
                <a:cubicBezTo>
                  <a:pt x="9743" y="0"/>
                  <a:pt x="6202" y="814"/>
                  <a:pt x="3367" y="912"/>
                </a:cubicBezTo>
                <a:cubicBezTo>
                  <a:pt x="1134" y="989"/>
                  <a:pt x="0" y="871"/>
                  <a:pt x="0" y="871"/>
                </a:cubicBezTo>
                <a:cubicBezTo>
                  <a:pt x="0" y="871"/>
                  <a:pt x="2109" y="2575"/>
                  <a:pt x="2232" y="3331"/>
                </a:cubicBezTo>
                <a:cubicBezTo>
                  <a:pt x="2441" y="4614"/>
                  <a:pt x="6919" y="12366"/>
                  <a:pt x="7261" y="12790"/>
                </a:cubicBezTo>
                <a:cubicBezTo>
                  <a:pt x="8039" y="13758"/>
                  <a:pt x="8898" y="14139"/>
                  <a:pt x="9182" y="14337"/>
                </a:cubicBezTo>
                <a:cubicBezTo>
                  <a:pt x="11167" y="15721"/>
                  <a:pt x="15814" y="18632"/>
                  <a:pt x="19336" y="21420"/>
                </a:cubicBezTo>
                <a:lnTo>
                  <a:pt x="19574" y="21600"/>
                </a:lnTo>
                <a:cubicBezTo>
                  <a:pt x="19574" y="21600"/>
                  <a:pt x="20282" y="21470"/>
                  <a:pt x="21600" y="20986"/>
                </a:cubicBezTo>
                <a:cubicBezTo>
                  <a:pt x="19702" y="19129"/>
                  <a:pt x="17717" y="15981"/>
                  <a:pt x="14522" y="13854"/>
                </a:cubicBezTo>
                <a:close/>
              </a:path>
            </a:pathLst>
          </a:custGeom>
          <a:solidFill>
            <a:srgbClr val="E8505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4" name="Freeform: Shape 232"/>
          <p:cNvSpPr/>
          <p:nvPr/>
        </p:nvSpPr>
        <p:spPr>
          <a:xfrm>
            <a:off x="10161034" y="3377069"/>
            <a:ext cx="415774" cy="577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43" h="21515" fill="norm" stroke="1" extrusionOk="0">
                <a:moveTo>
                  <a:pt x="277" y="1860"/>
                </a:moveTo>
                <a:cubicBezTo>
                  <a:pt x="1174" y="1096"/>
                  <a:pt x="5021" y="-85"/>
                  <a:pt x="8825" y="5"/>
                </a:cubicBezTo>
                <a:cubicBezTo>
                  <a:pt x="11446" y="66"/>
                  <a:pt x="19775" y="703"/>
                  <a:pt x="20573" y="2005"/>
                </a:cubicBezTo>
                <a:cubicBezTo>
                  <a:pt x="20981" y="2670"/>
                  <a:pt x="20942" y="8989"/>
                  <a:pt x="20345" y="11339"/>
                </a:cubicBezTo>
                <a:cubicBezTo>
                  <a:pt x="19896" y="13106"/>
                  <a:pt x="18540" y="17647"/>
                  <a:pt x="18540" y="18704"/>
                </a:cubicBezTo>
                <a:cubicBezTo>
                  <a:pt x="18540" y="19761"/>
                  <a:pt x="19304" y="20214"/>
                  <a:pt x="18947" y="20520"/>
                </a:cubicBezTo>
                <a:cubicBezTo>
                  <a:pt x="18149" y="21208"/>
                  <a:pt x="12179" y="21515"/>
                  <a:pt x="9615" y="21515"/>
                </a:cubicBezTo>
                <a:cubicBezTo>
                  <a:pt x="7333" y="21515"/>
                  <a:pt x="3449" y="21063"/>
                  <a:pt x="3253" y="20520"/>
                </a:cubicBezTo>
                <a:cubicBezTo>
                  <a:pt x="2959" y="19715"/>
                  <a:pt x="3697" y="19745"/>
                  <a:pt x="3798" y="18900"/>
                </a:cubicBezTo>
                <a:cubicBezTo>
                  <a:pt x="3898" y="18055"/>
                  <a:pt x="4435" y="12483"/>
                  <a:pt x="3767" y="11673"/>
                </a:cubicBezTo>
                <a:cubicBezTo>
                  <a:pt x="2707" y="10388"/>
                  <a:pt x="1095" y="6744"/>
                  <a:pt x="1015" y="5776"/>
                </a:cubicBezTo>
                <a:cubicBezTo>
                  <a:pt x="933" y="4807"/>
                  <a:pt x="-619" y="2624"/>
                  <a:pt x="277" y="1860"/>
                </a:cubicBezTo>
                <a:close/>
              </a:path>
            </a:pathLst>
          </a:custGeom>
          <a:solidFill>
            <a:srgbClr val="57C6F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5" name="Freeform: Shape 233"/>
          <p:cNvSpPr/>
          <p:nvPr/>
        </p:nvSpPr>
        <p:spPr>
          <a:xfrm>
            <a:off x="10274362" y="3273042"/>
            <a:ext cx="127184" cy="164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6" fill="norm" stroke="1" extrusionOk="0">
                <a:moveTo>
                  <a:pt x="3071" y="5085"/>
                </a:moveTo>
                <a:cubicBezTo>
                  <a:pt x="3071" y="5085"/>
                  <a:pt x="2984" y="13169"/>
                  <a:pt x="2550" y="13496"/>
                </a:cubicBezTo>
                <a:cubicBezTo>
                  <a:pt x="2116" y="13823"/>
                  <a:pt x="0" y="14577"/>
                  <a:pt x="0" y="14577"/>
                </a:cubicBezTo>
                <a:cubicBezTo>
                  <a:pt x="0" y="14577"/>
                  <a:pt x="1511" y="21600"/>
                  <a:pt x="3847" y="21079"/>
                </a:cubicBezTo>
                <a:cubicBezTo>
                  <a:pt x="6182" y="20557"/>
                  <a:pt x="21600" y="14687"/>
                  <a:pt x="21600" y="14687"/>
                </a:cubicBezTo>
                <a:cubicBezTo>
                  <a:pt x="21600" y="14687"/>
                  <a:pt x="19415" y="14016"/>
                  <a:pt x="19415" y="13363"/>
                </a:cubicBezTo>
                <a:cubicBezTo>
                  <a:pt x="19415" y="12711"/>
                  <a:pt x="21488" y="0"/>
                  <a:pt x="21488" y="0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6" name="Freeform: Shape 234"/>
          <p:cNvSpPr/>
          <p:nvPr/>
        </p:nvSpPr>
        <p:spPr>
          <a:xfrm>
            <a:off x="10236197" y="3098458"/>
            <a:ext cx="89276" cy="135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057" fill="norm" stroke="1" extrusionOk="0">
                <a:moveTo>
                  <a:pt x="19542" y="1042"/>
                </a:moveTo>
                <a:cubicBezTo>
                  <a:pt x="16885" y="-244"/>
                  <a:pt x="13060" y="-294"/>
                  <a:pt x="10062" y="639"/>
                </a:cubicBezTo>
                <a:cubicBezTo>
                  <a:pt x="7067" y="1569"/>
                  <a:pt x="4859" y="3359"/>
                  <a:pt x="3597" y="5332"/>
                </a:cubicBezTo>
                <a:cubicBezTo>
                  <a:pt x="2377" y="7241"/>
                  <a:pt x="2010" y="9512"/>
                  <a:pt x="3584" y="11308"/>
                </a:cubicBezTo>
                <a:cubicBezTo>
                  <a:pt x="1376" y="11773"/>
                  <a:pt x="0" y="13311"/>
                  <a:pt x="0" y="14799"/>
                </a:cubicBezTo>
                <a:cubicBezTo>
                  <a:pt x="-3" y="16418"/>
                  <a:pt x="1490" y="17983"/>
                  <a:pt x="2820" y="19289"/>
                </a:cubicBezTo>
                <a:cubicBezTo>
                  <a:pt x="4104" y="20548"/>
                  <a:pt x="6872" y="21306"/>
                  <a:pt x="9152" y="20981"/>
                </a:cubicBezTo>
                <a:cubicBezTo>
                  <a:pt x="10784" y="20746"/>
                  <a:pt x="12179" y="20031"/>
                  <a:pt x="13181" y="19172"/>
                </a:cubicBezTo>
                <a:cubicBezTo>
                  <a:pt x="14182" y="18314"/>
                  <a:pt x="14846" y="17309"/>
                  <a:pt x="15454" y="16311"/>
                </a:cubicBezTo>
                <a:cubicBezTo>
                  <a:pt x="18270" y="11671"/>
                  <a:pt x="20189" y="6824"/>
                  <a:pt x="21597" y="1930"/>
                </a:cubicBezTo>
              </a:path>
            </a:pathLst>
          </a:custGeom>
          <a:solidFill>
            <a:srgbClr val="170D5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7" name="Freeform: Shape 235"/>
          <p:cNvSpPr/>
          <p:nvPr/>
        </p:nvSpPr>
        <p:spPr>
          <a:xfrm>
            <a:off x="10246770" y="3083417"/>
            <a:ext cx="212164" cy="24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1" h="21045" fill="norm" stroke="1" extrusionOk="0">
                <a:moveTo>
                  <a:pt x="10476" y="0"/>
                </a:moveTo>
                <a:cubicBezTo>
                  <a:pt x="9201" y="313"/>
                  <a:pt x="5840" y="-310"/>
                  <a:pt x="4913" y="933"/>
                </a:cubicBezTo>
                <a:cubicBezTo>
                  <a:pt x="3986" y="2176"/>
                  <a:pt x="3175" y="5179"/>
                  <a:pt x="2828" y="6007"/>
                </a:cubicBezTo>
                <a:cubicBezTo>
                  <a:pt x="2136" y="7656"/>
                  <a:pt x="1684" y="9417"/>
                  <a:pt x="1181" y="11117"/>
                </a:cubicBezTo>
                <a:cubicBezTo>
                  <a:pt x="526" y="13333"/>
                  <a:pt x="-1159" y="17506"/>
                  <a:pt x="1267" y="19359"/>
                </a:cubicBezTo>
                <a:cubicBezTo>
                  <a:pt x="1964" y="19891"/>
                  <a:pt x="2879" y="19952"/>
                  <a:pt x="3742" y="20092"/>
                </a:cubicBezTo>
                <a:cubicBezTo>
                  <a:pt x="4891" y="20278"/>
                  <a:pt x="6035" y="20488"/>
                  <a:pt x="7181" y="20672"/>
                </a:cubicBezTo>
                <a:cubicBezTo>
                  <a:pt x="8962" y="20958"/>
                  <a:pt x="10932" y="21290"/>
                  <a:pt x="12701" y="20777"/>
                </a:cubicBezTo>
                <a:cubicBezTo>
                  <a:pt x="15062" y="20092"/>
                  <a:pt x="16357" y="17191"/>
                  <a:pt x="16965" y="15221"/>
                </a:cubicBezTo>
                <a:lnTo>
                  <a:pt x="20441" y="3936"/>
                </a:lnTo>
                <a:lnTo>
                  <a:pt x="10476" y="0"/>
                </a:lnTo>
                <a:close/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8" name="Freeform: Shape 236"/>
          <p:cNvSpPr/>
          <p:nvPr/>
        </p:nvSpPr>
        <p:spPr>
          <a:xfrm>
            <a:off x="10409590" y="3226109"/>
            <a:ext cx="38821" cy="59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5" h="19719" fill="norm" stroke="1" extrusionOk="0">
                <a:moveTo>
                  <a:pt x="26" y="15561"/>
                </a:moveTo>
                <a:cubicBezTo>
                  <a:pt x="26" y="15561"/>
                  <a:pt x="-368" y="17559"/>
                  <a:pt x="1890" y="18951"/>
                </a:cubicBezTo>
                <a:cubicBezTo>
                  <a:pt x="3861" y="20170"/>
                  <a:pt x="7322" y="19727"/>
                  <a:pt x="9637" y="19071"/>
                </a:cubicBezTo>
                <a:cubicBezTo>
                  <a:pt x="16223" y="17210"/>
                  <a:pt x="20164" y="12747"/>
                  <a:pt x="20652" y="8399"/>
                </a:cubicBezTo>
                <a:cubicBezTo>
                  <a:pt x="21232" y="3276"/>
                  <a:pt x="15937" y="-1430"/>
                  <a:pt x="8756" y="405"/>
                </a:cubicBezTo>
                <a:cubicBezTo>
                  <a:pt x="4548" y="1477"/>
                  <a:pt x="2406" y="4721"/>
                  <a:pt x="2979" y="7513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9" name="Freeform: Shape 237"/>
          <p:cNvSpPr/>
          <p:nvPr/>
        </p:nvSpPr>
        <p:spPr>
          <a:xfrm>
            <a:off x="10247969" y="3024682"/>
            <a:ext cx="252101" cy="235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8" h="21328" fill="norm" stroke="1" extrusionOk="0">
                <a:moveTo>
                  <a:pt x="16512" y="16042"/>
                </a:moveTo>
                <a:cubicBezTo>
                  <a:pt x="16151" y="17223"/>
                  <a:pt x="15206" y="19905"/>
                  <a:pt x="14204" y="19646"/>
                </a:cubicBezTo>
                <a:cubicBezTo>
                  <a:pt x="13200" y="19385"/>
                  <a:pt x="14611" y="15183"/>
                  <a:pt x="15480" y="13497"/>
                </a:cubicBezTo>
                <a:cubicBezTo>
                  <a:pt x="14217" y="13492"/>
                  <a:pt x="12660" y="13284"/>
                  <a:pt x="12206" y="12024"/>
                </a:cubicBezTo>
                <a:cubicBezTo>
                  <a:pt x="12104" y="11741"/>
                  <a:pt x="12023" y="11374"/>
                  <a:pt x="11746" y="11310"/>
                </a:cubicBezTo>
                <a:cubicBezTo>
                  <a:pt x="11519" y="11257"/>
                  <a:pt x="11317" y="11454"/>
                  <a:pt x="11122" y="11589"/>
                </a:cubicBezTo>
                <a:cubicBezTo>
                  <a:pt x="10236" y="12203"/>
                  <a:pt x="9027" y="11604"/>
                  <a:pt x="8322" y="10764"/>
                </a:cubicBezTo>
                <a:cubicBezTo>
                  <a:pt x="8160" y="10571"/>
                  <a:pt x="7971" y="10347"/>
                  <a:pt x="7730" y="10365"/>
                </a:cubicBezTo>
                <a:cubicBezTo>
                  <a:pt x="7582" y="10376"/>
                  <a:pt x="7456" y="10480"/>
                  <a:pt x="7334" y="10571"/>
                </a:cubicBezTo>
                <a:cubicBezTo>
                  <a:pt x="5879" y="11676"/>
                  <a:pt x="2013" y="11621"/>
                  <a:pt x="2027" y="9678"/>
                </a:cubicBezTo>
                <a:cubicBezTo>
                  <a:pt x="754" y="10370"/>
                  <a:pt x="-72" y="8685"/>
                  <a:pt x="6" y="7529"/>
                </a:cubicBezTo>
                <a:cubicBezTo>
                  <a:pt x="81" y="6376"/>
                  <a:pt x="889" y="4449"/>
                  <a:pt x="2643" y="4497"/>
                </a:cubicBezTo>
                <a:cubicBezTo>
                  <a:pt x="2556" y="3077"/>
                  <a:pt x="3596" y="2189"/>
                  <a:pt x="4651" y="1324"/>
                </a:cubicBezTo>
                <a:cubicBezTo>
                  <a:pt x="5705" y="457"/>
                  <a:pt x="7049" y="73"/>
                  <a:pt x="8377" y="8"/>
                </a:cubicBezTo>
                <a:cubicBezTo>
                  <a:pt x="10473" y="-95"/>
                  <a:pt x="12858" y="832"/>
                  <a:pt x="13574" y="2941"/>
                </a:cubicBezTo>
                <a:cubicBezTo>
                  <a:pt x="13625" y="3093"/>
                  <a:pt x="13676" y="3264"/>
                  <a:pt x="13807" y="3346"/>
                </a:cubicBezTo>
                <a:cubicBezTo>
                  <a:pt x="13952" y="3438"/>
                  <a:pt x="14134" y="3387"/>
                  <a:pt x="14297" y="3341"/>
                </a:cubicBezTo>
                <a:cubicBezTo>
                  <a:pt x="15888" y="2886"/>
                  <a:pt x="17721" y="3153"/>
                  <a:pt x="18947" y="4330"/>
                </a:cubicBezTo>
                <a:cubicBezTo>
                  <a:pt x="20174" y="5506"/>
                  <a:pt x="20586" y="7663"/>
                  <a:pt x="19641" y="9108"/>
                </a:cubicBezTo>
                <a:cubicBezTo>
                  <a:pt x="20869" y="9419"/>
                  <a:pt x="21528" y="10981"/>
                  <a:pt x="21335" y="12316"/>
                </a:cubicBezTo>
                <a:cubicBezTo>
                  <a:pt x="21143" y="13651"/>
                  <a:pt x="20325" y="14777"/>
                  <a:pt x="19475" y="15775"/>
                </a:cubicBezTo>
                <a:cubicBezTo>
                  <a:pt x="20804" y="16231"/>
                  <a:pt x="21336" y="18178"/>
                  <a:pt x="20662" y="19487"/>
                </a:cubicBezTo>
                <a:cubicBezTo>
                  <a:pt x="19987" y="20795"/>
                  <a:pt x="18256" y="21505"/>
                  <a:pt x="16873" y="21290"/>
                </a:cubicBezTo>
                <a:cubicBezTo>
                  <a:pt x="17191" y="19941"/>
                  <a:pt x="16644" y="18386"/>
                  <a:pt x="15425" y="18145"/>
                </a:cubicBezTo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0" name="Freeform: Shape 238"/>
          <p:cNvSpPr/>
          <p:nvPr/>
        </p:nvSpPr>
        <p:spPr>
          <a:xfrm>
            <a:off x="10279161" y="3452759"/>
            <a:ext cx="59099" cy="420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94" h="21600" fill="norm" stroke="1" extrusionOk="0">
                <a:moveTo>
                  <a:pt x="4624" y="0"/>
                </a:moveTo>
                <a:cubicBezTo>
                  <a:pt x="4624" y="0"/>
                  <a:pt x="3021" y="11926"/>
                  <a:pt x="0" y="19181"/>
                </a:cubicBezTo>
                <a:lnTo>
                  <a:pt x="10924" y="21600"/>
                </a:lnTo>
                <a:lnTo>
                  <a:pt x="18433" y="18571"/>
                </a:lnTo>
                <a:cubicBezTo>
                  <a:pt x="18433" y="18571"/>
                  <a:pt x="21600" y="9821"/>
                  <a:pt x="11329" y="84"/>
                </a:cubicBezTo>
                <a:lnTo>
                  <a:pt x="4624" y="0"/>
                </a:lnTo>
                <a:close/>
              </a:path>
            </a:pathLst>
          </a:custGeom>
          <a:solidFill>
            <a:srgbClr val="1B227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1" name="Freeform: Shape 239"/>
          <p:cNvSpPr/>
          <p:nvPr/>
        </p:nvSpPr>
        <p:spPr>
          <a:xfrm>
            <a:off x="10285748" y="3417701"/>
            <a:ext cx="45095" cy="36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9" h="21600" fill="norm" stroke="1" extrusionOk="0">
                <a:moveTo>
                  <a:pt x="0" y="8630"/>
                </a:moveTo>
                <a:lnTo>
                  <a:pt x="371" y="10507"/>
                </a:lnTo>
                <a:cubicBezTo>
                  <a:pt x="1072" y="14070"/>
                  <a:pt x="2168" y="17491"/>
                  <a:pt x="3630" y="20642"/>
                </a:cubicBezTo>
                <a:lnTo>
                  <a:pt x="13293" y="21600"/>
                </a:lnTo>
                <a:cubicBezTo>
                  <a:pt x="13293" y="21600"/>
                  <a:pt x="19866" y="17198"/>
                  <a:pt x="20732" y="12471"/>
                </a:cubicBezTo>
                <a:cubicBezTo>
                  <a:pt x="21600" y="7743"/>
                  <a:pt x="9948" y="0"/>
                  <a:pt x="9948" y="0"/>
                </a:cubicBezTo>
                <a:lnTo>
                  <a:pt x="8530" y="712"/>
                </a:lnTo>
                <a:cubicBezTo>
                  <a:pt x="5265" y="2352"/>
                  <a:pt x="2372" y="5012"/>
                  <a:pt x="124" y="8448"/>
                </a:cubicBezTo>
                <a:lnTo>
                  <a:pt x="0" y="8630"/>
                </a:lnTo>
                <a:close/>
              </a:path>
            </a:pathLst>
          </a:custGeom>
          <a:solidFill>
            <a:srgbClr val="170D5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2" name="Freeform: Shape 240"/>
          <p:cNvSpPr/>
          <p:nvPr/>
        </p:nvSpPr>
        <p:spPr>
          <a:xfrm>
            <a:off x="10307325" y="3355487"/>
            <a:ext cx="112262" cy="115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98" y="0"/>
                </a:moveTo>
                <a:cubicBezTo>
                  <a:pt x="16098" y="0"/>
                  <a:pt x="19577" y="2420"/>
                  <a:pt x="21600" y="5399"/>
                </a:cubicBezTo>
                <a:cubicBezTo>
                  <a:pt x="19523" y="10016"/>
                  <a:pt x="13354" y="17866"/>
                  <a:pt x="8189" y="21600"/>
                </a:cubicBezTo>
                <a:cubicBezTo>
                  <a:pt x="5773" y="15302"/>
                  <a:pt x="0" y="11644"/>
                  <a:pt x="0" y="11644"/>
                </a:cubicBezTo>
                <a:cubicBezTo>
                  <a:pt x="0" y="11644"/>
                  <a:pt x="14653" y="8695"/>
                  <a:pt x="16098" y="0"/>
                </a:cubicBezTo>
                <a:close/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3" name="Freeform: Shape 241"/>
          <p:cNvSpPr/>
          <p:nvPr/>
        </p:nvSpPr>
        <p:spPr>
          <a:xfrm>
            <a:off x="10264450" y="3359627"/>
            <a:ext cx="42890" cy="9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5" h="21600" fill="norm" stroke="1" extrusionOk="0">
                <a:moveTo>
                  <a:pt x="19825" y="12839"/>
                </a:moveTo>
                <a:cubicBezTo>
                  <a:pt x="19825" y="12839"/>
                  <a:pt x="7732" y="15130"/>
                  <a:pt x="543" y="21600"/>
                </a:cubicBezTo>
                <a:cubicBezTo>
                  <a:pt x="543" y="21600"/>
                  <a:pt x="-1775" y="12851"/>
                  <a:pt x="3165" y="5335"/>
                </a:cubicBezTo>
                <a:cubicBezTo>
                  <a:pt x="3165" y="5335"/>
                  <a:pt x="9684" y="98"/>
                  <a:pt x="12430" y="0"/>
                </a:cubicBezTo>
                <a:cubicBezTo>
                  <a:pt x="11293" y="6191"/>
                  <a:pt x="19825" y="12839"/>
                  <a:pt x="19825" y="12839"/>
                </a:cubicBezTo>
                <a:close/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4" name="Freeform: Shape 242"/>
          <p:cNvSpPr/>
          <p:nvPr/>
        </p:nvSpPr>
        <p:spPr>
          <a:xfrm>
            <a:off x="10248941" y="4129730"/>
            <a:ext cx="101900" cy="700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7" h="21600" fill="norm" stroke="1" extrusionOk="0">
                <a:moveTo>
                  <a:pt x="6397" y="13516"/>
                </a:moveTo>
                <a:cubicBezTo>
                  <a:pt x="5661" y="13189"/>
                  <a:pt x="5373" y="12849"/>
                  <a:pt x="5348" y="12520"/>
                </a:cubicBezTo>
                <a:cubicBezTo>
                  <a:pt x="5404" y="12503"/>
                  <a:pt x="5479" y="12484"/>
                  <a:pt x="5516" y="12469"/>
                </a:cubicBezTo>
                <a:lnTo>
                  <a:pt x="5516" y="12466"/>
                </a:lnTo>
                <a:cubicBezTo>
                  <a:pt x="8594" y="11157"/>
                  <a:pt x="15825" y="7374"/>
                  <a:pt x="21137" y="4361"/>
                </a:cubicBezTo>
                <a:lnTo>
                  <a:pt x="12903" y="0"/>
                </a:lnTo>
                <a:cubicBezTo>
                  <a:pt x="12903" y="0"/>
                  <a:pt x="7908" y="8877"/>
                  <a:pt x="6271" y="9515"/>
                </a:cubicBezTo>
                <a:cubicBezTo>
                  <a:pt x="4632" y="10153"/>
                  <a:pt x="-463" y="12202"/>
                  <a:pt x="34" y="12644"/>
                </a:cubicBezTo>
                <a:cubicBezTo>
                  <a:pt x="530" y="13086"/>
                  <a:pt x="3750" y="13896"/>
                  <a:pt x="3254" y="14595"/>
                </a:cubicBezTo>
                <a:cubicBezTo>
                  <a:pt x="2761" y="15293"/>
                  <a:pt x="2833" y="21566"/>
                  <a:pt x="2833" y="21600"/>
                </a:cubicBezTo>
                <a:cubicBezTo>
                  <a:pt x="4461" y="19787"/>
                  <a:pt x="6059" y="17862"/>
                  <a:pt x="7116" y="15931"/>
                </a:cubicBezTo>
                <a:cubicBezTo>
                  <a:pt x="7666" y="14913"/>
                  <a:pt x="6913" y="13744"/>
                  <a:pt x="6397" y="13516"/>
                </a:cubicBezTo>
                <a:close/>
              </a:path>
            </a:pathLst>
          </a:custGeom>
          <a:solidFill>
            <a:srgbClr val="B03D4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5" name="Freeform: Shape 243"/>
          <p:cNvSpPr/>
          <p:nvPr/>
        </p:nvSpPr>
        <p:spPr>
          <a:xfrm>
            <a:off x="9260744" y="3119028"/>
            <a:ext cx="573178" cy="573178"/>
          </a:xfrm>
          <a:prstGeom prst="ellipse">
            <a:avLst/>
          </a:prstGeom>
          <a:ln w="50311">
            <a:solidFill>
              <a:srgbClr val="1B227A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6" name="Freeform: Shape 244"/>
          <p:cNvSpPr/>
          <p:nvPr/>
        </p:nvSpPr>
        <p:spPr>
          <a:xfrm>
            <a:off x="9741743" y="3627771"/>
            <a:ext cx="426812" cy="515536"/>
          </a:xfrm>
          <a:prstGeom prst="line">
            <a:avLst/>
          </a:prstGeom>
          <a:ln w="50311" cap="rnd">
            <a:solidFill>
              <a:srgbClr val="1B227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7" name="Freeform: Shape 245"/>
          <p:cNvSpPr/>
          <p:nvPr/>
        </p:nvSpPr>
        <p:spPr>
          <a:xfrm>
            <a:off x="10000336" y="3952256"/>
            <a:ext cx="143269" cy="103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2" h="21600" fill="norm" stroke="1" extrusionOk="0">
                <a:moveTo>
                  <a:pt x="20402" y="0"/>
                </a:moveTo>
                <a:cubicBezTo>
                  <a:pt x="20402" y="0"/>
                  <a:pt x="16905" y="1541"/>
                  <a:pt x="15099" y="2282"/>
                </a:cubicBezTo>
                <a:cubicBezTo>
                  <a:pt x="13919" y="2763"/>
                  <a:pt x="8324" y="1915"/>
                  <a:pt x="5033" y="2977"/>
                </a:cubicBezTo>
                <a:cubicBezTo>
                  <a:pt x="3446" y="3490"/>
                  <a:pt x="1794" y="4282"/>
                  <a:pt x="766" y="6068"/>
                </a:cubicBezTo>
                <a:cubicBezTo>
                  <a:pt x="-262" y="7854"/>
                  <a:pt x="-328" y="10893"/>
                  <a:pt x="1017" y="12194"/>
                </a:cubicBezTo>
                <a:cubicBezTo>
                  <a:pt x="1398" y="12563"/>
                  <a:pt x="1917" y="12879"/>
                  <a:pt x="1963" y="13532"/>
                </a:cubicBezTo>
                <a:cubicBezTo>
                  <a:pt x="1987" y="13862"/>
                  <a:pt x="1871" y="14177"/>
                  <a:pt x="1802" y="14496"/>
                </a:cubicBezTo>
                <a:cubicBezTo>
                  <a:pt x="1586" y="15470"/>
                  <a:pt x="1833" y="16614"/>
                  <a:pt x="2396" y="17254"/>
                </a:cubicBezTo>
                <a:cubicBezTo>
                  <a:pt x="2961" y="17893"/>
                  <a:pt x="3807" y="17983"/>
                  <a:pt x="4434" y="17473"/>
                </a:cubicBezTo>
                <a:cubicBezTo>
                  <a:pt x="4444" y="19589"/>
                  <a:pt x="5772" y="21521"/>
                  <a:pt x="7269" y="21600"/>
                </a:cubicBezTo>
                <a:cubicBezTo>
                  <a:pt x="7213" y="20437"/>
                  <a:pt x="7476" y="19160"/>
                  <a:pt x="8157" y="18501"/>
                </a:cubicBezTo>
                <a:cubicBezTo>
                  <a:pt x="8813" y="17865"/>
                  <a:pt x="9678" y="17944"/>
                  <a:pt x="10470" y="17828"/>
                </a:cubicBezTo>
                <a:cubicBezTo>
                  <a:pt x="11867" y="17628"/>
                  <a:pt x="13208" y="16724"/>
                  <a:pt x="14200" y="15324"/>
                </a:cubicBezTo>
                <a:cubicBezTo>
                  <a:pt x="14907" y="14324"/>
                  <a:pt x="15432" y="13098"/>
                  <a:pt x="16079" y="12017"/>
                </a:cubicBezTo>
                <a:cubicBezTo>
                  <a:pt x="17406" y="9803"/>
                  <a:pt x="19262" y="8234"/>
                  <a:pt x="21272" y="7625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8" name="Freeform: Shape 246"/>
          <p:cNvSpPr/>
          <p:nvPr/>
        </p:nvSpPr>
        <p:spPr>
          <a:xfrm>
            <a:off x="10228281" y="3426600"/>
            <a:ext cx="349601" cy="55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fill="norm" stroke="1" extrusionOk="0">
                <a:moveTo>
                  <a:pt x="21065" y="167"/>
                </a:moveTo>
                <a:cubicBezTo>
                  <a:pt x="21024" y="110"/>
                  <a:pt x="20961" y="54"/>
                  <a:pt x="20887" y="0"/>
                </a:cubicBezTo>
                <a:lnTo>
                  <a:pt x="14160" y="4138"/>
                </a:lnTo>
                <a:cubicBezTo>
                  <a:pt x="12557" y="6822"/>
                  <a:pt x="9361" y="13885"/>
                  <a:pt x="9361" y="13885"/>
                </a:cubicBezTo>
                <a:cubicBezTo>
                  <a:pt x="9361" y="13885"/>
                  <a:pt x="6333" y="14778"/>
                  <a:pt x="4300" y="15441"/>
                </a:cubicBezTo>
                <a:cubicBezTo>
                  <a:pt x="3785" y="15609"/>
                  <a:pt x="2331" y="16225"/>
                  <a:pt x="609" y="16975"/>
                </a:cubicBezTo>
                <a:cubicBezTo>
                  <a:pt x="573" y="17298"/>
                  <a:pt x="541" y="17551"/>
                  <a:pt x="523" y="17684"/>
                </a:cubicBezTo>
                <a:cubicBezTo>
                  <a:pt x="401" y="18560"/>
                  <a:pt x="210" y="18555"/>
                  <a:pt x="568" y="19390"/>
                </a:cubicBezTo>
                <a:cubicBezTo>
                  <a:pt x="568" y="19944"/>
                  <a:pt x="229" y="20777"/>
                  <a:pt x="0" y="21600"/>
                </a:cubicBezTo>
                <a:cubicBezTo>
                  <a:pt x="5055" y="20788"/>
                  <a:pt x="15488" y="18731"/>
                  <a:pt x="15883" y="18596"/>
                </a:cubicBezTo>
                <a:cubicBezTo>
                  <a:pt x="16476" y="18393"/>
                  <a:pt x="19547" y="10624"/>
                  <a:pt x="21326" y="5906"/>
                </a:cubicBezTo>
                <a:cubicBezTo>
                  <a:pt x="21600" y="3033"/>
                  <a:pt x="21432" y="672"/>
                  <a:pt x="21065" y="167"/>
                </a:cubicBezTo>
                <a:close/>
              </a:path>
            </a:pathLst>
          </a:custGeom>
          <a:solidFill>
            <a:srgbClr val="5AB5E2">
              <a:alpha val="4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9" name="Freeform: Shape 247"/>
          <p:cNvSpPr/>
          <p:nvPr/>
        </p:nvSpPr>
        <p:spPr>
          <a:xfrm>
            <a:off x="10104149" y="3426519"/>
            <a:ext cx="491915" cy="576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553" y="3579"/>
                </a:moveTo>
                <a:cubicBezTo>
                  <a:pt x="15107" y="4665"/>
                  <a:pt x="12745" y="14234"/>
                  <a:pt x="12745" y="14234"/>
                </a:cubicBezTo>
                <a:cubicBezTo>
                  <a:pt x="12745" y="14234"/>
                  <a:pt x="10434" y="14728"/>
                  <a:pt x="8981" y="15372"/>
                </a:cubicBezTo>
                <a:cubicBezTo>
                  <a:pt x="7854" y="15871"/>
                  <a:pt x="0" y="20031"/>
                  <a:pt x="0" y="20031"/>
                </a:cubicBezTo>
                <a:lnTo>
                  <a:pt x="782" y="21600"/>
                </a:lnTo>
                <a:cubicBezTo>
                  <a:pt x="782" y="21600"/>
                  <a:pt x="14761" y="17374"/>
                  <a:pt x="15374" y="17090"/>
                </a:cubicBezTo>
                <a:cubicBezTo>
                  <a:pt x="15987" y="16807"/>
                  <a:pt x="21600" y="4726"/>
                  <a:pt x="21600" y="2570"/>
                </a:cubicBezTo>
                <a:cubicBezTo>
                  <a:pt x="21600" y="1300"/>
                  <a:pt x="20395" y="0"/>
                  <a:pt x="20395" y="0"/>
                </a:cubicBezTo>
              </a:path>
            </a:pathLst>
          </a:custGeom>
          <a:solidFill>
            <a:srgbClr val="57C6F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0" name="Freeform: Shape 248"/>
          <p:cNvSpPr/>
          <p:nvPr/>
        </p:nvSpPr>
        <p:spPr>
          <a:xfrm>
            <a:off x="9850551" y="3792226"/>
            <a:ext cx="61240" cy="96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7" h="21293" fill="norm" stroke="1" extrusionOk="0">
                <a:moveTo>
                  <a:pt x="20448" y="21261"/>
                </a:moveTo>
                <a:cubicBezTo>
                  <a:pt x="16974" y="21551"/>
                  <a:pt x="13386" y="19837"/>
                  <a:pt x="12761" y="17583"/>
                </a:cubicBezTo>
                <a:cubicBezTo>
                  <a:pt x="12634" y="17133"/>
                  <a:pt x="12602" y="16654"/>
                  <a:pt x="12231" y="16266"/>
                </a:cubicBezTo>
                <a:cubicBezTo>
                  <a:pt x="11578" y="15585"/>
                  <a:pt x="10192" y="15449"/>
                  <a:pt x="9010" y="15218"/>
                </a:cubicBezTo>
                <a:cubicBezTo>
                  <a:pt x="4484" y="14350"/>
                  <a:pt x="1608" y="11362"/>
                  <a:pt x="516" y="8366"/>
                </a:cubicBezTo>
                <a:cubicBezTo>
                  <a:pt x="-69" y="6773"/>
                  <a:pt x="-259" y="5073"/>
                  <a:pt x="493" y="3507"/>
                </a:cubicBezTo>
                <a:cubicBezTo>
                  <a:pt x="1241" y="1947"/>
                  <a:pt x="3053" y="537"/>
                  <a:pt x="5467" y="90"/>
                </a:cubicBezTo>
                <a:cubicBezTo>
                  <a:pt x="5939" y="4"/>
                  <a:pt x="6459" y="-49"/>
                  <a:pt x="6921" y="66"/>
                </a:cubicBezTo>
                <a:cubicBezTo>
                  <a:pt x="7383" y="179"/>
                  <a:pt x="7723" y="440"/>
                  <a:pt x="8017" y="697"/>
                </a:cubicBezTo>
                <a:cubicBezTo>
                  <a:pt x="9422" y="1902"/>
                  <a:pt x="10469" y="3276"/>
                  <a:pt x="11103" y="4730"/>
                </a:cubicBezTo>
                <a:cubicBezTo>
                  <a:pt x="11560" y="5787"/>
                  <a:pt x="11896" y="6986"/>
                  <a:pt x="13254" y="7634"/>
                </a:cubicBezTo>
                <a:cubicBezTo>
                  <a:pt x="14165" y="8067"/>
                  <a:pt x="15356" y="8156"/>
                  <a:pt x="16371" y="8481"/>
                </a:cubicBezTo>
                <a:cubicBezTo>
                  <a:pt x="18414" y="9136"/>
                  <a:pt x="19443" y="10631"/>
                  <a:pt x="20199" y="12032"/>
                </a:cubicBezTo>
                <a:cubicBezTo>
                  <a:pt x="21341" y="14163"/>
                  <a:pt x="19814" y="19040"/>
                  <a:pt x="20448" y="21261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1" name="Freeform: Shape 249"/>
          <p:cNvSpPr/>
          <p:nvPr/>
        </p:nvSpPr>
        <p:spPr>
          <a:xfrm>
            <a:off x="9916403" y="3786233"/>
            <a:ext cx="33764" cy="36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4" h="21279" fill="norm" stroke="1" extrusionOk="0">
                <a:moveTo>
                  <a:pt x="20220" y="21279"/>
                </a:moveTo>
                <a:cubicBezTo>
                  <a:pt x="21356" y="16735"/>
                  <a:pt x="19280" y="11205"/>
                  <a:pt x="16033" y="7726"/>
                </a:cubicBezTo>
                <a:cubicBezTo>
                  <a:pt x="12788" y="4247"/>
                  <a:pt x="8357" y="2015"/>
                  <a:pt x="3812" y="389"/>
                </a:cubicBezTo>
                <a:cubicBezTo>
                  <a:pt x="2609" y="-45"/>
                  <a:pt x="983" y="-321"/>
                  <a:pt x="263" y="713"/>
                </a:cubicBezTo>
                <a:cubicBezTo>
                  <a:pt x="-244" y="1446"/>
                  <a:pt x="59" y="2448"/>
                  <a:pt x="516" y="3197"/>
                </a:cubicBezTo>
                <a:cubicBezTo>
                  <a:pt x="2242" y="6022"/>
                  <a:pt x="5863" y="7339"/>
                  <a:pt x="7727" y="10092"/>
                </a:cubicBezTo>
                <a:cubicBezTo>
                  <a:pt x="8423" y="11126"/>
                  <a:pt x="8840" y="12309"/>
                  <a:pt x="9395" y="13422"/>
                </a:cubicBezTo>
                <a:cubicBezTo>
                  <a:pt x="11447" y="17492"/>
                  <a:pt x="15601" y="20514"/>
                  <a:pt x="20220" y="21279"/>
                </a:cubicBezTo>
              </a:path>
            </a:pathLst>
          </a:custGeom>
          <a:solidFill>
            <a:srgbClr val="FFBE9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2" name="Freeform: Shape 250"/>
          <p:cNvSpPr/>
          <p:nvPr/>
        </p:nvSpPr>
        <p:spPr>
          <a:xfrm>
            <a:off x="10028318" y="3547747"/>
            <a:ext cx="191172" cy="292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7786"/>
                </a:moveTo>
                <a:cubicBezTo>
                  <a:pt x="21600" y="7786"/>
                  <a:pt x="18189" y="2275"/>
                  <a:pt x="17573" y="0"/>
                </a:cubicBezTo>
                <a:cubicBezTo>
                  <a:pt x="15944" y="5407"/>
                  <a:pt x="16481" y="14874"/>
                  <a:pt x="15108" y="15682"/>
                </a:cubicBezTo>
                <a:cubicBezTo>
                  <a:pt x="13734" y="16490"/>
                  <a:pt x="0" y="21600"/>
                  <a:pt x="0" y="21600"/>
                </a:cubicBezTo>
                <a:cubicBezTo>
                  <a:pt x="6487" y="20270"/>
                  <a:pt x="14411" y="18362"/>
                  <a:pt x="16630" y="16612"/>
                </a:cubicBezTo>
                <a:cubicBezTo>
                  <a:pt x="17882" y="15622"/>
                  <a:pt x="19753" y="11966"/>
                  <a:pt x="21600" y="7786"/>
                </a:cubicBezTo>
                <a:close/>
              </a:path>
            </a:pathLst>
          </a:custGeom>
          <a:solidFill>
            <a:srgbClr val="5AB5E2">
              <a:alpha val="4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3" name="Freeform: Shape 251"/>
          <p:cNvSpPr/>
          <p:nvPr/>
        </p:nvSpPr>
        <p:spPr>
          <a:xfrm>
            <a:off x="10292390" y="3318062"/>
            <a:ext cx="62231" cy="2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19" h="21141" fill="norm" stroke="1" extrusionOk="0">
                <a:moveTo>
                  <a:pt x="0" y="0"/>
                </a:moveTo>
                <a:cubicBezTo>
                  <a:pt x="0" y="0"/>
                  <a:pt x="15946" y="9073"/>
                  <a:pt x="18771" y="7886"/>
                </a:cubicBezTo>
                <a:cubicBezTo>
                  <a:pt x="21600" y="6699"/>
                  <a:pt x="12636" y="20565"/>
                  <a:pt x="10967" y="21088"/>
                </a:cubicBezTo>
                <a:cubicBezTo>
                  <a:pt x="9294" y="21600"/>
                  <a:pt x="0" y="18256"/>
                  <a:pt x="0" y="18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2A1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4" name="Freeform: Shape 252"/>
          <p:cNvSpPr/>
          <p:nvPr/>
        </p:nvSpPr>
        <p:spPr>
          <a:xfrm>
            <a:off x="8174976" y="1486014"/>
            <a:ext cx="279989" cy="233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16" y="6357"/>
                </a:moveTo>
                <a:cubicBezTo>
                  <a:pt x="5562" y="6229"/>
                  <a:pt x="0" y="10363"/>
                  <a:pt x="0" y="10363"/>
                </a:cubicBezTo>
                <a:lnTo>
                  <a:pt x="1446" y="21600"/>
                </a:lnTo>
                <a:lnTo>
                  <a:pt x="4174" y="13194"/>
                </a:lnTo>
                <a:lnTo>
                  <a:pt x="11359" y="11551"/>
                </a:lnTo>
                <a:lnTo>
                  <a:pt x="21600" y="0"/>
                </a:lnTo>
                <a:lnTo>
                  <a:pt x="5516" y="6357"/>
                </a:lnTo>
                <a:close/>
              </a:path>
            </a:pathLst>
          </a:custGeom>
          <a:solidFill>
            <a:srgbClr val="80C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5" name="Freeform: Shape 253"/>
          <p:cNvSpPr/>
          <p:nvPr/>
        </p:nvSpPr>
        <p:spPr>
          <a:xfrm>
            <a:off x="8193702" y="1486014"/>
            <a:ext cx="261250" cy="233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924" y="13195"/>
                </a:lnTo>
                <a:close/>
              </a:path>
            </a:pathLst>
          </a:custGeom>
          <a:solidFill>
            <a:srgbClr val="A4E1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6" name="Freeform: Shape 254"/>
          <p:cNvSpPr/>
          <p:nvPr/>
        </p:nvSpPr>
        <p:spPr>
          <a:xfrm>
            <a:off x="8109333" y="1486014"/>
            <a:ext cx="345618" cy="211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7495"/>
                </a:lnTo>
                <a:lnTo>
                  <a:pt x="4102" y="11437"/>
                </a:lnTo>
                <a:lnTo>
                  <a:pt x="21600" y="0"/>
                </a:lnTo>
                <a:lnTo>
                  <a:pt x="7483" y="14561"/>
                </a:lnTo>
                <a:lnTo>
                  <a:pt x="14460" y="21600"/>
                </a:lnTo>
                <a:close/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7" name="Freeform: Shape 255"/>
          <p:cNvSpPr/>
          <p:nvPr/>
        </p:nvSpPr>
        <p:spPr>
          <a:xfrm>
            <a:off x="7187160" y="3037023"/>
            <a:ext cx="141966" cy="72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0295" fill="norm" stroke="1" extrusionOk="0">
                <a:moveTo>
                  <a:pt x="362" y="14364"/>
                </a:moveTo>
                <a:cubicBezTo>
                  <a:pt x="507" y="14850"/>
                  <a:pt x="1330" y="14726"/>
                  <a:pt x="1488" y="14797"/>
                </a:cubicBezTo>
                <a:cubicBezTo>
                  <a:pt x="1828" y="14944"/>
                  <a:pt x="1690" y="15064"/>
                  <a:pt x="3325" y="18329"/>
                </a:cubicBezTo>
                <a:cubicBezTo>
                  <a:pt x="4532" y="20739"/>
                  <a:pt x="6359" y="21130"/>
                  <a:pt x="9585" y="18400"/>
                </a:cubicBezTo>
                <a:cubicBezTo>
                  <a:pt x="12050" y="16311"/>
                  <a:pt x="11503" y="12794"/>
                  <a:pt x="11590" y="11021"/>
                </a:cubicBezTo>
                <a:cubicBezTo>
                  <a:pt x="11677" y="9248"/>
                  <a:pt x="11882" y="8901"/>
                  <a:pt x="12281" y="8679"/>
                </a:cubicBezTo>
                <a:cubicBezTo>
                  <a:pt x="12671" y="8457"/>
                  <a:pt x="12909" y="8551"/>
                  <a:pt x="13512" y="9929"/>
                </a:cubicBezTo>
                <a:cubicBezTo>
                  <a:pt x="14118" y="11311"/>
                  <a:pt x="15266" y="14839"/>
                  <a:pt x="17909" y="13679"/>
                </a:cubicBezTo>
                <a:cubicBezTo>
                  <a:pt x="19987" y="12768"/>
                  <a:pt x="20688" y="10878"/>
                  <a:pt x="20807" y="8419"/>
                </a:cubicBezTo>
                <a:cubicBezTo>
                  <a:pt x="21022" y="4014"/>
                  <a:pt x="21034" y="4063"/>
                  <a:pt x="21271" y="3581"/>
                </a:cubicBezTo>
                <a:cubicBezTo>
                  <a:pt x="21508" y="3103"/>
                  <a:pt x="21348" y="1356"/>
                  <a:pt x="21135" y="445"/>
                </a:cubicBezTo>
                <a:cubicBezTo>
                  <a:pt x="20923" y="-470"/>
                  <a:pt x="19387" y="174"/>
                  <a:pt x="17830" y="1055"/>
                </a:cubicBezTo>
                <a:cubicBezTo>
                  <a:pt x="16270" y="1936"/>
                  <a:pt x="13875" y="3299"/>
                  <a:pt x="13071" y="4556"/>
                </a:cubicBezTo>
                <a:cubicBezTo>
                  <a:pt x="12269" y="5814"/>
                  <a:pt x="12396" y="6420"/>
                  <a:pt x="11953" y="6680"/>
                </a:cubicBezTo>
                <a:cubicBezTo>
                  <a:pt x="11499" y="6951"/>
                  <a:pt x="11385" y="6311"/>
                  <a:pt x="10342" y="6104"/>
                </a:cubicBezTo>
                <a:cubicBezTo>
                  <a:pt x="9297" y="5889"/>
                  <a:pt x="5143" y="8246"/>
                  <a:pt x="3586" y="9131"/>
                </a:cubicBezTo>
                <a:cubicBezTo>
                  <a:pt x="2026" y="10012"/>
                  <a:pt x="-92" y="11578"/>
                  <a:pt x="3" y="12557"/>
                </a:cubicBezTo>
                <a:cubicBezTo>
                  <a:pt x="54" y="13084"/>
                  <a:pt x="191" y="13792"/>
                  <a:pt x="362" y="14364"/>
                </a:cubicBezTo>
                <a:close/>
                <a:moveTo>
                  <a:pt x="14008" y="6590"/>
                </a:moveTo>
                <a:cubicBezTo>
                  <a:pt x="14018" y="5366"/>
                  <a:pt x="14616" y="4971"/>
                  <a:pt x="16412" y="3788"/>
                </a:cubicBezTo>
                <a:cubicBezTo>
                  <a:pt x="18209" y="2606"/>
                  <a:pt x="18964" y="2008"/>
                  <a:pt x="19359" y="2395"/>
                </a:cubicBezTo>
                <a:cubicBezTo>
                  <a:pt x="19754" y="2779"/>
                  <a:pt x="20167" y="4436"/>
                  <a:pt x="20062" y="6996"/>
                </a:cubicBezTo>
                <a:cubicBezTo>
                  <a:pt x="19940" y="9937"/>
                  <a:pt x="19560" y="11409"/>
                  <a:pt x="18083" y="12245"/>
                </a:cubicBezTo>
                <a:cubicBezTo>
                  <a:pt x="16495" y="13145"/>
                  <a:pt x="15369" y="12026"/>
                  <a:pt x="14814" y="10298"/>
                </a:cubicBezTo>
                <a:cubicBezTo>
                  <a:pt x="14255" y="8563"/>
                  <a:pt x="14004" y="7038"/>
                  <a:pt x="14008" y="6590"/>
                </a:cubicBezTo>
                <a:close/>
                <a:moveTo>
                  <a:pt x="2867" y="11736"/>
                </a:moveTo>
                <a:cubicBezTo>
                  <a:pt x="3078" y="11017"/>
                  <a:pt x="5506" y="9801"/>
                  <a:pt x="7335" y="8931"/>
                </a:cubicBezTo>
                <a:cubicBezTo>
                  <a:pt x="9162" y="8062"/>
                  <a:pt x="9771" y="7768"/>
                  <a:pt x="10144" y="8766"/>
                </a:cubicBezTo>
                <a:cubicBezTo>
                  <a:pt x="10282" y="9131"/>
                  <a:pt x="10529" y="10640"/>
                  <a:pt x="10587" y="12632"/>
                </a:cubicBezTo>
                <a:cubicBezTo>
                  <a:pt x="10646" y="14628"/>
                  <a:pt x="10502" y="16428"/>
                  <a:pt x="7669" y="18054"/>
                </a:cubicBezTo>
                <a:cubicBezTo>
                  <a:pt x="5668" y="19210"/>
                  <a:pt x="4633" y="18532"/>
                  <a:pt x="3661" y="16243"/>
                </a:cubicBezTo>
                <a:cubicBezTo>
                  <a:pt x="2812" y="14251"/>
                  <a:pt x="2656" y="12463"/>
                  <a:pt x="2867" y="11736"/>
                </a:cubicBezTo>
                <a:close/>
              </a:path>
            </a:pathLst>
          </a:custGeom>
          <a:solidFill>
            <a:srgbClr val="170D5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8" name="Freeform: Shape 256"/>
          <p:cNvSpPr/>
          <p:nvPr/>
        </p:nvSpPr>
        <p:spPr>
          <a:xfrm>
            <a:off x="7509836" y="2301109"/>
            <a:ext cx="641710" cy="45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6" y="0"/>
                </a:moveTo>
                <a:lnTo>
                  <a:pt x="19554" y="0"/>
                </a:lnTo>
                <a:cubicBezTo>
                  <a:pt x="20684" y="0"/>
                  <a:pt x="21600" y="1279"/>
                  <a:pt x="21600" y="2857"/>
                </a:cubicBezTo>
                <a:lnTo>
                  <a:pt x="21600" y="18744"/>
                </a:lnTo>
                <a:cubicBezTo>
                  <a:pt x="21600" y="20321"/>
                  <a:pt x="20684" y="21600"/>
                  <a:pt x="19554" y="21600"/>
                </a:cubicBezTo>
                <a:lnTo>
                  <a:pt x="2046" y="21600"/>
                </a:lnTo>
                <a:cubicBezTo>
                  <a:pt x="916" y="21600"/>
                  <a:pt x="0" y="20321"/>
                  <a:pt x="0" y="18744"/>
                </a:cubicBezTo>
                <a:lnTo>
                  <a:pt x="0" y="2857"/>
                </a:lnTo>
                <a:cubicBezTo>
                  <a:pt x="0" y="1279"/>
                  <a:pt x="916" y="0"/>
                  <a:pt x="2046" y="0"/>
                </a:cubicBezTo>
                <a:close/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9" name="Freeform: Shape 257"/>
          <p:cNvSpPr/>
          <p:nvPr/>
        </p:nvSpPr>
        <p:spPr>
          <a:xfrm>
            <a:off x="8079451" y="2532502"/>
            <a:ext cx="153882" cy="7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9758"/>
                </a:lnTo>
                <a:lnTo>
                  <a:pt x="2342" y="0"/>
                </a:lnTo>
              </a:path>
            </a:pathLst>
          </a:custGeom>
          <a:solidFill>
            <a:srgbClr val="C3ECF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0" name="Freeform: Shape 258"/>
          <p:cNvSpPr/>
          <p:nvPr/>
        </p:nvSpPr>
        <p:spPr>
          <a:xfrm>
            <a:off x="7738081" y="2505804"/>
            <a:ext cx="95754" cy="21993"/>
          </a:xfrm>
          <a:prstGeom prst="rect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1" name="Freeform: Shape 259"/>
          <p:cNvSpPr/>
          <p:nvPr/>
        </p:nvSpPr>
        <p:spPr>
          <a:xfrm>
            <a:off x="7670465" y="2472950"/>
            <a:ext cx="163372" cy="21993"/>
          </a:xfrm>
          <a:prstGeom prst="rect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2" name="Freeform: Shape 260"/>
          <p:cNvSpPr/>
          <p:nvPr/>
        </p:nvSpPr>
        <p:spPr>
          <a:xfrm>
            <a:off x="7595333" y="2597120"/>
            <a:ext cx="469816" cy="27170"/>
          </a:xfrm>
          <a:prstGeom prst="rect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3" name="Freeform: Shape 261"/>
          <p:cNvSpPr/>
          <p:nvPr/>
        </p:nvSpPr>
        <p:spPr>
          <a:xfrm>
            <a:off x="7595333" y="2637705"/>
            <a:ext cx="469816" cy="27169"/>
          </a:xfrm>
          <a:prstGeom prst="rect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4" name="Freeform: Shape 262"/>
          <p:cNvSpPr/>
          <p:nvPr/>
        </p:nvSpPr>
        <p:spPr>
          <a:xfrm>
            <a:off x="7670465" y="2440108"/>
            <a:ext cx="163372" cy="21979"/>
          </a:xfrm>
          <a:prstGeom prst="rect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5" name="Freeform: Shape 263"/>
          <p:cNvSpPr/>
          <p:nvPr/>
        </p:nvSpPr>
        <p:spPr>
          <a:xfrm>
            <a:off x="7773854" y="2407267"/>
            <a:ext cx="59983" cy="21994"/>
          </a:xfrm>
          <a:prstGeom prst="rect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6" name="Freeform: Shape 264"/>
          <p:cNvSpPr/>
          <p:nvPr/>
        </p:nvSpPr>
        <p:spPr>
          <a:xfrm>
            <a:off x="7872887" y="2379857"/>
            <a:ext cx="192262" cy="192261"/>
          </a:xfrm>
          <a:prstGeom prst="ellipse">
            <a:avLst/>
          </a:prstGeom>
          <a:solidFill>
            <a:srgbClr val="0964A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7" name="Freeform: Shape 265"/>
          <p:cNvSpPr/>
          <p:nvPr/>
        </p:nvSpPr>
        <p:spPr>
          <a:xfrm>
            <a:off x="7912503" y="2413841"/>
            <a:ext cx="113002" cy="15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87" y="8677"/>
                </a:moveTo>
                <a:cubicBezTo>
                  <a:pt x="5381" y="7834"/>
                  <a:pt x="4181" y="6383"/>
                  <a:pt x="4181" y="4726"/>
                </a:cubicBezTo>
                <a:cubicBezTo>
                  <a:pt x="4181" y="2115"/>
                  <a:pt x="7143" y="0"/>
                  <a:pt x="10800" y="0"/>
                </a:cubicBezTo>
                <a:cubicBezTo>
                  <a:pt x="14457" y="0"/>
                  <a:pt x="17419" y="2115"/>
                  <a:pt x="17419" y="4726"/>
                </a:cubicBezTo>
                <a:cubicBezTo>
                  <a:pt x="17419" y="6383"/>
                  <a:pt x="16219" y="7834"/>
                  <a:pt x="14413" y="8677"/>
                </a:cubicBezTo>
                <a:cubicBezTo>
                  <a:pt x="18529" y="9376"/>
                  <a:pt x="21600" y="12002"/>
                  <a:pt x="21600" y="15153"/>
                </a:cubicBezTo>
                <a:lnTo>
                  <a:pt x="21600" y="19079"/>
                </a:lnTo>
                <a:cubicBezTo>
                  <a:pt x="18565" y="20657"/>
                  <a:pt x="14839" y="21600"/>
                  <a:pt x="10800" y="21600"/>
                </a:cubicBezTo>
                <a:cubicBezTo>
                  <a:pt x="6758" y="21600"/>
                  <a:pt x="3035" y="20657"/>
                  <a:pt x="0" y="19079"/>
                </a:cubicBezTo>
                <a:lnTo>
                  <a:pt x="0" y="15153"/>
                </a:lnTo>
                <a:cubicBezTo>
                  <a:pt x="0" y="12002"/>
                  <a:pt x="3073" y="9376"/>
                  <a:pt x="7187" y="8677"/>
                </a:cubicBezTo>
                <a:close/>
              </a:path>
            </a:pathLst>
          </a:custGeom>
          <a:solidFill>
            <a:srgbClr val="0964AF">
              <a:alpha val="1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8" name="Freeform: Shape 266"/>
          <p:cNvSpPr/>
          <p:nvPr/>
        </p:nvSpPr>
        <p:spPr>
          <a:xfrm>
            <a:off x="7441304" y="2061328"/>
            <a:ext cx="133678" cy="133677"/>
          </a:xfrm>
          <a:prstGeom prst="ellipse">
            <a:avLst/>
          </a:pr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9" name="Freeform: Shape 267"/>
          <p:cNvSpPr/>
          <p:nvPr/>
        </p:nvSpPr>
        <p:spPr>
          <a:xfrm>
            <a:off x="7479658" y="2120182"/>
            <a:ext cx="65224" cy="33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968" y="21600"/>
                </a:lnTo>
                <a:lnTo>
                  <a:pt x="21600" y="1544"/>
                </a:lnTo>
              </a:path>
            </a:pathLst>
          </a:custGeom>
          <a:ln w="10062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0" name="Freeform: Shape 268"/>
          <p:cNvSpPr/>
          <p:nvPr/>
        </p:nvSpPr>
        <p:spPr>
          <a:xfrm>
            <a:off x="10032713" y="1565798"/>
            <a:ext cx="133678" cy="133677"/>
          </a:xfrm>
          <a:prstGeom prst="ellipse">
            <a:avLst/>
          </a:pr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1" name="Freeform: Shape 269"/>
          <p:cNvSpPr/>
          <p:nvPr/>
        </p:nvSpPr>
        <p:spPr>
          <a:xfrm>
            <a:off x="10073754" y="1602738"/>
            <a:ext cx="47858" cy="57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683"/>
                </a:moveTo>
                <a:lnTo>
                  <a:pt x="15454" y="21600"/>
                </a:lnTo>
                <a:lnTo>
                  <a:pt x="21600" y="0"/>
                </a:lnTo>
              </a:path>
            </a:pathLst>
          </a:custGeom>
          <a:ln w="10062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2" name="Freeform: Shape 270"/>
          <p:cNvSpPr/>
          <p:nvPr/>
        </p:nvSpPr>
        <p:spPr>
          <a:xfrm>
            <a:off x="10608929" y="3739134"/>
            <a:ext cx="411756" cy="411756"/>
          </a:xfrm>
          <a:prstGeom prst="ellipse">
            <a:avLst/>
          </a:prstGeom>
          <a:solidFill>
            <a:srgbClr val="FFFFFF"/>
          </a:solidFill>
          <a:ln w="20124" cap="rnd">
            <a:solidFill>
              <a:srgbClr val="FE7D9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3" name="Freeform: Shape 271"/>
          <p:cNvSpPr/>
          <p:nvPr/>
        </p:nvSpPr>
        <p:spPr>
          <a:xfrm>
            <a:off x="10670482" y="3800688"/>
            <a:ext cx="288648" cy="288647"/>
          </a:xfrm>
          <a:prstGeom prst="ellipse">
            <a:avLst/>
          </a:prstGeom>
          <a:ln w="20124" cap="rnd">
            <a:solidFill>
              <a:srgbClr val="FE7D9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4" name="Freeform: Shape 272"/>
          <p:cNvSpPr/>
          <p:nvPr/>
        </p:nvSpPr>
        <p:spPr>
          <a:xfrm>
            <a:off x="10733316" y="3863519"/>
            <a:ext cx="162981" cy="162982"/>
          </a:xfrm>
          <a:prstGeom prst="ellipse">
            <a:avLst/>
          </a:prstGeom>
          <a:ln w="20124" cap="rnd">
            <a:solidFill>
              <a:srgbClr val="FE7D9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5" name="Freeform: Shape 273"/>
          <p:cNvSpPr/>
          <p:nvPr/>
        </p:nvSpPr>
        <p:spPr>
          <a:xfrm>
            <a:off x="10780230" y="3910436"/>
            <a:ext cx="69151" cy="69152"/>
          </a:xfrm>
          <a:prstGeom prst="ellipse">
            <a:avLst/>
          </a:pr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6" name="Freeform: Shape 274"/>
          <p:cNvSpPr/>
          <p:nvPr/>
        </p:nvSpPr>
        <p:spPr>
          <a:xfrm flipV="1">
            <a:off x="10814805" y="3679635"/>
            <a:ext cx="265377" cy="265378"/>
          </a:xfrm>
          <a:prstGeom prst="line">
            <a:avLst/>
          </a:prstGeom>
          <a:ln w="10062">
            <a:solidFill>
              <a:srgbClr val="2F3F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77" name="Freeform: Shape 275"/>
          <p:cNvSpPr/>
          <p:nvPr/>
        </p:nvSpPr>
        <p:spPr>
          <a:xfrm>
            <a:off x="11075585" y="3636538"/>
            <a:ext cx="47293" cy="47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0062">
            <a:solidFill>
              <a:srgbClr val="2F3F9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8" name="Freeform: Shape 276"/>
          <p:cNvSpPr/>
          <p:nvPr/>
        </p:nvSpPr>
        <p:spPr>
          <a:xfrm>
            <a:off x="11051939" y="3660171"/>
            <a:ext cx="47292" cy="47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0062">
            <a:solidFill>
              <a:srgbClr val="2F3F9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9" name="Freeform: Shape 277"/>
          <p:cNvSpPr/>
          <p:nvPr/>
        </p:nvSpPr>
        <p:spPr>
          <a:xfrm>
            <a:off x="11027957" y="3684151"/>
            <a:ext cx="47292" cy="47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0062">
            <a:solidFill>
              <a:srgbClr val="2F3F9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0" name="Freeform: Shape 278"/>
          <p:cNvSpPr/>
          <p:nvPr/>
        </p:nvSpPr>
        <p:spPr>
          <a:xfrm>
            <a:off x="10812991" y="3899130"/>
            <a:ext cx="47293" cy="47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0062">
            <a:solidFill>
              <a:srgbClr val="2F3F9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1" name="Freeform: Shape 279"/>
          <p:cNvSpPr/>
          <p:nvPr/>
        </p:nvSpPr>
        <p:spPr>
          <a:xfrm>
            <a:off x="6459706" y="3247621"/>
            <a:ext cx="49148" cy="49148"/>
          </a:xfrm>
          <a:prstGeom prst="ellipse">
            <a:avLst/>
          </a:pr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2" name="Freeform: Shape 280"/>
          <p:cNvSpPr/>
          <p:nvPr/>
        </p:nvSpPr>
        <p:spPr>
          <a:xfrm>
            <a:off x="11098303" y="2707258"/>
            <a:ext cx="49148" cy="49149"/>
          </a:xfrm>
          <a:prstGeom prst="ellipse">
            <a:avLst/>
          </a:pr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3" name="Freeform: Shape 281"/>
          <p:cNvSpPr/>
          <p:nvPr/>
        </p:nvSpPr>
        <p:spPr>
          <a:xfrm>
            <a:off x="8787783" y="1782901"/>
            <a:ext cx="49148" cy="49148"/>
          </a:xfrm>
          <a:prstGeom prst="ellipse">
            <a:avLst/>
          </a:pr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4" name="Freeform: Shape 282"/>
          <p:cNvSpPr/>
          <p:nvPr/>
        </p:nvSpPr>
        <p:spPr>
          <a:xfrm>
            <a:off x="8010421" y="2210947"/>
            <a:ext cx="15676" cy="70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2" y="21600"/>
                </a:moveTo>
                <a:cubicBezTo>
                  <a:pt x="4835" y="21600"/>
                  <a:pt x="0" y="20532"/>
                  <a:pt x="0" y="19214"/>
                </a:cubicBezTo>
                <a:lnTo>
                  <a:pt x="0" y="2385"/>
                </a:lnTo>
                <a:cubicBezTo>
                  <a:pt x="0" y="1068"/>
                  <a:pt x="4835" y="0"/>
                  <a:pt x="10782" y="0"/>
                </a:cubicBezTo>
                <a:cubicBezTo>
                  <a:pt x="16747" y="0"/>
                  <a:pt x="21600" y="1068"/>
                  <a:pt x="21600" y="2385"/>
                </a:cubicBezTo>
                <a:lnTo>
                  <a:pt x="21600" y="19214"/>
                </a:lnTo>
                <a:cubicBezTo>
                  <a:pt x="21600" y="20532"/>
                  <a:pt x="16747" y="21600"/>
                  <a:pt x="10782" y="21600"/>
                </a:cubicBez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5" name="Freeform: Shape 283"/>
          <p:cNvSpPr/>
          <p:nvPr/>
        </p:nvSpPr>
        <p:spPr>
          <a:xfrm>
            <a:off x="7982770" y="2238600"/>
            <a:ext cx="70979" cy="15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11" y="21600"/>
                </a:moveTo>
                <a:lnTo>
                  <a:pt x="2385" y="21600"/>
                </a:lnTo>
                <a:cubicBezTo>
                  <a:pt x="1068" y="21600"/>
                  <a:pt x="0" y="16765"/>
                  <a:pt x="0" y="10800"/>
                </a:cubicBezTo>
                <a:cubicBezTo>
                  <a:pt x="0" y="4835"/>
                  <a:pt x="1068" y="0"/>
                  <a:pt x="2385" y="0"/>
                </a:cubicBezTo>
                <a:lnTo>
                  <a:pt x="19211" y="0"/>
                </a:lnTo>
                <a:cubicBezTo>
                  <a:pt x="20528" y="0"/>
                  <a:pt x="21600" y="4853"/>
                  <a:pt x="21600" y="10800"/>
                </a:cubicBezTo>
                <a:cubicBezTo>
                  <a:pt x="21600" y="16747"/>
                  <a:pt x="20532" y="21600"/>
                  <a:pt x="19211" y="21600"/>
                </a:cubicBez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6" name="Freeform: Shape 284"/>
          <p:cNvSpPr/>
          <p:nvPr/>
        </p:nvSpPr>
        <p:spPr>
          <a:xfrm>
            <a:off x="6656065" y="4317620"/>
            <a:ext cx="15676" cy="70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35" y="21600"/>
                  <a:pt x="0" y="20528"/>
                  <a:pt x="0" y="19215"/>
                </a:cubicBezTo>
                <a:lnTo>
                  <a:pt x="0" y="2385"/>
                </a:lnTo>
                <a:cubicBezTo>
                  <a:pt x="0" y="1068"/>
                  <a:pt x="4835" y="0"/>
                  <a:pt x="10800" y="0"/>
                </a:cubicBezTo>
                <a:cubicBezTo>
                  <a:pt x="16765" y="0"/>
                  <a:pt x="21600" y="1068"/>
                  <a:pt x="21600" y="2385"/>
                </a:cubicBezTo>
                <a:lnTo>
                  <a:pt x="21600" y="19215"/>
                </a:lnTo>
                <a:cubicBezTo>
                  <a:pt x="21600" y="20528"/>
                  <a:pt x="16765" y="21600"/>
                  <a:pt x="10800" y="21600"/>
                </a:cubicBez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7" name="Freeform: Shape 285"/>
          <p:cNvSpPr/>
          <p:nvPr/>
        </p:nvSpPr>
        <p:spPr>
          <a:xfrm>
            <a:off x="6628427" y="4345259"/>
            <a:ext cx="70979" cy="15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15" y="21600"/>
                </a:moveTo>
                <a:lnTo>
                  <a:pt x="2385" y="21600"/>
                </a:lnTo>
                <a:cubicBezTo>
                  <a:pt x="1068" y="21600"/>
                  <a:pt x="0" y="16750"/>
                  <a:pt x="0" y="10790"/>
                </a:cubicBezTo>
                <a:cubicBezTo>
                  <a:pt x="0" y="4848"/>
                  <a:pt x="1072" y="0"/>
                  <a:pt x="2385" y="0"/>
                </a:cubicBezTo>
                <a:lnTo>
                  <a:pt x="19215" y="0"/>
                </a:lnTo>
                <a:cubicBezTo>
                  <a:pt x="20532" y="0"/>
                  <a:pt x="21600" y="4848"/>
                  <a:pt x="21600" y="10790"/>
                </a:cubicBezTo>
                <a:cubicBezTo>
                  <a:pt x="21600" y="16750"/>
                  <a:pt x="20528" y="21600"/>
                  <a:pt x="19215" y="21600"/>
                </a:cubicBez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8" name="Freeform: Shape 286"/>
          <p:cNvSpPr/>
          <p:nvPr/>
        </p:nvSpPr>
        <p:spPr>
          <a:xfrm>
            <a:off x="11345154" y="3490467"/>
            <a:ext cx="15675" cy="70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2" y="21600"/>
                </a:moveTo>
                <a:cubicBezTo>
                  <a:pt x="4835" y="21600"/>
                  <a:pt x="0" y="20528"/>
                  <a:pt x="0" y="19215"/>
                </a:cubicBezTo>
                <a:lnTo>
                  <a:pt x="0" y="2382"/>
                </a:lnTo>
                <a:cubicBezTo>
                  <a:pt x="0" y="1068"/>
                  <a:pt x="4835" y="0"/>
                  <a:pt x="10782" y="0"/>
                </a:cubicBezTo>
                <a:cubicBezTo>
                  <a:pt x="16747" y="0"/>
                  <a:pt x="21600" y="1068"/>
                  <a:pt x="21600" y="2382"/>
                </a:cubicBezTo>
                <a:lnTo>
                  <a:pt x="21600" y="19215"/>
                </a:lnTo>
                <a:cubicBezTo>
                  <a:pt x="21600" y="20528"/>
                  <a:pt x="16747" y="21600"/>
                  <a:pt x="10782" y="21600"/>
                </a:cubicBez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9" name="Freeform: Shape 287"/>
          <p:cNvSpPr/>
          <p:nvPr/>
        </p:nvSpPr>
        <p:spPr>
          <a:xfrm>
            <a:off x="11317516" y="3518091"/>
            <a:ext cx="70965" cy="15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15" y="21600"/>
                </a:moveTo>
                <a:lnTo>
                  <a:pt x="2385" y="21600"/>
                </a:lnTo>
                <a:cubicBezTo>
                  <a:pt x="1068" y="21600"/>
                  <a:pt x="0" y="16750"/>
                  <a:pt x="0" y="10790"/>
                </a:cubicBezTo>
                <a:cubicBezTo>
                  <a:pt x="0" y="4848"/>
                  <a:pt x="1068" y="0"/>
                  <a:pt x="2385" y="0"/>
                </a:cubicBezTo>
                <a:lnTo>
                  <a:pt x="19215" y="0"/>
                </a:lnTo>
                <a:cubicBezTo>
                  <a:pt x="20533" y="0"/>
                  <a:pt x="21600" y="4848"/>
                  <a:pt x="21600" y="10790"/>
                </a:cubicBezTo>
                <a:cubicBezTo>
                  <a:pt x="21600" y="16767"/>
                  <a:pt x="20533" y="21600"/>
                  <a:pt x="19215" y="21600"/>
                </a:cubicBezTo>
                <a:close/>
              </a:path>
            </a:pathLst>
          </a:custGeom>
          <a:solidFill>
            <a:srgbClr val="FE7D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0" name="Freeform: Shape 288"/>
          <p:cNvSpPr/>
          <p:nvPr/>
        </p:nvSpPr>
        <p:spPr>
          <a:xfrm>
            <a:off x="9449443" y="1338615"/>
            <a:ext cx="414733" cy="335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7" y="0"/>
                </a:moveTo>
                <a:lnTo>
                  <a:pt x="21600" y="7320"/>
                </a:lnTo>
                <a:lnTo>
                  <a:pt x="17753" y="21600"/>
                </a:lnTo>
                <a:lnTo>
                  <a:pt x="0" y="14280"/>
                </a:lnTo>
                <a:close/>
              </a:path>
            </a:pathLst>
          </a:custGeom>
          <a:solidFill>
            <a:srgbClr val="9BD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1" name="Freeform: Shape 289"/>
          <p:cNvSpPr/>
          <p:nvPr/>
        </p:nvSpPr>
        <p:spPr>
          <a:xfrm>
            <a:off x="9523283" y="1255253"/>
            <a:ext cx="340858" cy="196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9139"/>
                </a:lnTo>
                <a:lnTo>
                  <a:pt x="13759" y="0"/>
                </a:lnTo>
                <a:close/>
              </a:path>
            </a:pathLst>
          </a:custGeom>
          <a:solidFill>
            <a:srgbClr val="9BD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2" name="Freeform: Shape 290"/>
          <p:cNvSpPr/>
          <p:nvPr/>
        </p:nvSpPr>
        <p:spPr>
          <a:xfrm>
            <a:off x="9485224" y="1332511"/>
            <a:ext cx="349693" cy="32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45" y="0"/>
                </a:moveTo>
                <a:lnTo>
                  <a:pt x="21600" y="6112"/>
                </a:lnTo>
                <a:lnTo>
                  <a:pt x="16855" y="21600"/>
                </a:lnTo>
                <a:lnTo>
                  <a:pt x="0" y="1548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3" name="Freeform: Shape 291"/>
          <p:cNvSpPr/>
          <p:nvPr/>
        </p:nvSpPr>
        <p:spPr>
          <a:xfrm>
            <a:off x="9449413" y="1338573"/>
            <a:ext cx="204763" cy="221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92" y="0"/>
                </a:moveTo>
                <a:lnTo>
                  <a:pt x="0" y="21600"/>
                </a:lnTo>
                <a:lnTo>
                  <a:pt x="21600" y="17099"/>
                </a:lnTo>
                <a:close/>
              </a:path>
            </a:pathLst>
          </a:custGeom>
          <a:solidFill>
            <a:srgbClr val="C2EB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4" name="Freeform: Shape 292"/>
          <p:cNvSpPr/>
          <p:nvPr/>
        </p:nvSpPr>
        <p:spPr>
          <a:xfrm>
            <a:off x="9654175" y="1452178"/>
            <a:ext cx="209966" cy="221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4002" y="21600"/>
                </a:lnTo>
                <a:lnTo>
                  <a:pt x="0" y="6026"/>
                </a:lnTo>
                <a:close/>
              </a:path>
            </a:pathLst>
          </a:custGeom>
          <a:solidFill>
            <a:srgbClr val="C2EB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5" name="Freeform: Shape 293"/>
          <p:cNvSpPr/>
          <p:nvPr/>
        </p:nvSpPr>
        <p:spPr>
          <a:xfrm>
            <a:off x="9449413" y="1476873"/>
            <a:ext cx="340872" cy="196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9138"/>
                </a:lnTo>
                <a:lnTo>
                  <a:pt x="13760" y="0"/>
                </a:lnTo>
                <a:close/>
              </a:path>
            </a:pathLst>
          </a:custGeom>
          <a:solidFill>
            <a:srgbClr val="C2EB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6" name="Freeform: Shape 294"/>
          <p:cNvSpPr/>
          <p:nvPr/>
        </p:nvSpPr>
        <p:spPr>
          <a:xfrm>
            <a:off x="9449413" y="1468121"/>
            <a:ext cx="340845" cy="205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668"/>
                </a:moveTo>
                <a:cubicBezTo>
                  <a:pt x="1111" y="8783"/>
                  <a:pt x="2241" y="7985"/>
                  <a:pt x="3361" y="7141"/>
                </a:cubicBezTo>
                <a:cubicBezTo>
                  <a:pt x="4489" y="6330"/>
                  <a:pt x="5618" y="5527"/>
                  <a:pt x="6754" y="4751"/>
                </a:cubicBezTo>
                <a:cubicBezTo>
                  <a:pt x="9022" y="3182"/>
                  <a:pt x="11308" y="1693"/>
                  <a:pt x="13598" y="222"/>
                </a:cubicBezTo>
                <a:lnTo>
                  <a:pt x="13944" y="0"/>
                </a:lnTo>
                <a:lnTo>
                  <a:pt x="14140" y="522"/>
                </a:lnTo>
                <a:cubicBezTo>
                  <a:pt x="15439" y="3975"/>
                  <a:pt x="16731" y="7440"/>
                  <a:pt x="17977" y="10950"/>
                </a:cubicBezTo>
                <a:cubicBezTo>
                  <a:pt x="18604" y="12700"/>
                  <a:pt x="19217" y="14465"/>
                  <a:pt x="19826" y="16235"/>
                </a:cubicBezTo>
                <a:cubicBezTo>
                  <a:pt x="20417" y="18025"/>
                  <a:pt x="21033" y="19787"/>
                  <a:pt x="21600" y="21600"/>
                </a:cubicBezTo>
                <a:cubicBezTo>
                  <a:pt x="20861" y="19967"/>
                  <a:pt x="20170" y="18281"/>
                  <a:pt x="19452" y="16625"/>
                </a:cubicBezTo>
                <a:cubicBezTo>
                  <a:pt x="18755" y="14948"/>
                  <a:pt x="18060" y="13266"/>
                  <a:pt x="17381" y="11569"/>
                </a:cubicBezTo>
                <a:cubicBezTo>
                  <a:pt x="16014" y="8187"/>
                  <a:pt x="14691" y="4756"/>
                  <a:pt x="13377" y="1316"/>
                </a:cubicBezTo>
                <a:lnTo>
                  <a:pt x="13919" y="1615"/>
                </a:lnTo>
                <a:cubicBezTo>
                  <a:pt x="11623" y="3059"/>
                  <a:pt x="9322" y="4488"/>
                  <a:pt x="7004" y="5836"/>
                </a:cubicBezTo>
                <a:cubicBezTo>
                  <a:pt x="5847" y="6518"/>
                  <a:pt x="4682" y="7175"/>
                  <a:pt x="3517" y="7821"/>
                </a:cubicBezTo>
                <a:cubicBezTo>
                  <a:pt x="2345" y="8434"/>
                  <a:pt x="1183" y="9096"/>
                  <a:pt x="0" y="9668"/>
                </a:cubicBezTo>
                <a:close/>
              </a:path>
            </a:pathLst>
          </a:custGeom>
          <a:solidFill>
            <a:srgbClr val="9BD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7" name="Partial Circle 314"/>
          <p:cNvSpPr/>
          <p:nvPr/>
        </p:nvSpPr>
        <p:spPr>
          <a:xfrm>
            <a:off x="918642" y="2702302"/>
            <a:ext cx="301639" cy="300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8" h="20329" fill="norm" stroke="1" extrusionOk="0">
                <a:moveTo>
                  <a:pt x="15653" y="2204"/>
                </a:moveTo>
                <a:cubicBezTo>
                  <a:pt x="19772" y="5752"/>
                  <a:pt x="20404" y="12177"/>
                  <a:pt x="17063" y="16553"/>
                </a:cubicBezTo>
                <a:cubicBezTo>
                  <a:pt x="13723" y="20929"/>
                  <a:pt x="7675" y="21600"/>
                  <a:pt x="3555" y="18051"/>
                </a:cubicBezTo>
                <a:cubicBezTo>
                  <a:pt x="-564" y="14503"/>
                  <a:pt x="-1196" y="8078"/>
                  <a:pt x="2145" y="3702"/>
                </a:cubicBezTo>
                <a:cubicBezTo>
                  <a:pt x="3714" y="1646"/>
                  <a:pt x="5975" y="319"/>
                  <a:pt x="8448" y="0"/>
                </a:cubicBezTo>
                <a:lnTo>
                  <a:pt x="9604" y="1012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98" name="Rectangle 315"/>
          <p:cNvSpPr txBox="1"/>
          <p:nvPr/>
        </p:nvSpPr>
        <p:spPr>
          <a:xfrm>
            <a:off x="1350708" y="2694857"/>
            <a:ext cx="441172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GVHD: Tạ QUốc Ý</a:t>
            </a:r>
          </a:p>
        </p:txBody>
      </p:sp>
      <p:sp>
        <p:nvSpPr>
          <p:cNvPr id="1399" name="Partial Circle 310"/>
          <p:cNvSpPr/>
          <p:nvPr/>
        </p:nvSpPr>
        <p:spPr>
          <a:xfrm>
            <a:off x="918642" y="3557416"/>
            <a:ext cx="301639" cy="300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8" h="20329" fill="norm" stroke="1" extrusionOk="0">
                <a:moveTo>
                  <a:pt x="15653" y="2204"/>
                </a:moveTo>
                <a:cubicBezTo>
                  <a:pt x="19772" y="5752"/>
                  <a:pt x="20404" y="12177"/>
                  <a:pt x="17063" y="16553"/>
                </a:cubicBezTo>
                <a:cubicBezTo>
                  <a:pt x="13723" y="20929"/>
                  <a:pt x="7675" y="21600"/>
                  <a:pt x="3555" y="18051"/>
                </a:cubicBezTo>
                <a:cubicBezTo>
                  <a:pt x="-564" y="14503"/>
                  <a:pt x="-1196" y="8078"/>
                  <a:pt x="2145" y="3702"/>
                </a:cubicBezTo>
                <a:cubicBezTo>
                  <a:pt x="3714" y="1646"/>
                  <a:pt x="5975" y="319"/>
                  <a:pt x="8448" y="0"/>
                </a:cubicBezTo>
                <a:lnTo>
                  <a:pt x="9604" y="1012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0" name="Rectangle 311"/>
          <p:cNvSpPr txBox="1"/>
          <p:nvPr/>
        </p:nvSpPr>
        <p:spPr>
          <a:xfrm>
            <a:off x="1350708" y="3537270"/>
            <a:ext cx="441172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SVTH: Trần Công Nguyên</a:t>
            </a:r>
          </a:p>
        </p:txBody>
      </p:sp>
      <p:sp>
        <p:nvSpPr>
          <p:cNvPr id="1401" name="Partial Circle 306"/>
          <p:cNvSpPr/>
          <p:nvPr/>
        </p:nvSpPr>
        <p:spPr>
          <a:xfrm>
            <a:off x="895979" y="4411704"/>
            <a:ext cx="301638" cy="300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8" h="20329" fill="norm" stroke="1" extrusionOk="0">
                <a:moveTo>
                  <a:pt x="15653" y="2204"/>
                </a:moveTo>
                <a:cubicBezTo>
                  <a:pt x="19772" y="5752"/>
                  <a:pt x="20404" y="12177"/>
                  <a:pt x="17063" y="16553"/>
                </a:cubicBezTo>
                <a:cubicBezTo>
                  <a:pt x="13723" y="20929"/>
                  <a:pt x="7675" y="21600"/>
                  <a:pt x="3555" y="18051"/>
                </a:cubicBezTo>
                <a:cubicBezTo>
                  <a:pt x="-564" y="14503"/>
                  <a:pt x="-1196" y="8078"/>
                  <a:pt x="2145" y="3702"/>
                </a:cubicBezTo>
                <a:cubicBezTo>
                  <a:pt x="3714" y="1646"/>
                  <a:pt x="5975" y="319"/>
                  <a:pt x="8448" y="0"/>
                </a:cubicBezTo>
                <a:lnTo>
                  <a:pt x="9604" y="1012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2" name="Rectangle 307"/>
          <p:cNvSpPr txBox="1"/>
          <p:nvPr/>
        </p:nvSpPr>
        <p:spPr>
          <a:xfrm>
            <a:off x="1328044" y="4391559"/>
            <a:ext cx="441172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MSVV: 50025</a:t>
            </a:r>
          </a:p>
        </p:txBody>
      </p:sp>
      <p:sp>
        <p:nvSpPr>
          <p:cNvPr id="1403" name="TextBox 317"/>
          <p:cNvSpPr txBox="1"/>
          <p:nvPr/>
        </p:nvSpPr>
        <p:spPr>
          <a:xfrm>
            <a:off x="836815" y="1070523"/>
            <a:ext cx="755414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pc="-15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Kiểm Thử Phần Mềm</a:t>
            </a:r>
          </a:p>
        </p:txBody>
      </p:sp>
      <p:sp>
        <p:nvSpPr>
          <p:cNvPr id="1404" name="Partial Circle 320"/>
          <p:cNvSpPr/>
          <p:nvPr/>
        </p:nvSpPr>
        <p:spPr>
          <a:xfrm>
            <a:off x="918624" y="833382"/>
            <a:ext cx="160947" cy="16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52" h="19132" fill="norm" stroke="1" extrusionOk="0">
                <a:moveTo>
                  <a:pt x="20252" y="12873"/>
                </a:moveTo>
                <a:cubicBezTo>
                  <a:pt x="18257" y="17829"/>
                  <a:pt x="12251" y="20366"/>
                  <a:pt x="6837" y="18540"/>
                </a:cubicBezTo>
                <a:cubicBezTo>
                  <a:pt x="1423" y="16713"/>
                  <a:pt x="-1348" y="11215"/>
                  <a:pt x="647" y="6259"/>
                </a:cubicBezTo>
                <a:cubicBezTo>
                  <a:pt x="2642" y="1303"/>
                  <a:pt x="8648" y="-1234"/>
                  <a:pt x="14062" y="592"/>
                </a:cubicBezTo>
                <a:cubicBezTo>
                  <a:pt x="16804" y="1518"/>
                  <a:pt x="18998" y="3452"/>
                  <a:pt x="20110" y="5925"/>
                </a:cubicBezTo>
                <a:lnTo>
                  <a:pt x="10450" y="9566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05" name="Partial Circle 321"/>
          <p:cNvSpPr/>
          <p:nvPr/>
        </p:nvSpPr>
        <p:spPr>
          <a:xfrm>
            <a:off x="1157063" y="833399"/>
            <a:ext cx="166057" cy="164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99" h="20261" fill="norm" stroke="1" extrusionOk="0">
                <a:moveTo>
                  <a:pt x="1924" y="16377"/>
                </a:moveTo>
                <a:cubicBezTo>
                  <a:pt x="-1250" y="11868"/>
                  <a:pt x="-409" y="5458"/>
                  <a:pt x="3803" y="2059"/>
                </a:cubicBezTo>
                <a:cubicBezTo>
                  <a:pt x="8015" y="-1339"/>
                  <a:pt x="14002" y="-438"/>
                  <a:pt x="17176" y="4071"/>
                </a:cubicBezTo>
                <a:cubicBezTo>
                  <a:pt x="20350" y="8580"/>
                  <a:pt x="19509" y="14990"/>
                  <a:pt x="15297" y="18389"/>
                </a:cubicBezTo>
                <a:cubicBezTo>
                  <a:pt x="14137" y="19325"/>
                  <a:pt x="12792" y="19965"/>
                  <a:pt x="11366" y="20261"/>
                </a:cubicBezTo>
                <a:lnTo>
                  <a:pt x="9550" y="10224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06" name="Partial Circle 322"/>
          <p:cNvSpPr/>
          <p:nvPr/>
        </p:nvSpPr>
        <p:spPr>
          <a:xfrm>
            <a:off x="1395486" y="834008"/>
            <a:ext cx="166052" cy="165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8" h="20329" fill="norm" stroke="1" extrusionOk="0">
                <a:moveTo>
                  <a:pt x="15653" y="2204"/>
                </a:moveTo>
                <a:cubicBezTo>
                  <a:pt x="19772" y="5752"/>
                  <a:pt x="20404" y="12177"/>
                  <a:pt x="17063" y="16553"/>
                </a:cubicBezTo>
                <a:cubicBezTo>
                  <a:pt x="13723" y="20929"/>
                  <a:pt x="7675" y="21600"/>
                  <a:pt x="3555" y="18051"/>
                </a:cubicBezTo>
                <a:cubicBezTo>
                  <a:pt x="-564" y="14503"/>
                  <a:pt x="-1196" y="8078"/>
                  <a:pt x="2145" y="3702"/>
                </a:cubicBezTo>
                <a:cubicBezTo>
                  <a:pt x="3714" y="1646"/>
                  <a:pt x="5975" y="319"/>
                  <a:pt x="8448" y="0"/>
                </a:cubicBezTo>
                <a:lnTo>
                  <a:pt x="9604" y="10128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07" name="TextBox 319"/>
          <p:cNvSpPr txBox="1"/>
          <p:nvPr/>
        </p:nvSpPr>
        <p:spPr>
          <a:xfrm>
            <a:off x="1627552" y="787161"/>
            <a:ext cx="230436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FFFFFF">
                    <a:alpha val="60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System Software</a:t>
            </a:r>
          </a:p>
        </p:txBody>
      </p:sp>
      <p:sp>
        <p:nvSpPr>
          <p:cNvPr id="1408" name="Partial Circle 306"/>
          <p:cNvSpPr/>
          <p:nvPr/>
        </p:nvSpPr>
        <p:spPr>
          <a:xfrm>
            <a:off x="881361" y="5179113"/>
            <a:ext cx="301639" cy="300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8" h="20329" fill="norm" stroke="1" extrusionOk="0">
                <a:moveTo>
                  <a:pt x="15653" y="2204"/>
                </a:moveTo>
                <a:cubicBezTo>
                  <a:pt x="19772" y="5752"/>
                  <a:pt x="20404" y="12177"/>
                  <a:pt x="17063" y="16553"/>
                </a:cubicBezTo>
                <a:cubicBezTo>
                  <a:pt x="13723" y="20929"/>
                  <a:pt x="7675" y="21600"/>
                  <a:pt x="3555" y="18051"/>
                </a:cubicBezTo>
                <a:cubicBezTo>
                  <a:pt x="-564" y="14503"/>
                  <a:pt x="-1196" y="8078"/>
                  <a:pt x="2145" y="3702"/>
                </a:cubicBezTo>
                <a:cubicBezTo>
                  <a:pt x="3714" y="1646"/>
                  <a:pt x="5975" y="319"/>
                  <a:pt x="8448" y="0"/>
                </a:cubicBezTo>
                <a:lnTo>
                  <a:pt x="9604" y="1012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9" name="Rectangle 307"/>
          <p:cNvSpPr txBox="1"/>
          <p:nvPr/>
        </p:nvSpPr>
        <p:spPr>
          <a:xfrm>
            <a:off x="1313426" y="5158969"/>
            <a:ext cx="441172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Lớp ST19A2B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TextBox 3"/>
          <p:cNvSpPr txBox="1"/>
          <p:nvPr>
            <p:ph type="sldNum" sz="quarter" idx="2"/>
          </p:nvPr>
        </p:nvSpPr>
        <p:spPr>
          <a:xfrm>
            <a:off x="366712" y="6124743"/>
            <a:ext cx="23083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2" name="Rectangle 1"/>
          <p:cNvSpPr txBox="1"/>
          <p:nvPr/>
        </p:nvSpPr>
        <p:spPr>
          <a:xfrm>
            <a:off x="45720" y="-224047"/>
            <a:ext cx="12100559" cy="764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9600">
                <a:gradFill flip="none" rotWithShape="1">
                  <a:gsLst>
                    <a:gs pos="0">
                      <a:srgbClr val="FFF6F3">
                        <a:alpha val="1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atin typeface="Nexa Bold"/>
                <a:ea typeface="Nexa Bold"/>
                <a:cs typeface="Nexa Bold"/>
                <a:sym typeface="Nexa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413" name="Rectangle 4"/>
          <p:cNvSpPr txBox="1"/>
          <p:nvPr/>
        </p:nvSpPr>
        <p:spPr>
          <a:xfrm>
            <a:off x="1350707" y="2471404"/>
            <a:ext cx="9053860" cy="267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Xây dựng Selenium framework theo mô hình Page Object Model (POM) và tiến hành chọn code 1 vài test module, chạy và report kết quả.</a:t>
            </a:r>
          </a:p>
        </p:txBody>
      </p:sp>
      <p:sp>
        <p:nvSpPr>
          <p:cNvPr id="1414" name="Partial Circle 9"/>
          <p:cNvSpPr/>
          <p:nvPr/>
        </p:nvSpPr>
        <p:spPr>
          <a:xfrm>
            <a:off x="1416346" y="2049832"/>
            <a:ext cx="262319" cy="270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52" h="19132" fill="norm" stroke="1" extrusionOk="0">
                <a:moveTo>
                  <a:pt x="20252" y="12873"/>
                </a:moveTo>
                <a:cubicBezTo>
                  <a:pt x="18257" y="17829"/>
                  <a:pt x="12251" y="20366"/>
                  <a:pt x="6837" y="18540"/>
                </a:cubicBezTo>
                <a:cubicBezTo>
                  <a:pt x="1423" y="16713"/>
                  <a:pt x="-1348" y="11215"/>
                  <a:pt x="647" y="6259"/>
                </a:cubicBezTo>
                <a:cubicBezTo>
                  <a:pt x="2642" y="1303"/>
                  <a:pt x="8648" y="-1234"/>
                  <a:pt x="14062" y="592"/>
                </a:cubicBezTo>
                <a:cubicBezTo>
                  <a:pt x="16804" y="1518"/>
                  <a:pt x="18998" y="3452"/>
                  <a:pt x="20110" y="5925"/>
                </a:cubicBezTo>
                <a:lnTo>
                  <a:pt x="10450" y="9566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2800"/>
            </a:pPr>
          </a:p>
        </p:txBody>
      </p:sp>
      <p:sp>
        <p:nvSpPr>
          <p:cNvPr id="1415" name="Partial Circle 10"/>
          <p:cNvSpPr/>
          <p:nvPr/>
        </p:nvSpPr>
        <p:spPr>
          <a:xfrm>
            <a:off x="1804968" y="2049861"/>
            <a:ext cx="270646" cy="268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99" h="20261" fill="norm" stroke="1" extrusionOk="0">
                <a:moveTo>
                  <a:pt x="1924" y="16377"/>
                </a:moveTo>
                <a:lnTo>
                  <a:pt x="1924" y="16377"/>
                </a:lnTo>
                <a:cubicBezTo>
                  <a:pt x="-1250" y="11868"/>
                  <a:pt x="-409" y="5458"/>
                  <a:pt x="3803" y="2059"/>
                </a:cubicBezTo>
                <a:cubicBezTo>
                  <a:pt x="8015" y="-1339"/>
                  <a:pt x="14002" y="-438"/>
                  <a:pt x="17176" y="4071"/>
                </a:cubicBezTo>
                <a:cubicBezTo>
                  <a:pt x="20350" y="8580"/>
                  <a:pt x="19509" y="14990"/>
                  <a:pt x="15297" y="18389"/>
                </a:cubicBezTo>
                <a:cubicBezTo>
                  <a:pt x="14137" y="19325"/>
                  <a:pt x="12792" y="19965"/>
                  <a:pt x="11366" y="20261"/>
                </a:cubicBezTo>
                <a:lnTo>
                  <a:pt x="9550" y="10224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2800"/>
            </a:pPr>
          </a:p>
        </p:txBody>
      </p:sp>
      <p:sp>
        <p:nvSpPr>
          <p:cNvPr id="1416" name="Partial Circle 11"/>
          <p:cNvSpPr/>
          <p:nvPr/>
        </p:nvSpPr>
        <p:spPr>
          <a:xfrm>
            <a:off x="2193562" y="2050852"/>
            <a:ext cx="270640" cy="269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8" h="20329" fill="norm" stroke="1" extrusionOk="0">
                <a:moveTo>
                  <a:pt x="15653" y="2204"/>
                </a:moveTo>
                <a:cubicBezTo>
                  <a:pt x="19772" y="5752"/>
                  <a:pt x="20404" y="12177"/>
                  <a:pt x="17063" y="16553"/>
                </a:cubicBezTo>
                <a:cubicBezTo>
                  <a:pt x="13723" y="20929"/>
                  <a:pt x="7675" y="21600"/>
                  <a:pt x="3555" y="18051"/>
                </a:cubicBezTo>
                <a:cubicBezTo>
                  <a:pt x="-564" y="14503"/>
                  <a:pt x="-1196" y="8078"/>
                  <a:pt x="2145" y="3702"/>
                </a:cubicBezTo>
                <a:cubicBezTo>
                  <a:pt x="3714" y="1646"/>
                  <a:pt x="5975" y="319"/>
                  <a:pt x="8448" y="0"/>
                </a:cubicBezTo>
                <a:lnTo>
                  <a:pt x="9604" y="10127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2800"/>
            </a:pPr>
          </a:p>
        </p:txBody>
      </p:sp>
      <p:sp>
        <p:nvSpPr>
          <p:cNvPr id="1417" name="TextBox 8"/>
          <p:cNvSpPr txBox="1"/>
          <p:nvPr/>
        </p:nvSpPr>
        <p:spPr>
          <a:xfrm>
            <a:off x="2627879" y="2014368"/>
            <a:ext cx="38133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System Software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extBox 4"/>
          <p:cNvSpPr txBox="1"/>
          <p:nvPr>
            <p:ph type="sldNum" sz="quarter" idx="2"/>
          </p:nvPr>
        </p:nvSpPr>
        <p:spPr>
          <a:xfrm>
            <a:off x="595131" y="6124743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0" name="Rectangle 1"/>
          <p:cNvSpPr/>
          <p:nvPr/>
        </p:nvSpPr>
        <p:spPr>
          <a:xfrm>
            <a:off x="1" y="0"/>
            <a:ext cx="9615488" cy="3441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7" h="15726" fill="norm" stroke="1" extrusionOk="0">
                <a:moveTo>
                  <a:pt x="0" y="0"/>
                </a:moveTo>
                <a:lnTo>
                  <a:pt x="17543" y="0"/>
                </a:lnTo>
                <a:cubicBezTo>
                  <a:pt x="17546" y="2098"/>
                  <a:pt x="21600" y="2137"/>
                  <a:pt x="20056" y="10552"/>
                </a:cubicBezTo>
                <a:cubicBezTo>
                  <a:pt x="16118" y="20272"/>
                  <a:pt x="13358" y="6357"/>
                  <a:pt x="10748" y="7370"/>
                </a:cubicBezTo>
                <a:cubicBezTo>
                  <a:pt x="7405" y="7746"/>
                  <a:pt x="6135" y="21600"/>
                  <a:pt x="0" y="1281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00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1" name="Rectangle 1"/>
          <p:cNvSpPr/>
          <p:nvPr/>
        </p:nvSpPr>
        <p:spPr>
          <a:xfrm>
            <a:off x="2" y="2"/>
            <a:ext cx="3114674" cy="1652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7" h="21216" fill="norm" stroke="1" extrusionOk="0">
                <a:moveTo>
                  <a:pt x="0" y="0"/>
                </a:moveTo>
                <a:lnTo>
                  <a:pt x="21096" y="0"/>
                </a:lnTo>
                <a:cubicBezTo>
                  <a:pt x="21600" y="7327"/>
                  <a:pt x="13192" y="3783"/>
                  <a:pt x="12269" y="10112"/>
                </a:cubicBezTo>
                <a:cubicBezTo>
                  <a:pt x="13881" y="14946"/>
                  <a:pt x="12885" y="20131"/>
                  <a:pt x="9745" y="21202"/>
                </a:cubicBezTo>
                <a:cubicBezTo>
                  <a:pt x="5726" y="21600"/>
                  <a:pt x="6769" y="13297"/>
                  <a:pt x="0" y="1354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00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2" name="TextBox 2"/>
          <p:cNvSpPr txBox="1"/>
          <p:nvPr/>
        </p:nvSpPr>
        <p:spPr>
          <a:xfrm>
            <a:off x="1646297" y="2153964"/>
            <a:ext cx="3840103" cy="168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pc="-150" sz="5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Contact Information</a:t>
            </a:r>
          </a:p>
        </p:txBody>
      </p:sp>
      <p:sp>
        <p:nvSpPr>
          <p:cNvPr id="1423" name="Partial Circle 3"/>
          <p:cNvSpPr/>
          <p:nvPr/>
        </p:nvSpPr>
        <p:spPr>
          <a:xfrm>
            <a:off x="1728106" y="1916823"/>
            <a:ext cx="160947" cy="16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52" h="19132" fill="norm" stroke="1" extrusionOk="0">
                <a:moveTo>
                  <a:pt x="20252" y="12873"/>
                </a:moveTo>
                <a:cubicBezTo>
                  <a:pt x="18257" y="17829"/>
                  <a:pt x="12251" y="20366"/>
                  <a:pt x="6837" y="18540"/>
                </a:cubicBezTo>
                <a:cubicBezTo>
                  <a:pt x="1423" y="16713"/>
                  <a:pt x="-1348" y="11215"/>
                  <a:pt x="647" y="6259"/>
                </a:cubicBezTo>
                <a:cubicBezTo>
                  <a:pt x="2642" y="1303"/>
                  <a:pt x="8648" y="-1234"/>
                  <a:pt x="14062" y="592"/>
                </a:cubicBezTo>
                <a:cubicBezTo>
                  <a:pt x="16804" y="1518"/>
                  <a:pt x="18998" y="3452"/>
                  <a:pt x="20110" y="5925"/>
                </a:cubicBezTo>
                <a:lnTo>
                  <a:pt x="10450" y="9566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424" name="Partial Circle 4"/>
          <p:cNvSpPr/>
          <p:nvPr/>
        </p:nvSpPr>
        <p:spPr>
          <a:xfrm>
            <a:off x="1966545" y="1916840"/>
            <a:ext cx="166057" cy="164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99" h="20261" fill="norm" stroke="1" extrusionOk="0">
                <a:moveTo>
                  <a:pt x="1924" y="16377"/>
                </a:moveTo>
                <a:cubicBezTo>
                  <a:pt x="-1250" y="11868"/>
                  <a:pt x="-409" y="5458"/>
                  <a:pt x="3803" y="2059"/>
                </a:cubicBezTo>
                <a:cubicBezTo>
                  <a:pt x="8015" y="-1339"/>
                  <a:pt x="14002" y="-438"/>
                  <a:pt x="17176" y="4071"/>
                </a:cubicBezTo>
                <a:cubicBezTo>
                  <a:pt x="20350" y="8580"/>
                  <a:pt x="19509" y="14990"/>
                  <a:pt x="15297" y="18389"/>
                </a:cubicBezTo>
                <a:cubicBezTo>
                  <a:pt x="14137" y="19325"/>
                  <a:pt x="12792" y="19965"/>
                  <a:pt x="11366" y="20261"/>
                </a:cubicBezTo>
                <a:lnTo>
                  <a:pt x="9550" y="10224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425" name="Partial Circle 5"/>
          <p:cNvSpPr/>
          <p:nvPr/>
        </p:nvSpPr>
        <p:spPr>
          <a:xfrm>
            <a:off x="2204968" y="1917449"/>
            <a:ext cx="166052" cy="165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8" h="20329" fill="norm" stroke="1" extrusionOk="0">
                <a:moveTo>
                  <a:pt x="15653" y="2204"/>
                </a:moveTo>
                <a:cubicBezTo>
                  <a:pt x="19772" y="5752"/>
                  <a:pt x="20404" y="12177"/>
                  <a:pt x="17063" y="16553"/>
                </a:cubicBezTo>
                <a:cubicBezTo>
                  <a:pt x="13723" y="20929"/>
                  <a:pt x="7675" y="21600"/>
                  <a:pt x="3555" y="18051"/>
                </a:cubicBezTo>
                <a:cubicBezTo>
                  <a:pt x="-564" y="14503"/>
                  <a:pt x="-1196" y="8078"/>
                  <a:pt x="2145" y="3702"/>
                </a:cubicBezTo>
                <a:cubicBezTo>
                  <a:pt x="3714" y="1646"/>
                  <a:pt x="5975" y="319"/>
                  <a:pt x="8448" y="0"/>
                </a:cubicBezTo>
                <a:lnTo>
                  <a:pt x="9604" y="10128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426" name="TextBox 6"/>
          <p:cNvSpPr txBox="1"/>
          <p:nvPr/>
        </p:nvSpPr>
        <p:spPr>
          <a:xfrm>
            <a:off x="2437033" y="1870601"/>
            <a:ext cx="230436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Accelerating Discovery</a:t>
            </a:r>
          </a:p>
        </p:txBody>
      </p:sp>
      <p:grpSp>
        <p:nvGrpSpPr>
          <p:cNvPr id="1433" name="Group 33"/>
          <p:cNvGrpSpPr/>
          <p:nvPr/>
        </p:nvGrpSpPr>
        <p:grpSpPr>
          <a:xfrm>
            <a:off x="6989526" y="1179871"/>
            <a:ext cx="3707130" cy="5678129"/>
            <a:chOff x="0" y="0"/>
            <a:chExt cx="3707129" cy="5678128"/>
          </a:xfrm>
        </p:grpSpPr>
        <p:sp>
          <p:nvSpPr>
            <p:cNvPr id="1427" name="Freeform: Shape 32"/>
            <p:cNvSpPr/>
            <p:nvPr/>
          </p:nvSpPr>
          <p:spPr>
            <a:xfrm>
              <a:off x="52507" y="-1"/>
              <a:ext cx="3603157" cy="5678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96" y="0"/>
                  </a:moveTo>
                  <a:lnTo>
                    <a:pt x="18604" y="0"/>
                  </a:lnTo>
                  <a:cubicBezTo>
                    <a:pt x="20259" y="0"/>
                    <a:pt x="21600" y="851"/>
                    <a:pt x="21600" y="1901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901"/>
                  </a:lnTo>
                  <a:cubicBezTo>
                    <a:pt x="0" y="851"/>
                    <a:pt x="1341" y="0"/>
                    <a:pt x="299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D61BA"/>
                </a:gs>
                <a:gs pos="39000">
                  <a:srgbClr val="5055B5"/>
                </a:gs>
                <a:gs pos="100000">
                  <a:srgbClr val="5055B5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8" name="Rectangle: Top Corners Rounded 16"/>
            <p:cNvSpPr/>
            <p:nvPr/>
          </p:nvSpPr>
          <p:spPr>
            <a:xfrm rot="5400000">
              <a:off x="-128209" y="1105171"/>
              <a:ext cx="307705" cy="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12"/>
                  </a:lnTo>
                  <a:cubicBezTo>
                    <a:pt x="21600" y="18427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427"/>
                    <a:pt x="0" y="145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5B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9" name="Rectangle: Top Corners Rounded 17"/>
            <p:cNvSpPr/>
            <p:nvPr/>
          </p:nvSpPr>
          <p:spPr>
            <a:xfrm rot="5400000">
              <a:off x="-256419" y="2531615"/>
              <a:ext cx="564126" cy="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12"/>
                  </a:lnTo>
                  <a:cubicBezTo>
                    <a:pt x="21600" y="18427"/>
                    <a:pt x="21312" y="21600"/>
                    <a:pt x="20956" y="21600"/>
                  </a:cubicBezTo>
                  <a:lnTo>
                    <a:pt x="644" y="21600"/>
                  </a:lnTo>
                  <a:cubicBezTo>
                    <a:pt x="288" y="21600"/>
                    <a:pt x="0" y="18427"/>
                    <a:pt x="0" y="145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5B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0" name="Rectangle: Top Corners Rounded 18"/>
            <p:cNvSpPr/>
            <p:nvPr/>
          </p:nvSpPr>
          <p:spPr>
            <a:xfrm rot="5400000">
              <a:off x="-256420" y="1847374"/>
              <a:ext cx="564126" cy="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12"/>
                  </a:lnTo>
                  <a:cubicBezTo>
                    <a:pt x="21600" y="18427"/>
                    <a:pt x="21312" y="21600"/>
                    <a:pt x="20956" y="21600"/>
                  </a:cubicBezTo>
                  <a:lnTo>
                    <a:pt x="644" y="21600"/>
                  </a:lnTo>
                  <a:cubicBezTo>
                    <a:pt x="288" y="21600"/>
                    <a:pt x="0" y="18427"/>
                    <a:pt x="0" y="145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5B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1" name="Rectangle: Top Corners Rounded 19"/>
            <p:cNvSpPr/>
            <p:nvPr/>
          </p:nvSpPr>
          <p:spPr>
            <a:xfrm flipH="1" rot="16200000">
              <a:off x="3399424" y="1847370"/>
              <a:ext cx="564126" cy="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12"/>
                  </a:lnTo>
                  <a:cubicBezTo>
                    <a:pt x="21600" y="18427"/>
                    <a:pt x="21312" y="21600"/>
                    <a:pt x="20956" y="21600"/>
                  </a:cubicBezTo>
                  <a:lnTo>
                    <a:pt x="644" y="21600"/>
                  </a:lnTo>
                  <a:cubicBezTo>
                    <a:pt x="288" y="21600"/>
                    <a:pt x="0" y="18427"/>
                    <a:pt x="0" y="145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5B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2" name="Freeform: Shape 30"/>
            <p:cNvSpPr/>
            <p:nvPr/>
          </p:nvSpPr>
          <p:spPr>
            <a:xfrm>
              <a:off x="227115" y="196205"/>
              <a:ext cx="3253938" cy="5481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2" y="0"/>
                  </a:moveTo>
                  <a:lnTo>
                    <a:pt x="4791" y="0"/>
                  </a:lnTo>
                  <a:lnTo>
                    <a:pt x="4791" y="480"/>
                  </a:lnTo>
                  <a:cubicBezTo>
                    <a:pt x="4791" y="782"/>
                    <a:pt x="5203" y="1028"/>
                    <a:pt x="5711" y="1028"/>
                  </a:cubicBezTo>
                  <a:lnTo>
                    <a:pt x="15862" y="1028"/>
                  </a:lnTo>
                  <a:cubicBezTo>
                    <a:pt x="16370" y="1028"/>
                    <a:pt x="16782" y="782"/>
                    <a:pt x="16782" y="480"/>
                  </a:cubicBezTo>
                  <a:lnTo>
                    <a:pt x="16782" y="0"/>
                  </a:lnTo>
                  <a:lnTo>
                    <a:pt x="19578" y="0"/>
                  </a:lnTo>
                  <a:cubicBezTo>
                    <a:pt x="20695" y="0"/>
                    <a:pt x="21600" y="540"/>
                    <a:pt x="21600" y="1205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205"/>
                  </a:lnTo>
                  <a:cubicBezTo>
                    <a:pt x="0" y="540"/>
                    <a:pt x="905" y="0"/>
                    <a:pt x="202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9470"/>
                </a:gs>
                <a:gs pos="99000">
                  <a:schemeClr val="accent1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34" name="Oval 36"/>
          <p:cNvSpPr/>
          <p:nvPr/>
        </p:nvSpPr>
        <p:spPr>
          <a:xfrm>
            <a:off x="1728129" y="4023185"/>
            <a:ext cx="731939" cy="731937"/>
          </a:xfrm>
          <a:prstGeom prst="ellipse">
            <a:avLst/>
          </a:prstGeom>
          <a:gradFill>
            <a:gsLst>
              <a:gs pos="0">
                <a:srgbClr val="FFF6F3"/>
              </a:gs>
              <a:gs pos="100000">
                <a:schemeClr val="accent1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  <a:latin typeface="Nexa Bold"/>
                <a:ea typeface="Nexa Bold"/>
                <a:cs typeface="Nexa Bold"/>
                <a:sym typeface="Nexa Bold"/>
              </a:defRPr>
            </a:pPr>
          </a:p>
        </p:txBody>
      </p:sp>
      <p:sp>
        <p:nvSpPr>
          <p:cNvPr id="1435" name="Rectangle 38"/>
          <p:cNvSpPr txBox="1"/>
          <p:nvPr/>
        </p:nvSpPr>
        <p:spPr>
          <a:xfrm>
            <a:off x="1688773" y="4851551"/>
            <a:ext cx="211837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+396094050</a:t>
            </a:r>
          </a:p>
        </p:txBody>
      </p:sp>
      <p:sp>
        <p:nvSpPr>
          <p:cNvPr id="1436" name="Oval 35"/>
          <p:cNvSpPr/>
          <p:nvPr/>
        </p:nvSpPr>
        <p:spPr>
          <a:xfrm>
            <a:off x="4058620" y="4023185"/>
            <a:ext cx="731939" cy="731937"/>
          </a:xfrm>
          <a:prstGeom prst="ellipse">
            <a:avLst/>
          </a:prstGeom>
          <a:gradFill>
            <a:gsLst>
              <a:gs pos="0">
                <a:srgbClr val="FFF6F3"/>
              </a:gs>
              <a:gs pos="100000">
                <a:schemeClr val="accent3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>
                <a:solidFill>
                  <a:srgbClr val="FFFFFF"/>
                </a:solidFill>
                <a:latin typeface="Nexa Bold"/>
                <a:ea typeface="Nexa Bold"/>
                <a:cs typeface="Nexa Bold"/>
                <a:sym typeface="Nexa Bold"/>
              </a:defRPr>
            </a:pPr>
          </a:p>
        </p:txBody>
      </p:sp>
      <p:sp>
        <p:nvSpPr>
          <p:cNvPr id="1437" name="AutoShape 83"/>
          <p:cNvSpPr/>
          <p:nvPr/>
        </p:nvSpPr>
        <p:spPr>
          <a:xfrm>
            <a:off x="4233460" y="4263695"/>
            <a:ext cx="382259" cy="250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228600">
              <a:defRPr sz="1500">
                <a:solidFill>
                  <a:srgbClr val="595959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38" name="Rectangle 54"/>
          <p:cNvSpPr txBox="1"/>
          <p:nvPr/>
        </p:nvSpPr>
        <p:spPr>
          <a:xfrm>
            <a:off x="4105052" y="4851551"/>
            <a:ext cx="22824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dnstylish@mail.com</a:t>
            </a:r>
          </a:p>
        </p:txBody>
      </p:sp>
      <p:sp>
        <p:nvSpPr>
          <p:cNvPr id="1439" name="Freeform 703"/>
          <p:cNvSpPr/>
          <p:nvPr/>
        </p:nvSpPr>
        <p:spPr>
          <a:xfrm>
            <a:off x="1929411" y="4210051"/>
            <a:ext cx="357514" cy="358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00" h="21600" fill="norm" stroke="1" extrusionOk="0">
                <a:moveTo>
                  <a:pt x="14027" y="21600"/>
                </a:moveTo>
                <a:cubicBezTo>
                  <a:pt x="14027" y="21600"/>
                  <a:pt x="14027" y="21600"/>
                  <a:pt x="14027" y="21600"/>
                </a:cubicBezTo>
                <a:cubicBezTo>
                  <a:pt x="12947" y="21600"/>
                  <a:pt x="11777" y="21307"/>
                  <a:pt x="10697" y="20818"/>
                </a:cubicBezTo>
                <a:cubicBezTo>
                  <a:pt x="10427" y="20623"/>
                  <a:pt x="10157" y="20427"/>
                  <a:pt x="9887" y="20232"/>
                </a:cubicBezTo>
                <a:cubicBezTo>
                  <a:pt x="8987" y="19548"/>
                  <a:pt x="6647" y="17690"/>
                  <a:pt x="5117" y="16029"/>
                </a:cubicBezTo>
                <a:cubicBezTo>
                  <a:pt x="3587" y="14367"/>
                  <a:pt x="1967" y="11924"/>
                  <a:pt x="1247" y="10849"/>
                </a:cubicBezTo>
                <a:cubicBezTo>
                  <a:pt x="1067" y="10556"/>
                  <a:pt x="887" y="10262"/>
                  <a:pt x="797" y="10067"/>
                </a:cubicBezTo>
                <a:cubicBezTo>
                  <a:pt x="-1633" y="4496"/>
                  <a:pt x="2237" y="880"/>
                  <a:pt x="2597" y="586"/>
                </a:cubicBezTo>
                <a:cubicBezTo>
                  <a:pt x="2957" y="195"/>
                  <a:pt x="3317" y="0"/>
                  <a:pt x="3767" y="0"/>
                </a:cubicBezTo>
                <a:cubicBezTo>
                  <a:pt x="5207" y="0"/>
                  <a:pt x="6377" y="1955"/>
                  <a:pt x="6467" y="2052"/>
                </a:cubicBezTo>
                <a:cubicBezTo>
                  <a:pt x="6557" y="2150"/>
                  <a:pt x="8537" y="5180"/>
                  <a:pt x="7187" y="6646"/>
                </a:cubicBezTo>
                <a:cubicBezTo>
                  <a:pt x="7187" y="6646"/>
                  <a:pt x="7187" y="6646"/>
                  <a:pt x="7187" y="6646"/>
                </a:cubicBezTo>
                <a:cubicBezTo>
                  <a:pt x="6647" y="7135"/>
                  <a:pt x="5387" y="8601"/>
                  <a:pt x="5657" y="9481"/>
                </a:cubicBezTo>
                <a:cubicBezTo>
                  <a:pt x="5927" y="9774"/>
                  <a:pt x="7277" y="11826"/>
                  <a:pt x="8177" y="12706"/>
                </a:cubicBezTo>
                <a:cubicBezTo>
                  <a:pt x="9257" y="13976"/>
                  <a:pt x="10967" y="15247"/>
                  <a:pt x="11147" y="15443"/>
                </a:cubicBezTo>
                <a:cubicBezTo>
                  <a:pt x="11237" y="15443"/>
                  <a:pt x="11327" y="15540"/>
                  <a:pt x="11417" y="15540"/>
                </a:cubicBezTo>
                <a:cubicBezTo>
                  <a:pt x="11417" y="15540"/>
                  <a:pt x="11417" y="15540"/>
                  <a:pt x="11417" y="15540"/>
                </a:cubicBezTo>
                <a:cubicBezTo>
                  <a:pt x="12317" y="15540"/>
                  <a:pt x="13397" y="14270"/>
                  <a:pt x="13757" y="13879"/>
                </a:cubicBezTo>
                <a:cubicBezTo>
                  <a:pt x="13757" y="13781"/>
                  <a:pt x="13757" y="13781"/>
                  <a:pt x="13757" y="13781"/>
                </a:cubicBezTo>
                <a:cubicBezTo>
                  <a:pt x="14117" y="13488"/>
                  <a:pt x="14477" y="13292"/>
                  <a:pt x="15017" y="13292"/>
                </a:cubicBezTo>
                <a:cubicBezTo>
                  <a:pt x="16367" y="13292"/>
                  <a:pt x="17987" y="14563"/>
                  <a:pt x="18077" y="14661"/>
                </a:cubicBezTo>
                <a:cubicBezTo>
                  <a:pt x="18077" y="14661"/>
                  <a:pt x="19787" y="15931"/>
                  <a:pt x="19877" y="17300"/>
                </a:cubicBezTo>
                <a:cubicBezTo>
                  <a:pt x="19967" y="17886"/>
                  <a:pt x="19787" y="18375"/>
                  <a:pt x="19427" y="18766"/>
                </a:cubicBezTo>
                <a:cubicBezTo>
                  <a:pt x="19157" y="19059"/>
                  <a:pt x="17177" y="21600"/>
                  <a:pt x="14027" y="21600"/>
                </a:cubicBezTo>
                <a:close/>
                <a:moveTo>
                  <a:pt x="3767" y="782"/>
                </a:moveTo>
                <a:cubicBezTo>
                  <a:pt x="3587" y="782"/>
                  <a:pt x="3317" y="880"/>
                  <a:pt x="3137" y="1173"/>
                </a:cubicBezTo>
                <a:cubicBezTo>
                  <a:pt x="3047" y="1173"/>
                  <a:pt x="3047" y="1173"/>
                  <a:pt x="3047" y="1173"/>
                </a:cubicBezTo>
                <a:cubicBezTo>
                  <a:pt x="2867" y="1271"/>
                  <a:pt x="-823" y="4594"/>
                  <a:pt x="1427" y="9676"/>
                </a:cubicBezTo>
                <a:cubicBezTo>
                  <a:pt x="1517" y="9871"/>
                  <a:pt x="1697" y="10165"/>
                  <a:pt x="1877" y="10458"/>
                </a:cubicBezTo>
                <a:cubicBezTo>
                  <a:pt x="2507" y="11435"/>
                  <a:pt x="4127" y="13879"/>
                  <a:pt x="5657" y="15540"/>
                </a:cubicBezTo>
                <a:cubicBezTo>
                  <a:pt x="7097" y="17104"/>
                  <a:pt x="9347" y="18863"/>
                  <a:pt x="10337" y="19548"/>
                </a:cubicBezTo>
                <a:cubicBezTo>
                  <a:pt x="10607" y="19841"/>
                  <a:pt x="10787" y="19938"/>
                  <a:pt x="11057" y="20036"/>
                </a:cubicBezTo>
                <a:cubicBezTo>
                  <a:pt x="12047" y="20623"/>
                  <a:pt x="13037" y="20818"/>
                  <a:pt x="14027" y="20818"/>
                </a:cubicBezTo>
                <a:cubicBezTo>
                  <a:pt x="16997" y="20818"/>
                  <a:pt x="18797" y="18277"/>
                  <a:pt x="18797" y="18277"/>
                </a:cubicBezTo>
                <a:cubicBezTo>
                  <a:pt x="18887" y="18277"/>
                  <a:pt x="18887" y="18277"/>
                  <a:pt x="18887" y="18277"/>
                </a:cubicBezTo>
                <a:cubicBezTo>
                  <a:pt x="19067" y="17984"/>
                  <a:pt x="19247" y="17690"/>
                  <a:pt x="19157" y="17397"/>
                </a:cubicBezTo>
                <a:cubicBezTo>
                  <a:pt x="19067" y="16518"/>
                  <a:pt x="18077" y="15540"/>
                  <a:pt x="17627" y="15247"/>
                </a:cubicBezTo>
                <a:cubicBezTo>
                  <a:pt x="17627" y="15247"/>
                  <a:pt x="16187" y="14074"/>
                  <a:pt x="15017" y="14074"/>
                </a:cubicBezTo>
                <a:cubicBezTo>
                  <a:pt x="14747" y="14074"/>
                  <a:pt x="14477" y="14172"/>
                  <a:pt x="14297" y="14367"/>
                </a:cubicBezTo>
                <a:cubicBezTo>
                  <a:pt x="14117" y="14661"/>
                  <a:pt x="12677" y="16322"/>
                  <a:pt x="11417" y="16322"/>
                </a:cubicBezTo>
                <a:cubicBezTo>
                  <a:pt x="11417" y="16322"/>
                  <a:pt x="11417" y="16322"/>
                  <a:pt x="11417" y="16322"/>
                </a:cubicBezTo>
                <a:cubicBezTo>
                  <a:pt x="11237" y="16322"/>
                  <a:pt x="11057" y="16224"/>
                  <a:pt x="10787" y="16127"/>
                </a:cubicBezTo>
                <a:cubicBezTo>
                  <a:pt x="10787" y="16127"/>
                  <a:pt x="10787" y="16127"/>
                  <a:pt x="10787" y="16127"/>
                </a:cubicBezTo>
                <a:cubicBezTo>
                  <a:pt x="10697" y="16029"/>
                  <a:pt x="8897" y="14563"/>
                  <a:pt x="7637" y="13292"/>
                </a:cubicBezTo>
                <a:cubicBezTo>
                  <a:pt x="6737" y="12217"/>
                  <a:pt x="5207" y="10067"/>
                  <a:pt x="5117" y="9969"/>
                </a:cubicBezTo>
                <a:cubicBezTo>
                  <a:pt x="5027" y="9871"/>
                  <a:pt x="5027" y="9871"/>
                  <a:pt x="5027" y="9871"/>
                </a:cubicBezTo>
                <a:cubicBezTo>
                  <a:pt x="4397" y="8405"/>
                  <a:pt x="6377" y="6353"/>
                  <a:pt x="6647" y="6060"/>
                </a:cubicBezTo>
                <a:cubicBezTo>
                  <a:pt x="7367" y="5278"/>
                  <a:pt x="6377" y="3225"/>
                  <a:pt x="5837" y="2443"/>
                </a:cubicBezTo>
                <a:cubicBezTo>
                  <a:pt x="5567" y="1955"/>
                  <a:pt x="4667" y="782"/>
                  <a:pt x="3767" y="78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pic>
        <p:nvPicPr>
          <p:cNvPr id="1440" name="279110361_545123850375724_6064632207209560323_n.jpg" descr="279110361_545123850375724_6064632207209560323_n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0719" r="0" b="10717"/>
          <a:stretch>
            <a:fillRect/>
          </a:stretch>
        </p:blipFill>
        <p:spPr>
          <a:xfrm>
            <a:off x="7216641" y="1376078"/>
            <a:ext cx="3253938" cy="5482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3" y="0"/>
                </a:moveTo>
                <a:cubicBezTo>
                  <a:pt x="907" y="0"/>
                  <a:pt x="0" y="540"/>
                  <a:pt x="0" y="120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206"/>
                </a:lnTo>
                <a:cubicBezTo>
                  <a:pt x="21600" y="540"/>
                  <a:pt x="20693" y="0"/>
                  <a:pt x="19577" y="0"/>
                </a:cubicBezTo>
                <a:lnTo>
                  <a:pt x="16782" y="0"/>
                </a:lnTo>
                <a:lnTo>
                  <a:pt x="16782" y="480"/>
                </a:lnTo>
                <a:cubicBezTo>
                  <a:pt x="16782" y="783"/>
                  <a:pt x="16370" y="1027"/>
                  <a:pt x="15862" y="1027"/>
                </a:cubicBezTo>
                <a:lnTo>
                  <a:pt x="5712" y="1027"/>
                </a:lnTo>
                <a:cubicBezTo>
                  <a:pt x="5204" y="1027"/>
                  <a:pt x="4792" y="783"/>
                  <a:pt x="4792" y="480"/>
                </a:cubicBezTo>
                <a:lnTo>
                  <a:pt x="4792" y="0"/>
                </a:lnTo>
                <a:lnTo>
                  <a:pt x="2023" y="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242AA2"/>
      </a:lt1>
      <a:dk2>
        <a:srgbClr val="A7A7A7"/>
      </a:dk2>
      <a:lt2>
        <a:srgbClr val="535353"/>
      </a:lt2>
      <a:accent1>
        <a:srgbClr val="FE4C10"/>
      </a:accent1>
      <a:accent2>
        <a:srgbClr val="FD1593"/>
      </a:accent2>
      <a:accent3>
        <a:srgbClr val="0032FF"/>
      </a:accent3>
      <a:accent4>
        <a:srgbClr val="04C7EE"/>
      </a:accent4>
      <a:accent5>
        <a:srgbClr val="646FCB"/>
      </a:accent5>
      <a:accent6>
        <a:srgbClr val="FEF63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4C10"/>
      </a:accent1>
      <a:accent2>
        <a:srgbClr val="FD1593"/>
      </a:accent2>
      <a:accent3>
        <a:srgbClr val="0032FF"/>
      </a:accent3>
      <a:accent4>
        <a:srgbClr val="04C7EE"/>
      </a:accent4>
      <a:accent5>
        <a:srgbClr val="646FCB"/>
      </a:accent5>
      <a:accent6>
        <a:srgbClr val="FEF63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