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운지" initials="김" lastIdx="1" clrIdx="0">
    <p:extLst>
      <p:ext uri="{19B8F6BF-5375-455C-9EA6-DF929625EA0E}">
        <p15:presenceInfo xmlns:p15="http://schemas.microsoft.com/office/powerpoint/2012/main" userId="김운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4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3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6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2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CBB99-4DF1-49E3-ACA0-C007A6485E4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1740-D79B-4505-9B48-9C57DED74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기획서 및 </a:t>
            </a:r>
            <a:r>
              <a:rPr lang="ko-KR" altLang="en-US" dirty="0" err="1" smtClean="0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7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solidFill>
                    <a:schemeClr val="tx1"/>
                  </a:solidFill>
                </a:rPr>
                <a:t>구조 설계</a:t>
              </a:r>
              <a:endParaRPr lang="en-US" altLang="ko-KR" sz="20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1199"/>
              </p:ext>
            </p:extLst>
          </p:nvPr>
        </p:nvGraphicFramePr>
        <p:xfrm>
          <a:off x="406400" y="821266"/>
          <a:ext cx="11341101" cy="57700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80367">
                  <a:extLst>
                    <a:ext uri="{9D8B030D-6E8A-4147-A177-3AD203B41FA5}">
                      <a16:colId xmlns:a16="http://schemas.microsoft.com/office/drawing/2014/main" val="3579738536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239821743"/>
                    </a:ext>
                  </a:extLst>
                </a:gridCol>
                <a:gridCol w="3780367">
                  <a:extLst>
                    <a:ext uri="{9D8B030D-6E8A-4147-A177-3AD203B41FA5}">
                      <a16:colId xmlns:a16="http://schemas.microsoft.com/office/drawing/2014/main" val="1167617678"/>
                    </a:ext>
                  </a:extLst>
                </a:gridCol>
              </a:tblGrid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Mobile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3217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너비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1200(80%)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40127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최대 높이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919305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폰트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796411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</a:t>
                      </a:r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772878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Hover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온클릭으로</a:t>
                      </a:r>
                      <a:r>
                        <a:rPr lang="ko-KR" altLang="en-US" dirty="0" smtClean="0"/>
                        <a:t> 변경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700994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13686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0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53440" y="47501"/>
            <a:ext cx="2820390" cy="469076"/>
            <a:chOff x="53440" y="47501"/>
            <a:chExt cx="2820390" cy="469076"/>
          </a:xfrm>
        </p:grpSpPr>
        <p:sp>
          <p:nvSpPr>
            <p:cNvPr id="5" name="직사각형 4"/>
            <p:cNvSpPr/>
            <p:nvPr/>
          </p:nvSpPr>
          <p:spPr>
            <a:xfrm>
              <a:off x="53440" y="47501"/>
              <a:ext cx="2820390" cy="469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Main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3440" y="516577"/>
              <a:ext cx="28203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9578" y="951756"/>
            <a:ext cx="1920638" cy="5810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주요 기능 </a:t>
            </a:r>
            <a:r>
              <a:rPr lang="en-US" altLang="ko-KR" sz="1400" dirty="0" smtClean="0">
                <a:solidFill>
                  <a:schemeClr val="tx1"/>
                </a:solidFill>
              </a:rPr>
              <a:t>: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2241319" y="1260742"/>
            <a:ext cx="9950681" cy="55972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1319" y="1275048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헤더</a:t>
            </a:r>
            <a:endParaRPr lang="en-US" altLang="ko-KR" sz="16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442420" y="1399578"/>
            <a:ext cx="930453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로고</a:t>
            </a:r>
            <a:endParaRPr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41318" y="3135122"/>
            <a:ext cx="9950682" cy="64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네비게이션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사이트 이동 방향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카테고리 표시 모바일도 가능하게 왼쪽에 확장 버튼 만들어서 누르면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아래로 네비게이션 확장하자</a:t>
            </a:r>
            <a:endParaRPr lang="ko-KR" altLang="en-US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87256" y="1375281"/>
            <a:ext cx="3192779" cy="34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 및 페이지 기본 기능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41317" y="3881668"/>
            <a:ext cx="9950681" cy="1770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메인 페이지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기본으로 추천 </a:t>
            </a:r>
            <a:r>
              <a:rPr lang="ko-KR" altLang="en-US" sz="1600" dirty="0" smtClean="0"/>
              <a:t>사이트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매주 조회수 </a:t>
            </a:r>
            <a:r>
              <a:rPr lang="ko-KR" altLang="en-US" sz="1600" dirty="0" err="1" smtClean="0"/>
              <a:t>탑순위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뜨고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r>
              <a:rPr lang="ko-KR" altLang="en-US" sz="1600" dirty="0" smtClean="0"/>
              <a:t>로그인 안한 경우 로그인 버튼</a:t>
            </a:r>
            <a:endParaRPr lang="en-US" altLang="ko-KR" sz="1600" dirty="0" smtClean="0"/>
          </a:p>
          <a:p>
            <a:pPr marL="342900" indent="-342900" algn="ctr">
              <a:buAutoNum type="arabicPeriod"/>
            </a:pPr>
            <a:endParaRPr lang="en-US" altLang="ko-KR" sz="1600" dirty="0"/>
          </a:p>
          <a:p>
            <a:pPr algn="ctr"/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한 경우 내가 즐겨 찾은 사이트</a:t>
            </a:r>
            <a:r>
              <a:rPr lang="en-US" altLang="ko-KR" sz="1600" dirty="0"/>
              <a:t>((</a:t>
            </a:r>
            <a:r>
              <a:rPr lang="ko-KR" altLang="en-US" sz="1600" dirty="0"/>
              <a:t>최근에 방문 </a:t>
            </a:r>
            <a:r>
              <a:rPr lang="en-US" altLang="ko-KR" sz="1600" dirty="0"/>
              <a:t>or </a:t>
            </a:r>
            <a:r>
              <a:rPr lang="ko-KR" altLang="en-US" sz="1600" dirty="0"/>
              <a:t>가장 많이 방문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41317" y="6314315"/>
            <a:ext cx="9950681" cy="543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푸터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서비스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고객센터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기업 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개인정보 처리방침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이용약관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기타 등등</a:t>
            </a:r>
            <a:endParaRPr lang="en-US" altLang="ko-KR" sz="16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41318" y="1854821"/>
            <a:ext cx="9950681" cy="1209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베너</a:t>
            </a:r>
            <a:r>
              <a:rPr lang="ko-KR" altLang="en-US" sz="1600" dirty="0" smtClean="0"/>
              <a:t> 위치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새롭게 추천하거나 광고 받으면 여기 넣기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2982476" y="47502"/>
            <a:ext cx="9126974" cy="1113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고려 사항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배너 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(+</a:t>
            </a:r>
            <a:r>
              <a:rPr lang="ko-KR" altLang="en-US" sz="1400" dirty="0" smtClean="0">
                <a:solidFill>
                  <a:schemeClr val="tx1"/>
                </a:solidFill>
              </a:rPr>
              <a:t>배너 크기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표준 사이즈 검색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최대 가로 크기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9615</TotalTime>
  <Words>128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기획서 및 목업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김운지</dc:creator>
  <cp:lastModifiedBy>김운지</cp:lastModifiedBy>
  <cp:revision>29</cp:revision>
  <dcterms:created xsi:type="dcterms:W3CDTF">2024-04-04T09:22:03Z</dcterms:created>
  <dcterms:modified xsi:type="dcterms:W3CDTF">2024-04-11T05:48:05Z</dcterms:modified>
</cp:coreProperties>
</file>