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59" r:id="rId6"/>
    <p:sldId id="263" r:id="rId7"/>
    <p:sldId id="265" r:id="rId8"/>
    <p:sldId id="267" r:id="rId9"/>
    <p:sldId id="262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운지" initials="김" lastIdx="1" clrIdx="0">
    <p:extLst>
      <p:ext uri="{19B8F6BF-5375-455C-9EA6-DF929625EA0E}">
        <p15:presenceInfo xmlns:p15="http://schemas.microsoft.com/office/powerpoint/2012/main" userId="김운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3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4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0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6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2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BB99-4DF1-49E3-ACA0-C007A6485E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5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기획서 및 </a:t>
            </a:r>
            <a:r>
              <a:rPr lang="ko-KR" altLang="en-US" dirty="0" err="1" smtClean="0"/>
              <a:t>목업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7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87948" y="1908549"/>
            <a:ext cx="2455460" cy="841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: 2.14 </a:t>
            </a:r>
            <a:r>
              <a:rPr lang="ko-KR" altLang="en-US" dirty="0" smtClean="0"/>
              <a:t>비율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너비 </a:t>
            </a:r>
            <a:r>
              <a:rPr lang="en-US" altLang="ko-KR" dirty="0" smtClean="0"/>
              <a:t>640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300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23731" y="423166"/>
            <a:ext cx="7200000" cy="3364486"/>
            <a:chOff x="523731" y="423166"/>
            <a:chExt cx="7200000" cy="3364486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523731" y="423166"/>
              <a:ext cx="7200000" cy="33644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48819" y="656347"/>
              <a:ext cx="3034145" cy="1496563"/>
              <a:chOff x="896587" y="3150649"/>
              <a:chExt cx="3034145" cy="1496563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252846" y="3400302"/>
                <a:ext cx="2677886" cy="12469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429986" y="3780313"/>
                <a:ext cx="2328288" cy="612177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BOOKMARK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96587" y="3150649"/>
                <a:ext cx="1618012" cy="499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MY</a:t>
                </a:r>
                <a:endParaRPr lang="ko-KR" altLang="en-US" sz="32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4123731" y="1279636"/>
              <a:ext cx="3066765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7030A0"/>
                  </a:solidFill>
                </a:rPr>
                <a:t>www.mybookmark.com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6199" y="2308087"/>
              <a:ext cx="4581136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 smtClean="0">
                  <a:solidFill>
                    <a:schemeClr val="accent1">
                      <a:lumMod val="50000"/>
                    </a:schemeClr>
                  </a:solidFill>
                </a:rPr>
                <a:t>여러분이 원하는 찾는 모든 웹사이트</a:t>
              </a:r>
              <a:endParaRPr lang="ko-KR" altLang="en-US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10214" y="2755954"/>
              <a:ext cx="4581136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 smtClean="0">
                  <a:solidFill>
                    <a:srgbClr val="00B050"/>
                  </a:solidFill>
                </a:rPr>
                <a:t>어디서나 공유되는 나만의 </a:t>
              </a:r>
              <a:r>
                <a:rPr lang="ko-KR" altLang="en-US" b="1" i="1" dirty="0" err="1" smtClean="0">
                  <a:solidFill>
                    <a:srgbClr val="00B050"/>
                  </a:solidFill>
                </a:rPr>
                <a:t>즐겨찾기</a:t>
              </a:r>
              <a:endParaRPr lang="ko-KR" alt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92396" y="3164557"/>
              <a:ext cx="4581136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961A8A"/>
                  </a:solidFill>
                </a:rPr>
                <a:t>여러분의 사이트를 공유해보세요</a:t>
              </a:r>
              <a:r>
                <a:rPr lang="en-US" altLang="ko-KR" sz="2000" b="1" dirty="0" smtClean="0">
                  <a:solidFill>
                    <a:srgbClr val="961A8A"/>
                  </a:solidFill>
                </a:rPr>
                <a:t>!</a:t>
              </a:r>
              <a:endParaRPr lang="ko-KR" altLang="en-US" sz="2000" b="1" dirty="0">
                <a:solidFill>
                  <a:srgbClr val="961A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8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9387" y="225631"/>
            <a:ext cx="11305309" cy="64186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다양하게 드는 생각 자유롭게 서술하고 나중에 정리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일단 정적 페이지는 카테고리를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단계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기준까지만</a:t>
            </a:r>
            <a:r>
              <a:rPr lang="ko-KR" altLang="en-US" sz="1400" dirty="0" smtClean="0">
                <a:solidFill>
                  <a:schemeClr val="tx1"/>
                </a:solidFill>
              </a:rPr>
              <a:t> 만들자 그래서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nav</a:t>
            </a:r>
            <a:r>
              <a:rPr lang="ko-KR" altLang="en-US" sz="1400" dirty="0" smtClean="0">
                <a:solidFill>
                  <a:schemeClr val="tx1"/>
                </a:solidFill>
              </a:rPr>
              <a:t>를 단순하게 설계하고 처리하고 당연히 정렬 순서는 없다</a:t>
            </a:r>
            <a:r>
              <a:rPr lang="en-US" altLang="ko-KR" sz="1400" dirty="0" smtClean="0">
                <a:solidFill>
                  <a:schemeClr val="tx1"/>
                </a:solidFill>
              </a:rPr>
              <a:t>… </a:t>
            </a:r>
            <a:r>
              <a:rPr lang="ko-KR" altLang="en-US" sz="1400" dirty="0" smtClean="0">
                <a:solidFill>
                  <a:schemeClr val="tx1"/>
                </a:solidFill>
              </a:rPr>
              <a:t>왜냐면 데이터가 없기 때문에</a:t>
            </a:r>
            <a:r>
              <a:rPr lang="en-US" altLang="ko-KR" sz="1400" dirty="0" smtClean="0">
                <a:solidFill>
                  <a:schemeClr val="tx1"/>
                </a:solidFill>
              </a:rPr>
              <a:t>……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json</a:t>
            </a:r>
            <a:r>
              <a:rPr lang="ko-KR" altLang="en-US" sz="1400" dirty="0" smtClean="0">
                <a:solidFill>
                  <a:schemeClr val="tx1"/>
                </a:solidFill>
              </a:rPr>
              <a:t>을 실제 데이터로 쓰기에는</a:t>
            </a:r>
            <a:r>
              <a:rPr lang="en-US" altLang="ko-KR" sz="1400" dirty="0" smtClean="0">
                <a:solidFill>
                  <a:schemeClr val="tx1"/>
                </a:solidFill>
              </a:rPr>
              <a:t>……. </a:t>
            </a:r>
            <a:r>
              <a:rPr lang="ko-KR" altLang="en-US" sz="1400" dirty="0" smtClean="0">
                <a:solidFill>
                  <a:schemeClr val="tx1"/>
                </a:solidFill>
              </a:rPr>
              <a:t>애매하지 않을까</a:t>
            </a:r>
            <a:r>
              <a:rPr lang="en-US" altLang="ko-KR" sz="1400" dirty="0" smtClean="0">
                <a:solidFill>
                  <a:schemeClr val="tx1"/>
                </a:solidFill>
              </a:rPr>
              <a:t>…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ㅇㅇ</a:t>
            </a:r>
            <a:r>
              <a:rPr lang="en-US" altLang="ko-KR" sz="1400" dirty="0" smtClean="0">
                <a:solidFill>
                  <a:schemeClr val="tx1"/>
                </a:solidFill>
              </a:rPr>
              <a:t>….</a:t>
            </a:r>
            <a:r>
              <a:rPr lang="ko-KR" altLang="en-US" sz="1400" dirty="0" smtClean="0">
                <a:solidFill>
                  <a:schemeClr val="tx1"/>
                </a:solidFill>
              </a:rPr>
              <a:t>다만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브라우저에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등록으로 로그인 기능 없이도 어느정도 저장해서 사용할 수 있게 하자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9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구조 설계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1199"/>
              </p:ext>
            </p:extLst>
          </p:nvPr>
        </p:nvGraphicFramePr>
        <p:xfrm>
          <a:off x="406400" y="821266"/>
          <a:ext cx="11341101" cy="57700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80367">
                  <a:extLst>
                    <a:ext uri="{9D8B030D-6E8A-4147-A177-3AD203B41FA5}">
                      <a16:colId xmlns:a16="http://schemas.microsoft.com/office/drawing/2014/main" val="3579738536"/>
                    </a:ext>
                  </a:extLst>
                </a:gridCol>
                <a:gridCol w="3780367">
                  <a:extLst>
                    <a:ext uri="{9D8B030D-6E8A-4147-A177-3AD203B41FA5}">
                      <a16:colId xmlns:a16="http://schemas.microsoft.com/office/drawing/2014/main" val="1239821743"/>
                    </a:ext>
                  </a:extLst>
                </a:gridCol>
                <a:gridCol w="3780367">
                  <a:extLst>
                    <a:ext uri="{9D8B030D-6E8A-4147-A177-3AD203B41FA5}">
                      <a16:colId xmlns:a16="http://schemas.microsoft.com/office/drawing/2014/main" val="1167617678"/>
                    </a:ext>
                  </a:extLst>
                </a:gridCol>
              </a:tblGrid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Mobile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33217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너비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1200(80%)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01279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높이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919305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폰트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96411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772878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Hover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온클릭으로</a:t>
                      </a:r>
                      <a:r>
                        <a:rPr lang="ko-KR" altLang="en-US" dirty="0" smtClean="0"/>
                        <a:t>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700994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713686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80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화면 흐름도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90005" y="3200399"/>
            <a:ext cx="1591294" cy="1270660"/>
            <a:chOff x="789709" y="1187532"/>
            <a:chExt cx="1965366" cy="1347850"/>
          </a:xfrm>
        </p:grpSpPr>
        <p:sp>
          <p:nvSpPr>
            <p:cNvPr id="2" name="직사각형 1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index</a:t>
              </a:r>
              <a:endParaRPr lang="ko-KR" altLang="en-US" dirty="0"/>
            </a:p>
          </p:txBody>
        </p:sp>
      </p:grpSp>
      <p:cxnSp>
        <p:nvCxnSpPr>
          <p:cNvPr id="10" name="꺾인 연결선 9"/>
          <p:cNvCxnSpPr>
            <a:stCxn id="2" idx="3"/>
            <a:endCxn id="12" idx="1"/>
          </p:cNvCxnSpPr>
          <p:nvPr/>
        </p:nvCxnSpPr>
        <p:spPr>
          <a:xfrm flipV="1">
            <a:off x="1781299" y="704024"/>
            <a:ext cx="1581343" cy="2958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362642" y="357064"/>
            <a:ext cx="1195563" cy="954665"/>
            <a:chOff x="789709" y="1187532"/>
            <a:chExt cx="1965366" cy="1347850"/>
          </a:xfrm>
        </p:grpSpPr>
        <p:sp>
          <p:nvSpPr>
            <p:cNvPr id="12" name="직사각형 11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53196" y="5128160"/>
            <a:ext cx="1591294" cy="1270660"/>
            <a:chOff x="789709" y="1187532"/>
            <a:chExt cx="1965366" cy="1347850"/>
          </a:xfrm>
        </p:grpSpPr>
        <p:sp>
          <p:nvSpPr>
            <p:cNvPr id="15" name="직사각형 14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mypage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362642" y="1401102"/>
            <a:ext cx="1195563" cy="954665"/>
            <a:chOff x="789709" y="1187532"/>
            <a:chExt cx="1965366" cy="1347850"/>
          </a:xfrm>
        </p:grpSpPr>
        <p:sp>
          <p:nvSpPr>
            <p:cNvPr id="18" name="직사각형 17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362641" y="2423678"/>
            <a:ext cx="1195563" cy="954665"/>
            <a:chOff x="789709" y="1187532"/>
            <a:chExt cx="1965366" cy="1347850"/>
          </a:xfrm>
        </p:grpSpPr>
        <p:sp>
          <p:nvSpPr>
            <p:cNvPr id="21" name="직사각형 20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sp>
        <p:nvSpPr>
          <p:cNvPr id="8" name="순서도: 연결자 7"/>
          <p:cNvSpPr/>
          <p:nvPr/>
        </p:nvSpPr>
        <p:spPr>
          <a:xfrm>
            <a:off x="3899483" y="3475284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899483" y="3692316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899483" y="3917650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5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index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1319" y="1275048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헤더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51430" y="1399579"/>
            <a:ext cx="930453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로고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1318" y="1870344"/>
            <a:ext cx="9950682" cy="64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네비게이션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사이트 이동 방향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카테고리 표시 모바일도 가능하게 왼쪽에 확장 버튼 만들어서 누르면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아래로 네비게이션 확장하자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7256" y="1375281"/>
            <a:ext cx="3192779" cy="34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 및 페이지 기본 기능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1317" y="3881668"/>
            <a:ext cx="9950681" cy="1770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 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기본으로 추천 사이트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매주 조회수 </a:t>
            </a:r>
            <a:r>
              <a:rPr lang="ko-KR" altLang="en-US" sz="1600" dirty="0" err="1" smtClean="0"/>
              <a:t>탑순위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뜨고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ko-KR" altLang="en-US" sz="1600" dirty="0" smtClean="0"/>
              <a:t>로그인 안한 경우 로그인 버튼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endParaRPr lang="en-US" altLang="ko-KR" sz="1600" dirty="0"/>
          </a:p>
          <a:p>
            <a:pPr algn="ctr"/>
            <a:r>
              <a:rPr lang="en-US" altLang="ko-KR" sz="1600" dirty="0" smtClean="0"/>
              <a:t>2. </a:t>
            </a:r>
            <a:r>
              <a:rPr lang="ko-KR" altLang="en-US" sz="1600" dirty="0" smtClean="0"/>
              <a:t>로그인 한 경우 내가 즐겨 찾은 사이트</a:t>
            </a:r>
            <a:r>
              <a:rPr lang="en-US" altLang="ko-KR" sz="1600" dirty="0"/>
              <a:t>((</a:t>
            </a:r>
            <a:r>
              <a:rPr lang="ko-KR" altLang="en-US" sz="1600" dirty="0"/>
              <a:t>최근에 방문 </a:t>
            </a:r>
            <a:r>
              <a:rPr lang="en-US" altLang="ko-KR" sz="1600" dirty="0"/>
              <a:t>or </a:t>
            </a:r>
            <a:r>
              <a:rPr lang="ko-KR" altLang="en-US" sz="1600" dirty="0"/>
              <a:t>가장 많이 방문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41317" y="6314315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고객센터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기업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개인정보 처리방침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이용약관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기타 등등</a:t>
            </a:r>
            <a:endParaRPr lang="en-US" altLang="ko-KR" sz="16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41319" y="2571973"/>
            <a:ext cx="9950681" cy="1209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베너</a:t>
            </a:r>
            <a:r>
              <a:rPr lang="ko-KR" altLang="en-US" sz="1600" dirty="0" smtClean="0"/>
              <a:t> 위치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새롭게 추천하거나 광고 받으면 여기 넣기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982476" y="47502"/>
            <a:ext cx="9126974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3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Category~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페이지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1319" y="1275048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헤더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42420" y="1399578"/>
            <a:ext cx="930453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로고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1318" y="1833038"/>
            <a:ext cx="9950682" cy="1224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네비게이션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사이트 이동 방향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카테고리 표시 모바일도 가능하게 왼쪽에 확장 버튼 만들어서 누르면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아래로 네비게이션 확장하자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선택한 카테고리 표시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확장해주고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7256" y="1375281"/>
            <a:ext cx="3192779" cy="34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 및 페이지 기본 기능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1319" y="3072200"/>
            <a:ext cx="9950681" cy="2942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 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정렬 기준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조회수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좋아요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추천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등록 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가나다순</a:t>
            </a:r>
            <a:r>
              <a:rPr lang="en-US" altLang="ko-KR" sz="1600" dirty="0" smtClean="0"/>
              <a:t> 2.</a:t>
            </a:r>
            <a:r>
              <a:rPr lang="ko-KR" altLang="en-US" sz="1600" dirty="0" smtClean="0"/>
              <a:t>내림차순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오름차순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디폴트는 조회수 내림차순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ko-KR" altLang="en-US" sz="1600" dirty="0" smtClean="0"/>
              <a:t>카테고리 내에 사이트 정렬해서 보여주자 카드 반복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나중에 페이지도 추가 하기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41317" y="6314315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고객센터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기업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개인정보 처리방침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이용약관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기타 등등</a:t>
            </a:r>
            <a:endParaRPr lang="en-US" altLang="ko-KR" sz="1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982476" y="47502"/>
            <a:ext cx="9126974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444137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Category~ (</a:t>
              </a:r>
              <a:r>
                <a:rPr lang="ko-KR" altLang="en-US" sz="2000" b="1" dirty="0" smtClean="0">
                  <a:solidFill>
                    <a:schemeClr val="tx1"/>
                  </a:solidFill>
                </a:rPr>
                <a:t>내부 메인 페이지</a:t>
              </a:r>
              <a:r>
                <a:rPr lang="en-US" altLang="ko-KR" sz="20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66062" y="47502"/>
            <a:ext cx="7543388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1319" y="1283176"/>
            <a:ext cx="9950681" cy="55332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메인 페이지</a:t>
            </a:r>
            <a:endParaRPr lang="en-US" altLang="ko-KR" dirty="0" smtClean="0"/>
          </a:p>
          <a:p>
            <a:pPr algn="ctr"/>
            <a:r>
              <a:rPr lang="ko-KR" altLang="en-US" dirty="0"/>
              <a:t>카테고리 내에 사이트 정렬해서 보여주자 카드 반복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835233" y="2296560"/>
            <a:ext cx="3461657" cy="2714827"/>
            <a:chOff x="2375065" y="1793174"/>
            <a:chExt cx="3610099" cy="2826327"/>
          </a:xfrm>
        </p:grpSpPr>
        <p:sp>
          <p:nvSpPr>
            <p:cNvPr id="3" name="직사각형 2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600" dirty="0" smtClean="0"/>
                <a:t>이미지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설명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err="1" smtClean="0"/>
                <a:t>Url</a:t>
              </a:r>
              <a:r>
                <a:rPr lang="ko-KR" altLang="en-US" sz="1600" dirty="0" smtClean="0"/>
                <a:t>은 고민 중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클릭 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좋아요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싫어요</a:t>
              </a:r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05441" y="4197928"/>
              <a:ext cx="1348354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01045" y="4200897"/>
              <a:ext cx="2024742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147461" y="2296560"/>
            <a:ext cx="3461657" cy="2714827"/>
            <a:chOff x="2375065" y="1793174"/>
            <a:chExt cx="3610099" cy="2826327"/>
          </a:xfrm>
        </p:grpSpPr>
        <p:sp>
          <p:nvSpPr>
            <p:cNvPr id="20" name="직사각형 19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600" dirty="0" smtClean="0"/>
                <a:t>이미지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설명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err="1" smtClean="0"/>
                <a:t>Url</a:t>
              </a:r>
              <a:r>
                <a:rPr lang="ko-KR" altLang="en-US" sz="1600" dirty="0" smtClean="0"/>
                <a:t>은 고민 중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클릭 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좋아요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싫어요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05441" y="4197928"/>
              <a:ext cx="1348354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01045" y="4200897"/>
              <a:ext cx="2024742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683823" y="1454727"/>
            <a:ext cx="4096987" cy="61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선택한 카테고리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223315" y="1484079"/>
            <a:ext cx="4632218" cy="75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정렬 기준</a:t>
            </a:r>
            <a:endParaRPr lang="en-US" altLang="ko-KR" sz="1100" dirty="0" smtClean="0"/>
          </a:p>
          <a:p>
            <a:pPr algn="ctr"/>
            <a:r>
              <a:rPr lang="ko-KR" altLang="en-US" sz="1100" dirty="0"/>
              <a:t>정렬 기준 </a:t>
            </a:r>
            <a:r>
              <a:rPr lang="en-US" altLang="ko-KR" sz="1100" dirty="0"/>
              <a:t>1. </a:t>
            </a:r>
            <a:r>
              <a:rPr lang="ko-KR" altLang="en-US" sz="1100" dirty="0"/>
              <a:t>조회수</a:t>
            </a:r>
            <a:r>
              <a:rPr lang="en-US" altLang="ko-KR" sz="1100" dirty="0"/>
              <a:t>, </a:t>
            </a:r>
            <a:r>
              <a:rPr lang="ko-KR" altLang="en-US" sz="1100" dirty="0"/>
              <a:t>좋아요 수</a:t>
            </a:r>
            <a:r>
              <a:rPr lang="en-US" altLang="ko-KR" sz="1100" dirty="0"/>
              <a:t>, </a:t>
            </a:r>
            <a:r>
              <a:rPr lang="ko-KR" altLang="en-US" sz="1100" dirty="0"/>
              <a:t>추천 수</a:t>
            </a:r>
            <a:r>
              <a:rPr lang="en-US" altLang="ko-KR" sz="1100" dirty="0"/>
              <a:t>, </a:t>
            </a:r>
            <a:r>
              <a:rPr lang="ko-KR" altLang="en-US" sz="1100" dirty="0"/>
              <a:t>등록 순</a:t>
            </a:r>
            <a:r>
              <a:rPr lang="en-US" altLang="ko-KR" sz="1100" dirty="0"/>
              <a:t>, </a:t>
            </a:r>
            <a:r>
              <a:rPr lang="ko-KR" altLang="en-US" sz="1100" dirty="0"/>
              <a:t>가나다순</a:t>
            </a:r>
            <a:r>
              <a:rPr lang="en-US" altLang="ko-KR" sz="1100" dirty="0"/>
              <a:t> 2.</a:t>
            </a:r>
            <a:r>
              <a:rPr lang="ko-KR" altLang="en-US" sz="1100" dirty="0"/>
              <a:t>내림차순</a:t>
            </a:r>
            <a:r>
              <a:rPr lang="en-US" altLang="ko-KR" sz="1100" dirty="0"/>
              <a:t>, </a:t>
            </a:r>
            <a:r>
              <a:rPr lang="ko-KR" altLang="en-US" sz="1100" dirty="0"/>
              <a:t>오름차순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디폴트는 조회수 내림차순</a:t>
            </a:r>
            <a:r>
              <a:rPr lang="en-US" altLang="ko-KR" sz="1100" dirty="0"/>
              <a:t>)</a:t>
            </a: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484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444137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선택 카드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400" dirty="0" smtClean="0">
                <a:solidFill>
                  <a:schemeClr val="tx1"/>
                </a:solidFill>
              </a:rPr>
              <a:t> 해당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연결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새탭으로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여는게 좋을 듯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디자인 수정하기</a:t>
            </a:r>
            <a:r>
              <a:rPr lang="en-US" altLang="ko-KR" sz="1400" smtClean="0">
                <a:solidFill>
                  <a:schemeClr val="tx1"/>
                </a:solidFill>
              </a:rPr>
              <a:t>…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66062" y="47502"/>
            <a:ext cx="7543388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고려사항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1319" y="1283176"/>
            <a:ext cx="9950681" cy="55332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메인 페이지</a:t>
            </a:r>
            <a:endParaRPr lang="en-US" altLang="ko-KR" dirty="0" smtClean="0"/>
          </a:p>
          <a:p>
            <a:pPr algn="ctr"/>
            <a:r>
              <a:rPr lang="ko-KR" altLang="en-US" dirty="0"/>
              <a:t>카테고리 내에 사이트 정렬해서 보여주자 카드 반복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001488" y="1904674"/>
            <a:ext cx="3461657" cy="2714827"/>
            <a:chOff x="2375065" y="1793174"/>
            <a:chExt cx="3610099" cy="2826327"/>
          </a:xfrm>
        </p:grpSpPr>
        <p:sp>
          <p:nvSpPr>
            <p:cNvPr id="3" name="직사각형 2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47828" y="4173619"/>
              <a:ext cx="1393841" cy="352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14432" y="4173619"/>
              <a:ext cx="2011356" cy="352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071085" y="1962205"/>
            <a:ext cx="1227784" cy="9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이미지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4368467" y="1962205"/>
            <a:ext cx="2037744" cy="9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URL…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3073419" y="2935339"/>
            <a:ext cx="3326855" cy="56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200" dirty="0" smtClean="0"/>
              <a:t>클릭 수</a:t>
            </a:r>
            <a:r>
              <a:rPr lang="en-US" altLang="ko-KR" sz="1200" dirty="0" smtClean="0"/>
              <a:t>   </a:t>
            </a:r>
            <a:r>
              <a:rPr lang="ko-KR" altLang="ko-KR" sz="1200" dirty="0" smtClean="0"/>
              <a:t>좋아요</a:t>
            </a:r>
            <a:r>
              <a:rPr lang="en-US" altLang="ko-KR" sz="1200" dirty="0" smtClean="0"/>
              <a:t>     </a:t>
            </a:r>
            <a:r>
              <a:rPr lang="ko-KR" altLang="ko-KR" sz="1200" dirty="0" smtClean="0"/>
              <a:t>싫어요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3073419" y="3546859"/>
            <a:ext cx="3326855" cy="56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sz="1100" dirty="0"/>
          </a:p>
          <a:p>
            <a:r>
              <a:rPr lang="ko-KR" altLang="ko-KR" sz="1200" dirty="0" smtClean="0"/>
              <a:t>설명</a:t>
            </a:r>
            <a:endParaRPr lang="ko-KR" altLang="en-US" sz="11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7939644" y="1760191"/>
            <a:ext cx="3461657" cy="2714827"/>
            <a:chOff x="2375065" y="1793174"/>
            <a:chExt cx="3610099" cy="2826327"/>
          </a:xfrm>
        </p:grpSpPr>
        <p:sp>
          <p:nvSpPr>
            <p:cNvPr id="32" name="직사각형 31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47828" y="4173619"/>
              <a:ext cx="1393841" cy="352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14432" y="4173619"/>
              <a:ext cx="2011356" cy="352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8009241" y="1817722"/>
            <a:ext cx="1227784" cy="9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이미지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9306623" y="1817722"/>
            <a:ext cx="2037744" cy="9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URL…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8011575" y="2790856"/>
            <a:ext cx="3326855" cy="56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200" dirty="0" smtClean="0"/>
              <a:t>클릭 수</a:t>
            </a:r>
            <a:r>
              <a:rPr lang="en-US" altLang="ko-KR" sz="1200" dirty="0" smtClean="0"/>
              <a:t>   </a:t>
            </a:r>
            <a:r>
              <a:rPr lang="ko-KR" altLang="ko-KR" sz="1200" dirty="0" smtClean="0"/>
              <a:t>좋아요</a:t>
            </a:r>
            <a:r>
              <a:rPr lang="en-US" altLang="ko-KR" sz="1200" dirty="0" smtClean="0"/>
              <a:t>     </a:t>
            </a:r>
            <a:r>
              <a:rPr lang="ko-KR" altLang="ko-KR" sz="1200" dirty="0" smtClean="0"/>
              <a:t>싫어요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8011575" y="3402376"/>
            <a:ext cx="3326855" cy="56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sz="1100" dirty="0"/>
          </a:p>
          <a:p>
            <a:r>
              <a:rPr lang="ko-KR" altLang="ko-KR" sz="1200" dirty="0" smtClean="0"/>
              <a:t>설명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96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96587" y="813442"/>
            <a:ext cx="3034145" cy="1521528"/>
            <a:chOff x="896587" y="835725"/>
            <a:chExt cx="3034145" cy="1521528"/>
          </a:xfrm>
        </p:grpSpPr>
        <p:sp>
          <p:nvSpPr>
            <p:cNvPr id="4" name="직사각형 3"/>
            <p:cNvSpPr/>
            <p:nvPr/>
          </p:nvSpPr>
          <p:spPr>
            <a:xfrm>
              <a:off x="1252846" y="1110343"/>
              <a:ext cx="2677886" cy="12469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29986" y="1490354"/>
              <a:ext cx="2328288" cy="612177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BOOKMARK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96587" y="835725"/>
              <a:ext cx="1618012" cy="549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LOGO</a:t>
              </a:r>
              <a:endPara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221444" y="1365081"/>
            <a:ext cx="530904" cy="543468"/>
            <a:chOff x="6221444" y="1365081"/>
            <a:chExt cx="530904" cy="54346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293795" y="1490354"/>
              <a:ext cx="3862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293795" y="1636816"/>
              <a:ext cx="3862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293795" y="1795154"/>
              <a:ext cx="3862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6221444" y="1365081"/>
              <a:ext cx="530904" cy="543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6587" y="3150649"/>
            <a:ext cx="3034145" cy="1496563"/>
            <a:chOff x="896587" y="3150649"/>
            <a:chExt cx="3034145" cy="1496563"/>
          </a:xfrm>
        </p:grpSpPr>
        <p:sp>
          <p:nvSpPr>
            <p:cNvPr id="14" name="직사각형 13"/>
            <p:cNvSpPr/>
            <p:nvPr/>
          </p:nvSpPr>
          <p:spPr>
            <a:xfrm>
              <a:off x="1252846" y="3400302"/>
              <a:ext cx="2677886" cy="12469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29986" y="3780313"/>
              <a:ext cx="2328288" cy="612177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BOOKMARK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96587" y="3150649"/>
              <a:ext cx="1618012" cy="499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MY</a:t>
              </a:r>
              <a:endPara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514793" y="2814307"/>
            <a:ext cx="3558004" cy="1832905"/>
            <a:chOff x="5485984" y="3174864"/>
            <a:chExt cx="2875571" cy="1393556"/>
          </a:xfrm>
        </p:grpSpPr>
        <p:sp>
          <p:nvSpPr>
            <p:cNvPr id="19" name="순서도: 대체 처리 18"/>
            <p:cNvSpPr/>
            <p:nvPr/>
          </p:nvSpPr>
          <p:spPr>
            <a:xfrm>
              <a:off x="5736434" y="3479095"/>
              <a:ext cx="2625121" cy="1089325"/>
            </a:xfrm>
            <a:prstGeom prst="flowChartAlternateProcess">
              <a:avLst/>
            </a:prstGeom>
            <a:ln/>
            <a:effectLst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각형 19"/>
            <p:cNvSpPr/>
            <p:nvPr/>
          </p:nvSpPr>
          <p:spPr>
            <a:xfrm>
              <a:off x="5887191" y="3780313"/>
              <a:ext cx="2328288" cy="612177"/>
            </a:xfrm>
            <a:prstGeom prst="homePlat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BOOKMARK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85984" y="3174864"/>
              <a:ext cx="1470920" cy="453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MY</a:t>
              </a:r>
              <a:endPara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8834946" y="3400301"/>
            <a:ext cx="2664619" cy="1246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7948880" y="560144"/>
            <a:ext cx="3248117" cy="1774826"/>
            <a:chOff x="7948880" y="560144"/>
            <a:chExt cx="3248117" cy="1774826"/>
          </a:xfrm>
        </p:grpSpPr>
        <p:sp>
          <p:nvSpPr>
            <p:cNvPr id="23" name="순서도: 대체 처리 22"/>
            <p:cNvSpPr/>
            <p:nvPr/>
          </p:nvSpPr>
          <p:spPr>
            <a:xfrm>
              <a:off x="7948880" y="902211"/>
              <a:ext cx="3248117" cy="1432759"/>
            </a:xfrm>
            <a:prstGeom prst="flowChartAlternateProcess">
              <a:avLst/>
            </a:prstGeom>
            <a:ln/>
            <a:effectLst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135415" y="1298395"/>
              <a:ext cx="2880839" cy="805179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BOOKMARK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72797" y="560144"/>
              <a:ext cx="1229598" cy="597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MY</a:t>
              </a:r>
              <a:endPara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18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21087</TotalTime>
  <Words>479</Words>
  <Application>Microsoft Office PowerPoint</Application>
  <PresentationFormat>와이드스크린</PresentationFormat>
  <Paragraphs>130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HY견고딕</vt:lpstr>
      <vt:lpstr>맑은 고딕</vt:lpstr>
      <vt:lpstr>Arial</vt:lpstr>
      <vt:lpstr>Office 테마</vt:lpstr>
      <vt:lpstr>기획서 및 목업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김운지</dc:creator>
  <cp:lastModifiedBy>김운지</cp:lastModifiedBy>
  <cp:revision>69</cp:revision>
  <dcterms:created xsi:type="dcterms:W3CDTF">2024-04-04T09:22:03Z</dcterms:created>
  <dcterms:modified xsi:type="dcterms:W3CDTF">2024-09-12T08:12:24Z</dcterms:modified>
</cp:coreProperties>
</file>