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9" r:id="rId6"/>
    <p:sldId id="263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9387" y="225631"/>
            <a:ext cx="11305309" cy="6418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다양하게 드는 생각 자유롭게 서술하고 나중에 정리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일단 정적 페이지는 카테고리를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기준까지만</a:t>
            </a:r>
            <a:r>
              <a:rPr lang="ko-KR" altLang="en-US" sz="1400" dirty="0" smtClean="0">
                <a:solidFill>
                  <a:schemeClr val="tx1"/>
                </a:solidFill>
              </a:rPr>
              <a:t> 만들자 그래서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nav</a:t>
            </a:r>
            <a:r>
              <a:rPr lang="ko-KR" altLang="en-US" sz="1400" dirty="0" smtClean="0">
                <a:solidFill>
                  <a:schemeClr val="tx1"/>
                </a:solidFill>
              </a:rPr>
              <a:t>를 단순하게 설계하고 처리하고 당연히 정렬 순서는 없다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smtClean="0">
                <a:solidFill>
                  <a:schemeClr val="tx1"/>
                </a:solidFill>
              </a:rPr>
              <a:t>왜냐면 데이터가 없기 때문에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실제 데이터로 쓰기에는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……. </a:t>
            </a:r>
            <a:r>
              <a:rPr lang="ko-KR" altLang="en-US" sz="1400" dirty="0" smtClean="0">
                <a:solidFill>
                  <a:schemeClr val="tx1"/>
                </a:solidFill>
              </a:rPr>
              <a:t>애매하지 않을까</a:t>
            </a:r>
            <a:r>
              <a:rPr lang="en-US" altLang="ko-KR" sz="1400" dirty="0" smtClean="0">
                <a:solidFill>
                  <a:schemeClr val="tx1"/>
                </a:solidFill>
              </a:rPr>
              <a:t>…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ㅇㅇ</a:t>
            </a:r>
            <a:r>
              <a:rPr lang="en-US" altLang="ko-KR" sz="1400" dirty="0" smtClean="0">
                <a:solidFill>
                  <a:schemeClr val="tx1"/>
                </a:solidFill>
              </a:rPr>
              <a:t>….</a:t>
            </a:r>
            <a:r>
              <a:rPr lang="ko-KR" altLang="en-US" sz="1400" dirty="0" smtClean="0">
                <a:solidFill>
                  <a:schemeClr val="tx1"/>
                </a:solidFill>
              </a:rPr>
              <a:t>다만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브라우저에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등록으로 로그인 기능 없이도 어느정도 저장해서 사용할 수 있게 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화면 흐름도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0005" y="3200399"/>
            <a:ext cx="1591294" cy="1270660"/>
            <a:chOff x="789709" y="1187532"/>
            <a:chExt cx="1965366" cy="1347850"/>
          </a:xfrm>
        </p:grpSpPr>
        <p:sp>
          <p:nvSpPr>
            <p:cNvPr id="2" name="직사각형 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꺾인 연결선 9"/>
          <p:cNvCxnSpPr>
            <a:stCxn id="2" idx="3"/>
            <a:endCxn id="12" idx="1"/>
          </p:cNvCxnSpPr>
          <p:nvPr/>
        </p:nvCxnSpPr>
        <p:spPr>
          <a:xfrm flipV="1">
            <a:off x="1781299" y="704024"/>
            <a:ext cx="1581343" cy="295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2642" y="357064"/>
            <a:ext cx="1195563" cy="954665"/>
            <a:chOff x="789709" y="1187532"/>
            <a:chExt cx="1965366" cy="1347850"/>
          </a:xfrm>
        </p:grpSpPr>
        <p:sp>
          <p:nvSpPr>
            <p:cNvPr id="12" name="직사각형 11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3196" y="5128160"/>
            <a:ext cx="1591294" cy="1270660"/>
            <a:chOff x="789709" y="1187532"/>
            <a:chExt cx="1965366" cy="1347850"/>
          </a:xfrm>
        </p:grpSpPr>
        <p:sp>
          <p:nvSpPr>
            <p:cNvPr id="15" name="직사각형 14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362642" y="1401102"/>
            <a:ext cx="1195563" cy="954665"/>
            <a:chOff x="789709" y="1187532"/>
            <a:chExt cx="1965366" cy="1347850"/>
          </a:xfrm>
        </p:grpSpPr>
        <p:sp>
          <p:nvSpPr>
            <p:cNvPr id="18" name="직사각형 17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62641" y="2423678"/>
            <a:ext cx="1195563" cy="954665"/>
            <a:chOff x="789709" y="1187532"/>
            <a:chExt cx="1965366" cy="1347850"/>
          </a:xfrm>
        </p:grpSpPr>
        <p:sp>
          <p:nvSpPr>
            <p:cNvPr id="21" name="직사각형 20"/>
            <p:cNvSpPr/>
            <p:nvPr/>
          </p:nvSpPr>
          <p:spPr>
            <a:xfrm>
              <a:off x="789709" y="1187532"/>
              <a:ext cx="1965366" cy="979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9709" y="2167247"/>
              <a:ext cx="1965366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Category~</a:t>
              </a:r>
              <a:endParaRPr lang="ko-KR" altLang="en-US" sz="1400" dirty="0"/>
            </a:p>
          </p:txBody>
        </p:sp>
      </p:grpSp>
      <p:sp>
        <p:nvSpPr>
          <p:cNvPr id="8" name="순서도: 연결자 7"/>
          <p:cNvSpPr/>
          <p:nvPr/>
        </p:nvSpPr>
        <p:spPr>
          <a:xfrm>
            <a:off x="3899483" y="3475284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899483" y="3692316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99483" y="3917650"/>
            <a:ext cx="121878" cy="12736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index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51430" y="1399579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70344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9" y="2571973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1833038"/>
            <a:ext cx="9950682" cy="1224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선택한 카테고리 표시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확장해주고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9" y="3072200"/>
            <a:ext cx="9950681" cy="2942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정렬 기준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추천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가나다순</a:t>
            </a:r>
            <a:r>
              <a:rPr lang="en-US" altLang="ko-KR" sz="1600" dirty="0" smtClean="0"/>
              <a:t> 2.</a:t>
            </a:r>
            <a:r>
              <a:rPr lang="ko-KR" altLang="en-US" sz="1600" dirty="0" smtClean="0"/>
              <a:t>내림차순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오름차순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디폴트는 조회수 내림차순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ko-KR" altLang="en-US" sz="1600" dirty="0" smtClean="0"/>
              <a:t>카테고리 내에 사이트 정렬해서 보여주자 카드 반복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444137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Category~ (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내부 메인 페이지</a:t>
              </a:r>
              <a:r>
                <a:rPr lang="en-US" altLang="ko-KR" sz="20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6062" y="47502"/>
            <a:ext cx="7543388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1319" y="1283176"/>
            <a:ext cx="9950681" cy="5533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/>
              <a:t>카테고리 내에 사이트 정렬해서 보여주자 카드 반복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35233" y="2296560"/>
            <a:ext cx="3461657" cy="2714827"/>
            <a:chOff x="2375065" y="1793174"/>
            <a:chExt cx="3610099" cy="2826327"/>
          </a:xfrm>
        </p:grpSpPr>
        <p:sp>
          <p:nvSpPr>
            <p:cNvPr id="3" name="직사각형 2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47461" y="2296560"/>
            <a:ext cx="3461657" cy="2714827"/>
            <a:chOff x="2375065" y="1793174"/>
            <a:chExt cx="3610099" cy="2826327"/>
          </a:xfrm>
        </p:grpSpPr>
        <p:sp>
          <p:nvSpPr>
            <p:cNvPr id="20" name="직사각형 19"/>
            <p:cNvSpPr/>
            <p:nvPr/>
          </p:nvSpPr>
          <p:spPr>
            <a:xfrm>
              <a:off x="2375065" y="1793174"/>
              <a:ext cx="3610099" cy="282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dirty="0" smtClean="0"/>
                <a:t>이미지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이름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설명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err="1" smtClean="0"/>
                <a:t>Url</a:t>
              </a:r>
              <a:r>
                <a:rPr lang="ko-KR" altLang="en-US" sz="1600" dirty="0" smtClean="0"/>
                <a:t>은 고민 중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클릭 수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좋아요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싫어요</a:t>
              </a:r>
              <a:endParaRPr lang="ko-KR" altLang="en-US" sz="16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05441" y="4197928"/>
              <a:ext cx="1348354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평가하기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01045" y="4200897"/>
              <a:ext cx="2024742" cy="362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내 </a:t>
              </a:r>
              <a:r>
                <a:rPr lang="ko-KR" altLang="en-US" sz="1600" dirty="0" err="1" smtClean="0"/>
                <a:t>즐겨찾기</a:t>
              </a:r>
              <a:r>
                <a:rPr lang="ko-KR" altLang="en-US" sz="1600" dirty="0" smtClean="0"/>
                <a:t> 등록</a:t>
              </a:r>
              <a:endParaRPr lang="ko-KR" altLang="en-US" sz="16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683823" y="1454727"/>
            <a:ext cx="4096987" cy="61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23315" y="1484079"/>
            <a:ext cx="4632218" cy="7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정렬 기준</a:t>
            </a:r>
            <a:endParaRPr lang="en-US" altLang="ko-KR" sz="1100" dirty="0" smtClean="0"/>
          </a:p>
          <a:p>
            <a:pPr algn="ctr"/>
            <a:r>
              <a:rPr lang="ko-KR" altLang="en-US" sz="1100" dirty="0"/>
              <a:t>정렬 기준 </a:t>
            </a:r>
            <a:r>
              <a:rPr lang="en-US" altLang="ko-KR" sz="1100" dirty="0"/>
              <a:t>1. </a:t>
            </a:r>
            <a:r>
              <a:rPr lang="ko-KR" altLang="en-US" sz="1100" dirty="0"/>
              <a:t>조회수</a:t>
            </a:r>
            <a:r>
              <a:rPr lang="en-US" altLang="ko-KR" sz="1100" dirty="0"/>
              <a:t>, </a:t>
            </a:r>
            <a:r>
              <a:rPr lang="ko-KR" altLang="en-US" sz="1100" dirty="0"/>
              <a:t>좋아요 수</a:t>
            </a:r>
            <a:r>
              <a:rPr lang="en-US" altLang="ko-KR" sz="1100" dirty="0"/>
              <a:t>, </a:t>
            </a:r>
            <a:r>
              <a:rPr lang="ko-KR" altLang="en-US" sz="1100" dirty="0"/>
              <a:t>추천 수</a:t>
            </a:r>
            <a:r>
              <a:rPr lang="en-US" altLang="ko-KR" sz="1100" dirty="0"/>
              <a:t>, </a:t>
            </a:r>
            <a:r>
              <a:rPr lang="ko-KR" altLang="en-US" sz="1100" dirty="0"/>
              <a:t>등록 순</a:t>
            </a:r>
            <a:r>
              <a:rPr lang="en-US" altLang="ko-KR" sz="1100" dirty="0"/>
              <a:t>, </a:t>
            </a:r>
            <a:r>
              <a:rPr lang="ko-KR" altLang="en-US" sz="1100" dirty="0"/>
              <a:t>가나다순</a:t>
            </a:r>
            <a:r>
              <a:rPr lang="en-US" altLang="ko-KR" sz="1100" dirty="0"/>
              <a:t> 2.</a:t>
            </a:r>
            <a:r>
              <a:rPr lang="ko-KR" altLang="en-US" sz="1100" dirty="0"/>
              <a:t>내림차순</a:t>
            </a:r>
            <a:r>
              <a:rPr lang="en-US" altLang="ko-KR" sz="1100" dirty="0"/>
              <a:t>, </a:t>
            </a:r>
            <a:r>
              <a:rPr lang="ko-KR" altLang="en-US" sz="1100" dirty="0"/>
              <a:t>오름차순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디폴트는 조회수 내림차순</a:t>
            </a:r>
            <a:r>
              <a:rPr lang="en-US" altLang="ko-KR" sz="1100" dirty="0"/>
              <a:t>)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48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96587" y="813442"/>
            <a:ext cx="3034145" cy="1521528"/>
            <a:chOff x="896587" y="835725"/>
            <a:chExt cx="3034145" cy="1521528"/>
          </a:xfrm>
        </p:grpSpPr>
        <p:sp>
          <p:nvSpPr>
            <p:cNvPr id="4" name="직사각형 3"/>
            <p:cNvSpPr/>
            <p:nvPr/>
          </p:nvSpPr>
          <p:spPr>
            <a:xfrm>
              <a:off x="1252846" y="1110343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29986" y="1490354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BOOKMARK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587" y="835725"/>
              <a:ext cx="1618012" cy="549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LOGO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1444" y="1365081"/>
            <a:ext cx="530904" cy="543468"/>
            <a:chOff x="6221444" y="1365081"/>
            <a:chExt cx="530904" cy="54346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6293795" y="14903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293795" y="1636816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293795" y="1795154"/>
              <a:ext cx="3862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221444" y="1365081"/>
              <a:ext cx="530904" cy="543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6587" y="3150649"/>
            <a:ext cx="3034145" cy="1496563"/>
            <a:chOff x="896587" y="3150649"/>
            <a:chExt cx="3034145" cy="1496563"/>
          </a:xfrm>
        </p:grpSpPr>
        <p:sp>
          <p:nvSpPr>
            <p:cNvPr id="14" name="직사각형 13"/>
            <p:cNvSpPr/>
            <p:nvPr/>
          </p:nvSpPr>
          <p:spPr>
            <a:xfrm>
              <a:off x="1252846" y="3400302"/>
              <a:ext cx="2677886" cy="12469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9986" y="3780313"/>
              <a:ext cx="2328288" cy="6121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BOOKMARK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6587" y="3150649"/>
              <a:ext cx="1618012" cy="499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MY</a:t>
              </a:r>
              <a:endPara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87948" y="1908549"/>
            <a:ext cx="2455460" cy="84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: 2.14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너비 </a:t>
            </a:r>
            <a:r>
              <a:rPr lang="en-US" altLang="ko-KR" dirty="0" smtClean="0"/>
              <a:t>640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300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23731" y="423166"/>
            <a:ext cx="7200000" cy="3364486"/>
            <a:chOff x="523731" y="423166"/>
            <a:chExt cx="7200000" cy="3364486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523731" y="423166"/>
              <a:ext cx="7200000" cy="3364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48819" y="656347"/>
              <a:ext cx="3034145" cy="1496563"/>
              <a:chOff x="896587" y="3150649"/>
              <a:chExt cx="3034145" cy="149656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252846" y="3400302"/>
                <a:ext cx="2677886" cy="12469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429986" y="3780313"/>
                <a:ext cx="2328288" cy="612177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BOOKMARK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96587" y="3150649"/>
                <a:ext cx="1618012" cy="499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MY</a:t>
                </a:r>
                <a:endParaRPr lang="ko-KR" altLang="en-US" sz="3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123731" y="1279636"/>
              <a:ext cx="3066765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7030A0"/>
                  </a:solidFill>
                </a:rPr>
                <a:t>www.mybookmark.com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6199" y="230808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여러분이 원하는 찾는 모든 웹사이트</a:t>
              </a:r>
              <a:endParaRPr lang="ko-KR" altLang="en-US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10214" y="2755954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i="1" dirty="0" smtClean="0">
                  <a:solidFill>
                    <a:srgbClr val="00B050"/>
                  </a:solidFill>
                </a:rPr>
                <a:t>어디서나 공유되는 나만의 </a:t>
              </a:r>
              <a:r>
                <a:rPr lang="ko-KR" altLang="en-US" b="1" i="1" dirty="0" err="1" smtClean="0">
                  <a:solidFill>
                    <a:srgbClr val="00B050"/>
                  </a:solidFill>
                </a:rPr>
                <a:t>즐겨찾기</a:t>
              </a:r>
              <a:endParaRPr lang="ko-KR" alt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2396" y="3164557"/>
              <a:ext cx="4581136" cy="499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rgbClr val="961A8A"/>
                  </a:solidFill>
                </a:rPr>
                <a:t>여러분의 사이트를 공유해보세요</a:t>
              </a:r>
              <a:r>
                <a:rPr lang="en-US" altLang="ko-KR" sz="2000" b="1" dirty="0" smtClean="0">
                  <a:solidFill>
                    <a:srgbClr val="961A8A"/>
                  </a:solidFill>
                </a:rPr>
                <a:t>!</a:t>
              </a:r>
              <a:endParaRPr lang="ko-KR" altLang="en-US" sz="2000" b="1" dirty="0">
                <a:solidFill>
                  <a:srgbClr val="961A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19793</TotalTime>
  <Words>419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62</cp:revision>
  <dcterms:created xsi:type="dcterms:W3CDTF">2024-04-04T09:22:03Z</dcterms:created>
  <dcterms:modified xsi:type="dcterms:W3CDTF">2024-04-29T09:19:09Z</dcterms:modified>
</cp:coreProperties>
</file>