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1" r:id="rId5"/>
    <p:sldId id="259" r:id="rId6"/>
    <p:sldId id="263" r:id="rId7"/>
    <p:sldId id="265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운지" initials="김" lastIdx="1" clrIdx="0">
    <p:extLst>
      <p:ext uri="{19B8F6BF-5375-455C-9EA6-DF929625EA0E}">
        <p15:presenceInfo xmlns:p15="http://schemas.microsoft.com/office/powerpoint/2012/main" userId="김운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04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73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64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33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9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0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1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76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2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CBB99-4DF1-49E3-ACA0-C007A6485E48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5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기획서 및 </a:t>
            </a:r>
            <a:r>
              <a:rPr lang="ko-KR" altLang="en-US" dirty="0" err="1" smtClean="0"/>
              <a:t>목업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7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39387" y="225631"/>
            <a:ext cx="11305309" cy="64186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다양하게 드는 생각 자유롭게 서술하고 나중에 정리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일단 정적 페이지는 카테고리를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단계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기준까지만</a:t>
            </a:r>
            <a:r>
              <a:rPr lang="ko-KR" altLang="en-US" sz="1400" dirty="0" smtClean="0">
                <a:solidFill>
                  <a:schemeClr val="tx1"/>
                </a:solidFill>
              </a:rPr>
              <a:t> 만들자 그래서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nav</a:t>
            </a:r>
            <a:r>
              <a:rPr lang="ko-KR" altLang="en-US" sz="1400" dirty="0" smtClean="0">
                <a:solidFill>
                  <a:schemeClr val="tx1"/>
                </a:solidFill>
              </a:rPr>
              <a:t>를 단순하게 설계하고 처리하고 당연히 정렬 순서는 없다</a:t>
            </a:r>
            <a:r>
              <a:rPr lang="en-US" altLang="ko-KR" sz="1400" dirty="0" smtClean="0">
                <a:solidFill>
                  <a:schemeClr val="tx1"/>
                </a:solidFill>
              </a:rPr>
              <a:t>… </a:t>
            </a:r>
            <a:r>
              <a:rPr lang="ko-KR" altLang="en-US" sz="1400" dirty="0" smtClean="0">
                <a:solidFill>
                  <a:schemeClr val="tx1"/>
                </a:solidFill>
              </a:rPr>
              <a:t>왜냐면 데이터가 없기 때문에</a:t>
            </a:r>
            <a:r>
              <a:rPr lang="en-US" altLang="ko-KR" sz="1400" dirty="0" smtClean="0">
                <a:solidFill>
                  <a:schemeClr val="tx1"/>
                </a:solidFill>
              </a:rPr>
              <a:t>……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json</a:t>
            </a:r>
            <a:r>
              <a:rPr lang="ko-KR" altLang="en-US" sz="1400" dirty="0" smtClean="0">
                <a:solidFill>
                  <a:schemeClr val="tx1"/>
                </a:solidFill>
              </a:rPr>
              <a:t>을 실제 데이터로 쓰기에는</a:t>
            </a:r>
            <a:r>
              <a:rPr lang="en-US" altLang="ko-KR" sz="1400" dirty="0" smtClean="0">
                <a:solidFill>
                  <a:schemeClr val="tx1"/>
                </a:solidFill>
              </a:rPr>
              <a:t>……. </a:t>
            </a:r>
            <a:r>
              <a:rPr lang="ko-KR" altLang="en-US" sz="1400" dirty="0" smtClean="0">
                <a:solidFill>
                  <a:schemeClr val="tx1"/>
                </a:solidFill>
              </a:rPr>
              <a:t>애매하지 않을까</a:t>
            </a:r>
            <a:r>
              <a:rPr lang="en-US" altLang="ko-KR" sz="1400" dirty="0" smtClean="0">
                <a:solidFill>
                  <a:schemeClr val="tx1"/>
                </a:solidFill>
              </a:rPr>
              <a:t>…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ㅇㅇ</a:t>
            </a:r>
            <a:r>
              <a:rPr lang="en-US" altLang="ko-KR" sz="1400" dirty="0" smtClean="0">
                <a:solidFill>
                  <a:schemeClr val="tx1"/>
                </a:solidFill>
              </a:rPr>
              <a:t>….</a:t>
            </a:r>
            <a:r>
              <a:rPr lang="ko-KR" altLang="en-US" sz="1400" dirty="0" smtClean="0">
                <a:solidFill>
                  <a:schemeClr val="tx1"/>
                </a:solidFill>
              </a:rPr>
              <a:t>다만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브라우저에 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즐겨찾기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등록으로 로그인 기능 없이도 어느정도 저장해서 사용할 수 있게 하자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39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3440" y="47501"/>
            <a:ext cx="2820390" cy="469076"/>
            <a:chOff x="53440" y="47501"/>
            <a:chExt cx="2820390" cy="469076"/>
          </a:xfrm>
        </p:grpSpPr>
        <p:sp>
          <p:nvSpPr>
            <p:cNvPr id="5" name="직사각형 4"/>
            <p:cNvSpPr/>
            <p:nvPr/>
          </p:nvSpPr>
          <p:spPr>
            <a:xfrm>
              <a:off x="53440" y="47501"/>
              <a:ext cx="2820390" cy="469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</a:rPr>
                <a:t>구조 설계</a:t>
              </a:r>
              <a:endParaRPr lang="en-US" altLang="ko-KR" sz="20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53440" y="516577"/>
              <a:ext cx="2820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21199"/>
              </p:ext>
            </p:extLst>
          </p:nvPr>
        </p:nvGraphicFramePr>
        <p:xfrm>
          <a:off x="406400" y="821266"/>
          <a:ext cx="11341101" cy="577003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80367">
                  <a:extLst>
                    <a:ext uri="{9D8B030D-6E8A-4147-A177-3AD203B41FA5}">
                      <a16:colId xmlns:a16="http://schemas.microsoft.com/office/drawing/2014/main" val="3579738536"/>
                    </a:ext>
                  </a:extLst>
                </a:gridCol>
                <a:gridCol w="3780367">
                  <a:extLst>
                    <a:ext uri="{9D8B030D-6E8A-4147-A177-3AD203B41FA5}">
                      <a16:colId xmlns:a16="http://schemas.microsoft.com/office/drawing/2014/main" val="1239821743"/>
                    </a:ext>
                  </a:extLst>
                </a:gridCol>
                <a:gridCol w="3780367">
                  <a:extLst>
                    <a:ext uri="{9D8B030D-6E8A-4147-A177-3AD203B41FA5}">
                      <a16:colId xmlns:a16="http://schemas.microsoft.com/office/drawing/2014/main" val="1167617678"/>
                    </a:ext>
                  </a:extLst>
                </a:gridCol>
              </a:tblGrid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Mobile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33217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최대 너비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1200(80%)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401279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최대 높이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919305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폰트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796411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</a:t>
                      </a:r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772878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Hover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기능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온클릭으로</a:t>
                      </a:r>
                      <a:r>
                        <a:rPr lang="ko-KR" altLang="en-US" dirty="0" smtClean="0"/>
                        <a:t> 변경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700994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713686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806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1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3440" y="47501"/>
            <a:ext cx="2820390" cy="469076"/>
            <a:chOff x="53440" y="47501"/>
            <a:chExt cx="2820390" cy="469076"/>
          </a:xfrm>
        </p:grpSpPr>
        <p:sp>
          <p:nvSpPr>
            <p:cNvPr id="5" name="직사각형 4"/>
            <p:cNvSpPr/>
            <p:nvPr/>
          </p:nvSpPr>
          <p:spPr>
            <a:xfrm>
              <a:off x="53440" y="47501"/>
              <a:ext cx="2820390" cy="469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</a:rPr>
                <a:t>화면 흐름도</a:t>
              </a:r>
              <a:endParaRPr lang="en-US" altLang="ko-KR" sz="20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53440" y="516577"/>
              <a:ext cx="2820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190005" y="3200399"/>
            <a:ext cx="1591294" cy="1270660"/>
            <a:chOff x="789709" y="1187532"/>
            <a:chExt cx="1965366" cy="1347850"/>
          </a:xfrm>
        </p:grpSpPr>
        <p:sp>
          <p:nvSpPr>
            <p:cNvPr id="2" name="직사각형 1"/>
            <p:cNvSpPr/>
            <p:nvPr/>
          </p:nvSpPr>
          <p:spPr>
            <a:xfrm>
              <a:off x="789709" y="1187532"/>
              <a:ext cx="1965366" cy="979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89709" y="2167247"/>
              <a:ext cx="1965366" cy="368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index</a:t>
              </a:r>
              <a:endParaRPr lang="ko-KR" altLang="en-US" dirty="0"/>
            </a:p>
          </p:txBody>
        </p:sp>
      </p:grpSp>
      <p:cxnSp>
        <p:nvCxnSpPr>
          <p:cNvPr id="10" name="꺾인 연결선 9"/>
          <p:cNvCxnSpPr>
            <a:stCxn id="2" idx="3"/>
            <a:endCxn id="12" idx="1"/>
          </p:cNvCxnSpPr>
          <p:nvPr/>
        </p:nvCxnSpPr>
        <p:spPr>
          <a:xfrm flipV="1">
            <a:off x="1781299" y="704024"/>
            <a:ext cx="1581343" cy="2958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3362642" y="357064"/>
            <a:ext cx="1195563" cy="954665"/>
            <a:chOff x="789709" y="1187532"/>
            <a:chExt cx="1965366" cy="1347850"/>
          </a:xfrm>
        </p:grpSpPr>
        <p:sp>
          <p:nvSpPr>
            <p:cNvPr id="12" name="직사각형 11"/>
            <p:cNvSpPr/>
            <p:nvPr/>
          </p:nvSpPr>
          <p:spPr>
            <a:xfrm>
              <a:off x="789709" y="1187532"/>
              <a:ext cx="1965366" cy="979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89709" y="2167247"/>
              <a:ext cx="1965366" cy="368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Category~</a:t>
              </a:r>
              <a:endParaRPr lang="ko-KR" altLang="en-US" sz="14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553196" y="5128160"/>
            <a:ext cx="1591294" cy="1270660"/>
            <a:chOff x="789709" y="1187532"/>
            <a:chExt cx="1965366" cy="1347850"/>
          </a:xfrm>
        </p:grpSpPr>
        <p:sp>
          <p:nvSpPr>
            <p:cNvPr id="15" name="직사각형 14"/>
            <p:cNvSpPr/>
            <p:nvPr/>
          </p:nvSpPr>
          <p:spPr>
            <a:xfrm>
              <a:off x="789709" y="1187532"/>
              <a:ext cx="1965366" cy="979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89709" y="2167247"/>
              <a:ext cx="1965366" cy="368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mypage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362642" y="1401102"/>
            <a:ext cx="1195563" cy="954665"/>
            <a:chOff x="789709" y="1187532"/>
            <a:chExt cx="1965366" cy="1347850"/>
          </a:xfrm>
        </p:grpSpPr>
        <p:sp>
          <p:nvSpPr>
            <p:cNvPr id="18" name="직사각형 17"/>
            <p:cNvSpPr/>
            <p:nvPr/>
          </p:nvSpPr>
          <p:spPr>
            <a:xfrm>
              <a:off x="789709" y="1187532"/>
              <a:ext cx="1965366" cy="979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89709" y="2167247"/>
              <a:ext cx="1965366" cy="368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Category~</a:t>
              </a:r>
              <a:endParaRPr lang="ko-KR" altLang="en-US" sz="14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362641" y="2423678"/>
            <a:ext cx="1195563" cy="954665"/>
            <a:chOff x="789709" y="1187532"/>
            <a:chExt cx="1965366" cy="1347850"/>
          </a:xfrm>
        </p:grpSpPr>
        <p:sp>
          <p:nvSpPr>
            <p:cNvPr id="21" name="직사각형 20"/>
            <p:cNvSpPr/>
            <p:nvPr/>
          </p:nvSpPr>
          <p:spPr>
            <a:xfrm>
              <a:off x="789709" y="1187532"/>
              <a:ext cx="1965366" cy="979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89709" y="2167247"/>
              <a:ext cx="1965366" cy="368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Category~</a:t>
              </a:r>
              <a:endParaRPr lang="ko-KR" altLang="en-US" sz="1400" dirty="0"/>
            </a:p>
          </p:txBody>
        </p:sp>
      </p:grpSp>
      <p:sp>
        <p:nvSpPr>
          <p:cNvPr id="8" name="순서도: 연결자 7"/>
          <p:cNvSpPr/>
          <p:nvPr/>
        </p:nvSpPr>
        <p:spPr>
          <a:xfrm>
            <a:off x="3899483" y="3475284"/>
            <a:ext cx="121878" cy="12736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899483" y="3692316"/>
            <a:ext cx="121878" cy="12736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3899483" y="3917650"/>
            <a:ext cx="121878" cy="12736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45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53440" y="47501"/>
            <a:ext cx="2820390" cy="469076"/>
            <a:chOff x="53440" y="47501"/>
            <a:chExt cx="2820390" cy="469076"/>
          </a:xfrm>
        </p:grpSpPr>
        <p:sp>
          <p:nvSpPr>
            <p:cNvPr id="5" name="직사각형 4"/>
            <p:cNvSpPr/>
            <p:nvPr/>
          </p:nvSpPr>
          <p:spPr>
            <a:xfrm>
              <a:off x="53440" y="47501"/>
              <a:ext cx="2820390" cy="469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index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3440" y="516577"/>
              <a:ext cx="2820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119578" y="951756"/>
            <a:ext cx="1920638" cy="5810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주요 기능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2241319" y="1260742"/>
            <a:ext cx="9950681" cy="55972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41319" y="1275048"/>
            <a:ext cx="9950681" cy="54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헤더</a:t>
            </a:r>
            <a:endParaRPr lang="en-US" altLang="ko-KR" sz="16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751430" y="1399579"/>
            <a:ext cx="930453" cy="318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로고</a:t>
            </a:r>
            <a:endParaRPr lang="ko-KR" altLang="en-US" sz="16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41318" y="1870344"/>
            <a:ext cx="9950682" cy="648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네비게이션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사이트 이동 방향</a:t>
            </a:r>
            <a:r>
              <a:rPr lang="en-US" altLang="ko-KR" sz="1600" dirty="0" smtClean="0"/>
              <a:t>) : </a:t>
            </a:r>
            <a:r>
              <a:rPr lang="ko-KR" altLang="en-US" sz="1600" dirty="0" smtClean="0"/>
              <a:t>카테고리 표시 모바일도 가능하게 왼쪽에 확장 버튼 만들어서 누르면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아래로 네비게이션 확장하자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487256" y="1375281"/>
            <a:ext cx="3192779" cy="34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로그인 및 페이지 기본 기능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41317" y="3881668"/>
            <a:ext cx="9950681" cy="1770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메인 페이지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기본으로 추천 사이트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매주 조회수 </a:t>
            </a:r>
            <a:r>
              <a:rPr lang="ko-KR" altLang="en-US" sz="1600" dirty="0" err="1" smtClean="0"/>
              <a:t>탑순위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뜨고</a:t>
            </a:r>
            <a:endParaRPr lang="en-US" altLang="ko-KR" sz="1600" dirty="0" smtClean="0"/>
          </a:p>
          <a:p>
            <a:pPr marL="342900" indent="-342900" algn="ctr">
              <a:buAutoNum type="arabicPeriod"/>
            </a:pPr>
            <a:r>
              <a:rPr lang="ko-KR" altLang="en-US" sz="1600" dirty="0" smtClean="0"/>
              <a:t>로그인 안한 경우 로그인 버튼</a:t>
            </a:r>
            <a:endParaRPr lang="en-US" altLang="ko-KR" sz="1600" dirty="0" smtClean="0"/>
          </a:p>
          <a:p>
            <a:pPr marL="342900" indent="-342900" algn="ctr">
              <a:buAutoNum type="arabicPeriod"/>
            </a:pPr>
            <a:endParaRPr lang="en-US" altLang="ko-KR" sz="1600" dirty="0"/>
          </a:p>
          <a:p>
            <a:pPr algn="ctr"/>
            <a:r>
              <a:rPr lang="en-US" altLang="ko-KR" sz="1600" dirty="0" smtClean="0"/>
              <a:t>2. </a:t>
            </a:r>
            <a:r>
              <a:rPr lang="ko-KR" altLang="en-US" sz="1600" dirty="0" smtClean="0"/>
              <a:t>로그인 한 경우 내가 즐겨 찾은 사이트</a:t>
            </a:r>
            <a:r>
              <a:rPr lang="en-US" altLang="ko-KR" sz="1600" dirty="0"/>
              <a:t>((</a:t>
            </a:r>
            <a:r>
              <a:rPr lang="ko-KR" altLang="en-US" sz="1600" dirty="0"/>
              <a:t>최근에 방문 </a:t>
            </a:r>
            <a:r>
              <a:rPr lang="en-US" altLang="ko-KR" sz="1600" dirty="0"/>
              <a:t>or </a:t>
            </a:r>
            <a:r>
              <a:rPr lang="ko-KR" altLang="en-US" sz="1600" dirty="0"/>
              <a:t>가장 많이 방문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41317" y="6314315"/>
            <a:ext cx="9950681" cy="54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푸터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서비스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고객센터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기업 정보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개인정보 처리방침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이용약관</a:t>
            </a:r>
            <a:r>
              <a:rPr lang="en-US" altLang="ko-KR" sz="1600" dirty="0" smtClean="0"/>
              <a:t>, </a:t>
            </a:r>
            <a:r>
              <a:rPr lang="ko-KR" altLang="en-US" sz="1600" smtClean="0"/>
              <a:t>기타 등등</a:t>
            </a:r>
            <a:endParaRPr lang="en-US" altLang="ko-KR" sz="1600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241319" y="2571973"/>
            <a:ext cx="9950681" cy="1209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베너</a:t>
            </a:r>
            <a:r>
              <a:rPr lang="ko-KR" altLang="en-US" sz="1600" dirty="0" smtClean="0"/>
              <a:t> 위치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새롭게 추천하거나 광고 받으면 여기 넣기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2982476" y="47502"/>
            <a:ext cx="9126974" cy="1113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고려 사항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배너 위치</a:t>
            </a:r>
            <a:r>
              <a:rPr lang="en-US" altLang="ko-KR" sz="1400" dirty="0" smtClean="0">
                <a:solidFill>
                  <a:schemeClr val="tx1"/>
                </a:solidFill>
              </a:rPr>
              <a:t>(+</a:t>
            </a:r>
            <a:r>
              <a:rPr lang="ko-KR" altLang="en-US" sz="1400" dirty="0" smtClean="0">
                <a:solidFill>
                  <a:schemeClr val="tx1"/>
                </a:solidFill>
              </a:rPr>
              <a:t>배너 크기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표준 사이즈 검색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최대 가로 크기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3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53440" y="47501"/>
            <a:ext cx="2820390" cy="469076"/>
            <a:chOff x="53440" y="47501"/>
            <a:chExt cx="2820390" cy="469076"/>
          </a:xfrm>
        </p:grpSpPr>
        <p:sp>
          <p:nvSpPr>
            <p:cNvPr id="5" name="직사각형 4"/>
            <p:cNvSpPr/>
            <p:nvPr/>
          </p:nvSpPr>
          <p:spPr>
            <a:xfrm>
              <a:off x="53440" y="47501"/>
              <a:ext cx="2820390" cy="469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Category~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3440" y="516577"/>
              <a:ext cx="2820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119578" y="951756"/>
            <a:ext cx="1920638" cy="5810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주요 기능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2241319" y="1260742"/>
            <a:ext cx="9950681" cy="55972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41319" y="1275048"/>
            <a:ext cx="9950681" cy="54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헤더</a:t>
            </a:r>
            <a:endParaRPr lang="en-US" altLang="ko-KR" sz="16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442420" y="1399578"/>
            <a:ext cx="930453" cy="318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로고</a:t>
            </a:r>
            <a:endParaRPr lang="ko-KR" altLang="en-US" sz="16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41318" y="1833038"/>
            <a:ext cx="9950682" cy="1224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네비게이션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사이트 이동 방향</a:t>
            </a:r>
            <a:r>
              <a:rPr lang="en-US" altLang="ko-KR" sz="1600" dirty="0" smtClean="0"/>
              <a:t>) : </a:t>
            </a:r>
            <a:r>
              <a:rPr lang="ko-KR" altLang="en-US" sz="1600" dirty="0" smtClean="0"/>
              <a:t>카테고리 표시 모바일도 가능하게 왼쪽에 확장 버튼 만들어서 누르면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아래로 네비게이션 확장하자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선택한 카테고리 표시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확장해주고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487256" y="1375281"/>
            <a:ext cx="3192779" cy="34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로그인 및 페이지 기본 기능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41319" y="3072200"/>
            <a:ext cx="9950681" cy="2942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메인 페이지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정렬 기준 </a:t>
            </a:r>
            <a:r>
              <a:rPr lang="en-US" altLang="ko-KR" sz="1600" dirty="0" smtClean="0"/>
              <a:t>1. </a:t>
            </a:r>
            <a:r>
              <a:rPr lang="ko-KR" altLang="en-US" sz="1600" dirty="0" smtClean="0"/>
              <a:t>조회수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좋아요 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추천 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등록 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가나다순</a:t>
            </a:r>
            <a:r>
              <a:rPr lang="en-US" altLang="ko-KR" sz="1600" dirty="0" smtClean="0"/>
              <a:t> 2.</a:t>
            </a:r>
            <a:r>
              <a:rPr lang="ko-KR" altLang="en-US" sz="1600" dirty="0" smtClean="0"/>
              <a:t>내림차순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오름차순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디폴트는 조회수 내림차순</a:t>
            </a:r>
            <a:r>
              <a:rPr lang="en-US" altLang="ko-KR" sz="1600" dirty="0" smtClean="0"/>
              <a:t>)</a:t>
            </a:r>
          </a:p>
          <a:p>
            <a:pPr algn="ctr"/>
            <a:r>
              <a:rPr lang="ko-KR" altLang="en-US" sz="1600" dirty="0" smtClean="0"/>
              <a:t>카테고리 내에 사이트 정렬해서 보여주자 카드 반복</a:t>
            </a:r>
            <a:endParaRPr lang="en-US" altLang="ko-KR" sz="1600" dirty="0" smtClean="0"/>
          </a:p>
          <a:p>
            <a:pPr algn="ctr"/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41317" y="6314315"/>
            <a:ext cx="9950681" cy="54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푸터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서비스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고객센터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기업 정보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개인정보 처리방침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이용약관</a:t>
            </a:r>
            <a:r>
              <a:rPr lang="en-US" altLang="ko-KR" sz="1600" dirty="0" smtClean="0"/>
              <a:t>, </a:t>
            </a:r>
            <a:r>
              <a:rPr lang="ko-KR" altLang="en-US" sz="1600" smtClean="0"/>
              <a:t>기타 등등</a:t>
            </a:r>
            <a:endParaRPr lang="en-US" altLang="ko-KR" sz="16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2982476" y="47502"/>
            <a:ext cx="9126974" cy="1113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고려 사항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배너 위치</a:t>
            </a:r>
            <a:r>
              <a:rPr lang="en-US" altLang="ko-KR" sz="1400" dirty="0" smtClean="0">
                <a:solidFill>
                  <a:schemeClr val="tx1"/>
                </a:solidFill>
              </a:rPr>
              <a:t>(+</a:t>
            </a:r>
            <a:r>
              <a:rPr lang="ko-KR" altLang="en-US" sz="1400" dirty="0" smtClean="0">
                <a:solidFill>
                  <a:schemeClr val="tx1"/>
                </a:solidFill>
              </a:rPr>
              <a:t>배너 크기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표준 사이즈 검색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최대 가로 크기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0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53440" y="47501"/>
            <a:ext cx="4441370" cy="469076"/>
            <a:chOff x="53440" y="47501"/>
            <a:chExt cx="2820390" cy="469076"/>
          </a:xfrm>
        </p:grpSpPr>
        <p:sp>
          <p:nvSpPr>
            <p:cNvPr id="5" name="직사각형 4"/>
            <p:cNvSpPr/>
            <p:nvPr/>
          </p:nvSpPr>
          <p:spPr>
            <a:xfrm>
              <a:off x="53440" y="47501"/>
              <a:ext cx="2820390" cy="469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Category~ (</a:t>
              </a:r>
              <a:r>
                <a:rPr lang="ko-KR" altLang="en-US" sz="2000" b="1" dirty="0" smtClean="0">
                  <a:solidFill>
                    <a:schemeClr val="tx1"/>
                  </a:solidFill>
                </a:rPr>
                <a:t>내부 메인 페이지</a:t>
              </a:r>
              <a:r>
                <a:rPr lang="en-US" altLang="ko-KR" sz="2000" b="1" dirty="0" smtClean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3440" y="516577"/>
              <a:ext cx="2820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119578" y="951756"/>
            <a:ext cx="1920638" cy="5810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주요 기능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2241319" y="1260742"/>
            <a:ext cx="9950681" cy="55972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66062" y="47502"/>
            <a:ext cx="7543388" cy="1113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고려 사항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배너 위치</a:t>
            </a:r>
            <a:r>
              <a:rPr lang="en-US" altLang="ko-KR" sz="1400" dirty="0" smtClean="0">
                <a:solidFill>
                  <a:schemeClr val="tx1"/>
                </a:solidFill>
              </a:rPr>
              <a:t>(+</a:t>
            </a:r>
            <a:r>
              <a:rPr lang="ko-KR" altLang="en-US" sz="1400" dirty="0" smtClean="0">
                <a:solidFill>
                  <a:schemeClr val="tx1"/>
                </a:solidFill>
              </a:rPr>
              <a:t>배너 크기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표준 사이즈 검색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최대 가로 크기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41319" y="1283176"/>
            <a:ext cx="9950681" cy="55332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메인 페이지</a:t>
            </a:r>
            <a:endParaRPr lang="en-US" altLang="ko-KR" dirty="0" smtClean="0"/>
          </a:p>
          <a:p>
            <a:pPr algn="ctr"/>
            <a:r>
              <a:rPr lang="ko-KR" altLang="en-US" dirty="0"/>
              <a:t>카테고리 내에 사이트 정렬해서 보여주자 카드 반복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835233" y="2296560"/>
            <a:ext cx="3461657" cy="2714827"/>
            <a:chOff x="2375065" y="1793174"/>
            <a:chExt cx="3610099" cy="2826327"/>
          </a:xfrm>
        </p:grpSpPr>
        <p:sp>
          <p:nvSpPr>
            <p:cNvPr id="3" name="직사각형 2"/>
            <p:cNvSpPr/>
            <p:nvPr/>
          </p:nvSpPr>
          <p:spPr>
            <a:xfrm>
              <a:off x="2375065" y="1793174"/>
              <a:ext cx="3610099" cy="2826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600" dirty="0" smtClean="0"/>
                <a:t>이미지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이름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설명</a:t>
              </a:r>
              <a:endParaRPr lang="en-US" altLang="ko-KR" sz="1600" dirty="0" smtClean="0"/>
            </a:p>
            <a:p>
              <a:pPr algn="ctr"/>
              <a:r>
                <a:rPr lang="en-US" altLang="ko-KR" sz="1600" dirty="0" err="1" smtClean="0"/>
                <a:t>Url</a:t>
              </a:r>
              <a:r>
                <a:rPr lang="ko-KR" altLang="en-US" sz="1600" dirty="0" smtClean="0"/>
                <a:t>은 고민 중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클릭 수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좋아요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싫어요</a:t>
              </a:r>
              <a:endParaRPr lang="ko-KR" altLang="en-US" sz="16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05441" y="4197928"/>
              <a:ext cx="1348354" cy="362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평가하기</a:t>
              </a:r>
              <a:endParaRPr lang="ko-KR" altLang="en-US" sz="16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01045" y="4200897"/>
              <a:ext cx="2024742" cy="362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내 </a:t>
              </a:r>
              <a:r>
                <a:rPr lang="ko-KR" altLang="en-US" sz="1600" dirty="0" err="1" smtClean="0"/>
                <a:t>즐겨찾기</a:t>
              </a:r>
              <a:r>
                <a:rPr lang="ko-KR" altLang="en-US" sz="1600" dirty="0" smtClean="0"/>
                <a:t> 등록</a:t>
              </a:r>
              <a:endParaRPr lang="ko-KR" altLang="en-US" sz="16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147461" y="2296560"/>
            <a:ext cx="3461657" cy="2714827"/>
            <a:chOff x="2375065" y="1793174"/>
            <a:chExt cx="3610099" cy="2826327"/>
          </a:xfrm>
        </p:grpSpPr>
        <p:sp>
          <p:nvSpPr>
            <p:cNvPr id="20" name="직사각형 19"/>
            <p:cNvSpPr/>
            <p:nvPr/>
          </p:nvSpPr>
          <p:spPr>
            <a:xfrm>
              <a:off x="2375065" y="1793174"/>
              <a:ext cx="3610099" cy="2826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600" dirty="0" smtClean="0"/>
                <a:t>이미지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이름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설명</a:t>
              </a:r>
              <a:endParaRPr lang="en-US" altLang="ko-KR" sz="1600" dirty="0" smtClean="0"/>
            </a:p>
            <a:p>
              <a:pPr algn="ctr"/>
              <a:r>
                <a:rPr lang="en-US" altLang="ko-KR" sz="1600" dirty="0" err="1" smtClean="0"/>
                <a:t>Url</a:t>
              </a:r>
              <a:r>
                <a:rPr lang="ko-KR" altLang="en-US" sz="1600" dirty="0" smtClean="0"/>
                <a:t>은 고민 중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클릭 수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좋아요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싫어요</a:t>
              </a:r>
              <a:endParaRPr lang="ko-KR" altLang="en-US" sz="16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505441" y="4197928"/>
              <a:ext cx="1348354" cy="362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평가하기</a:t>
              </a:r>
              <a:endParaRPr lang="ko-KR" altLang="en-US" sz="16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901045" y="4200897"/>
              <a:ext cx="2024742" cy="362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내 </a:t>
              </a:r>
              <a:r>
                <a:rPr lang="ko-KR" altLang="en-US" sz="1600" dirty="0" err="1" smtClean="0"/>
                <a:t>즐겨찾기</a:t>
              </a:r>
              <a:r>
                <a:rPr lang="ko-KR" altLang="en-US" sz="1600" dirty="0" smtClean="0"/>
                <a:t> 등록</a:t>
              </a:r>
              <a:endParaRPr lang="ko-KR" altLang="en-US" sz="1600" dirty="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683823" y="1454727"/>
            <a:ext cx="4096987" cy="611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선택한 카테고리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223315" y="1484079"/>
            <a:ext cx="4632218" cy="75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정렬 기준</a:t>
            </a:r>
            <a:endParaRPr lang="en-US" altLang="ko-KR" sz="1100" dirty="0" smtClean="0"/>
          </a:p>
          <a:p>
            <a:pPr algn="ctr"/>
            <a:r>
              <a:rPr lang="ko-KR" altLang="en-US" sz="1100" dirty="0"/>
              <a:t>정렬 기준 </a:t>
            </a:r>
            <a:r>
              <a:rPr lang="en-US" altLang="ko-KR" sz="1100" dirty="0"/>
              <a:t>1. </a:t>
            </a:r>
            <a:r>
              <a:rPr lang="ko-KR" altLang="en-US" sz="1100" dirty="0"/>
              <a:t>조회수</a:t>
            </a:r>
            <a:r>
              <a:rPr lang="en-US" altLang="ko-KR" sz="1100" dirty="0"/>
              <a:t>, </a:t>
            </a:r>
            <a:r>
              <a:rPr lang="ko-KR" altLang="en-US" sz="1100" dirty="0"/>
              <a:t>좋아요 수</a:t>
            </a:r>
            <a:r>
              <a:rPr lang="en-US" altLang="ko-KR" sz="1100" dirty="0"/>
              <a:t>, </a:t>
            </a:r>
            <a:r>
              <a:rPr lang="ko-KR" altLang="en-US" sz="1100" dirty="0"/>
              <a:t>추천 수</a:t>
            </a:r>
            <a:r>
              <a:rPr lang="en-US" altLang="ko-KR" sz="1100" dirty="0"/>
              <a:t>, </a:t>
            </a:r>
            <a:r>
              <a:rPr lang="ko-KR" altLang="en-US" sz="1100" dirty="0"/>
              <a:t>등록 순</a:t>
            </a:r>
            <a:r>
              <a:rPr lang="en-US" altLang="ko-KR" sz="1100" dirty="0"/>
              <a:t>, </a:t>
            </a:r>
            <a:r>
              <a:rPr lang="ko-KR" altLang="en-US" sz="1100" dirty="0"/>
              <a:t>가나다순</a:t>
            </a:r>
            <a:r>
              <a:rPr lang="en-US" altLang="ko-KR" sz="1100" dirty="0"/>
              <a:t> 2.</a:t>
            </a:r>
            <a:r>
              <a:rPr lang="ko-KR" altLang="en-US" sz="1100" dirty="0"/>
              <a:t>내림차순</a:t>
            </a:r>
            <a:r>
              <a:rPr lang="en-US" altLang="ko-KR" sz="1100" dirty="0"/>
              <a:t>, </a:t>
            </a:r>
            <a:r>
              <a:rPr lang="ko-KR" altLang="en-US" sz="1100" dirty="0"/>
              <a:t>오름차순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디폴트는 조회수 내림차순</a:t>
            </a:r>
            <a:r>
              <a:rPr lang="en-US" altLang="ko-KR" sz="1100" dirty="0"/>
              <a:t>)</a:t>
            </a:r>
          </a:p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4484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96587" y="835725"/>
            <a:ext cx="3034145" cy="1521528"/>
            <a:chOff x="896587" y="835725"/>
            <a:chExt cx="3034145" cy="1521528"/>
          </a:xfrm>
        </p:grpSpPr>
        <p:sp>
          <p:nvSpPr>
            <p:cNvPr id="4" name="직사각형 3"/>
            <p:cNvSpPr/>
            <p:nvPr/>
          </p:nvSpPr>
          <p:spPr>
            <a:xfrm>
              <a:off x="1252846" y="1110343"/>
              <a:ext cx="2677886" cy="12469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429986" y="1490354"/>
              <a:ext cx="2328288" cy="612177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BOOKMARK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96587" y="835725"/>
              <a:ext cx="1618012" cy="549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LOGO</a:t>
              </a:r>
              <a:endParaRPr lang="ko-KR" altLang="en-US" sz="3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18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12324</TotalTime>
  <Words>393</Words>
  <Application>Microsoft Office PowerPoint</Application>
  <PresentationFormat>와이드스크린</PresentationFormat>
  <Paragraphs>87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HY견고딕</vt:lpstr>
      <vt:lpstr>맑은 고딕</vt:lpstr>
      <vt:lpstr>Arial</vt:lpstr>
      <vt:lpstr>Office 테마</vt:lpstr>
      <vt:lpstr>기획서 및 목업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김운지</dc:creator>
  <cp:lastModifiedBy>김운지</cp:lastModifiedBy>
  <cp:revision>57</cp:revision>
  <dcterms:created xsi:type="dcterms:W3CDTF">2024-04-04T09:22:03Z</dcterms:created>
  <dcterms:modified xsi:type="dcterms:W3CDTF">2024-04-23T06:44:08Z</dcterms:modified>
</cp:coreProperties>
</file>