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04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73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7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64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33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9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30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0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11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76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22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CBB99-4DF1-49E3-ACA0-C007A6485E4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5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기획서 및 </a:t>
            </a:r>
            <a:r>
              <a:rPr lang="ko-KR" altLang="en-US" dirty="0" err="1" smtClean="0"/>
              <a:t>목업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7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139220"/>
              </p:ext>
            </p:extLst>
          </p:nvPr>
        </p:nvGraphicFramePr>
        <p:xfrm>
          <a:off x="611578" y="125900"/>
          <a:ext cx="8259292" cy="6100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780">
                  <a:extLst>
                    <a:ext uri="{9D8B030D-6E8A-4147-A177-3AD203B41FA5}">
                      <a16:colId xmlns:a16="http://schemas.microsoft.com/office/drawing/2014/main" val="2190880643"/>
                    </a:ext>
                  </a:extLst>
                </a:gridCol>
                <a:gridCol w="785017">
                  <a:extLst>
                    <a:ext uri="{9D8B030D-6E8A-4147-A177-3AD203B41FA5}">
                      <a16:colId xmlns:a16="http://schemas.microsoft.com/office/drawing/2014/main" val="2317262109"/>
                    </a:ext>
                  </a:extLst>
                </a:gridCol>
                <a:gridCol w="1179899">
                  <a:extLst>
                    <a:ext uri="{9D8B030D-6E8A-4147-A177-3AD203B41FA5}">
                      <a16:colId xmlns:a16="http://schemas.microsoft.com/office/drawing/2014/main" val="3368254642"/>
                    </a:ext>
                  </a:extLst>
                </a:gridCol>
                <a:gridCol w="1179899">
                  <a:extLst>
                    <a:ext uri="{9D8B030D-6E8A-4147-A177-3AD203B41FA5}">
                      <a16:colId xmlns:a16="http://schemas.microsoft.com/office/drawing/2014/main" val="2119835725"/>
                    </a:ext>
                  </a:extLst>
                </a:gridCol>
                <a:gridCol w="1179899">
                  <a:extLst>
                    <a:ext uri="{9D8B030D-6E8A-4147-A177-3AD203B41FA5}">
                      <a16:colId xmlns:a16="http://schemas.microsoft.com/office/drawing/2014/main" val="2734628270"/>
                    </a:ext>
                  </a:extLst>
                </a:gridCol>
                <a:gridCol w="1179899">
                  <a:extLst>
                    <a:ext uri="{9D8B030D-6E8A-4147-A177-3AD203B41FA5}">
                      <a16:colId xmlns:a16="http://schemas.microsoft.com/office/drawing/2014/main" val="4114946472"/>
                    </a:ext>
                  </a:extLst>
                </a:gridCol>
                <a:gridCol w="1179899">
                  <a:extLst>
                    <a:ext uri="{9D8B030D-6E8A-4147-A177-3AD203B41FA5}">
                      <a16:colId xmlns:a16="http://schemas.microsoft.com/office/drawing/2014/main" val="1999834475"/>
                    </a:ext>
                  </a:extLst>
                </a:gridCol>
              </a:tblGrid>
              <a:tr h="614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기능 정의서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671194"/>
                  </a:ext>
                </a:extLst>
              </a:tr>
              <a:tr h="3559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028672"/>
                  </a:ext>
                </a:extLst>
              </a:tr>
              <a:tr h="3559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사이트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232051"/>
                  </a:ext>
                </a:extLst>
              </a:tr>
              <a:tr h="3559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카테고리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13836"/>
                  </a:ext>
                </a:extLst>
              </a:tr>
              <a:tr h="3559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광고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581385"/>
                  </a:ext>
                </a:extLst>
              </a:tr>
              <a:tr h="3559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추천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65281"/>
                  </a:ext>
                </a:extLst>
              </a:tr>
              <a:tr h="3559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관리자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467848"/>
                  </a:ext>
                </a:extLst>
              </a:tr>
              <a:tr h="3559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고객사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697974"/>
                  </a:ext>
                </a:extLst>
              </a:tr>
              <a:tr h="3559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544765"/>
                  </a:ext>
                </a:extLst>
              </a:tr>
              <a:tr h="3559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503241"/>
                  </a:ext>
                </a:extLst>
              </a:tr>
              <a:tr h="3559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966521"/>
                  </a:ext>
                </a:extLst>
              </a:tr>
              <a:tr h="3559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421832"/>
                  </a:ext>
                </a:extLst>
              </a:tr>
              <a:tr h="3559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093329"/>
                  </a:ext>
                </a:extLst>
              </a:tr>
              <a:tr h="3559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908586"/>
                  </a:ext>
                </a:extLst>
              </a:tr>
              <a:tr h="3559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900503"/>
                  </a:ext>
                </a:extLst>
              </a:tr>
              <a:tr h="3559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925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87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0" y="0"/>
            <a:ext cx="12192000" cy="7085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헤더</a:t>
            </a:r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25630" y="146462"/>
            <a:ext cx="1140031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로고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16773" y="2812481"/>
            <a:ext cx="11888190" cy="84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네비게이션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사이트 이동 방향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카테고리 표시 모바일도 가능하게 왼쪽에 확장 버튼 만들어서 누르면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아래로 네비게이션 확장하자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8093034" y="130628"/>
            <a:ext cx="3911930" cy="447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 및 페이지 기본 기능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16773" y="3724905"/>
            <a:ext cx="11888190" cy="2307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페이지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기본으로 추천 사이트 뜨고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로그인 안한 경우 로그인 버튼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endParaRPr lang="en-US" altLang="ko-KR" dirty="0"/>
          </a:p>
          <a:p>
            <a:pPr algn="ctr"/>
            <a:r>
              <a:rPr lang="en-US" altLang="ko-KR" dirty="0" smtClean="0"/>
              <a:t>2. </a:t>
            </a:r>
            <a:r>
              <a:rPr lang="ko-KR" altLang="en-US" dirty="0" smtClean="0"/>
              <a:t>로그인 한 경우 내가 즐겨 찾은 사이트와 내 </a:t>
            </a:r>
            <a:r>
              <a:rPr lang="ko-KR" altLang="en-US" dirty="0" err="1" smtClean="0"/>
              <a:t>즐겨찾기</a:t>
            </a:r>
            <a:r>
              <a:rPr lang="ko-KR" altLang="en-US" dirty="0" smtClean="0"/>
              <a:t> 기록 표출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0" y="6149439"/>
            <a:ext cx="12192000" cy="7085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고객센터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기업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개인정보 처리방침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이용약관</a:t>
            </a:r>
            <a:r>
              <a:rPr lang="en-US" altLang="ko-KR" dirty="0" smtClean="0"/>
              <a:t>, </a:t>
            </a:r>
            <a:r>
              <a:rPr lang="ko-KR" altLang="en-US" smtClean="0"/>
              <a:t>기타 등등</a:t>
            </a:r>
            <a:endParaRPr lang="en-US" altLang="ko-KR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16773" y="972402"/>
            <a:ext cx="11888190" cy="1576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베너</a:t>
            </a:r>
            <a:r>
              <a:rPr lang="ko-KR" altLang="en-US" dirty="0" smtClean="0"/>
              <a:t> 위치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새롭게 추천하거나 광고 받으면 여기 넣기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8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90</Words>
  <Application>Microsoft Office PowerPoint</Application>
  <PresentationFormat>와이드스크린</PresentationFormat>
  <Paragraphs>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기획서 및 목업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김운지</dc:creator>
  <cp:lastModifiedBy>김운지</cp:lastModifiedBy>
  <cp:revision>7</cp:revision>
  <dcterms:created xsi:type="dcterms:W3CDTF">2024-04-04T09:22:03Z</dcterms:created>
  <dcterms:modified xsi:type="dcterms:W3CDTF">2024-04-05T05:15:12Z</dcterms:modified>
</cp:coreProperties>
</file>