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457" r:id="rId4"/>
    <p:sldId id="458" r:id="rId5"/>
    <p:sldId id="459" r:id="rId6"/>
    <p:sldId id="463" r:id="rId7"/>
    <p:sldId id="464" r:id="rId8"/>
    <p:sldId id="460" r:id="rId9"/>
    <p:sldId id="461" r:id="rId10"/>
    <p:sldId id="456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92290" autoAdjust="0"/>
  </p:normalViewPr>
  <p:slideViewPr>
    <p:cSldViewPr snapToGrid="0" snapToObjects="1">
      <p:cViewPr varScale="1">
        <p:scale>
          <a:sx n="107" d="100"/>
          <a:sy n="107" d="100"/>
        </p:scale>
        <p:origin x="13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72" y="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F4EAF77-A39A-4733-9AAA-21B0B065FEA6}" type="datetimeFigureOut">
              <a:rPr lang="vi-VN" smtClean="0"/>
              <a:t>20/12/2017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5782EB26-B8EB-4A20-856B-002CEBAAC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786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926DDAB-5533-42D4-A1A2-F7C60A7ECF3F}" type="datetimeFigureOut">
              <a:rPr lang="vi-VN" smtClean="0"/>
              <a:t>20/12/2017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1664083-3F8B-4759-9E22-1A94530183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76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64083-3F8B-4759-9E22-1A94530183D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226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2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999004" y="20100"/>
            <a:ext cx="7840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International University (VNU-HCM)                                                                                School of Computer Science &amp;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428" y="274638"/>
            <a:ext cx="7671772" cy="84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2" y="1207194"/>
            <a:ext cx="8512628" cy="531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580414"/>
            <a:ext cx="2133600" cy="260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7D03-67D6-7D4A-A3D6-097C8AD0F07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26572" y="274639"/>
            <a:ext cx="840856" cy="843870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46604" y="20101"/>
            <a:ext cx="7992596" cy="254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Chonnam</a:t>
            </a:r>
            <a:r>
              <a:rPr lang="en-US" dirty="0" smtClean="0"/>
              <a:t> National University</a:t>
            </a:r>
            <a:r>
              <a:rPr lang="en-US" baseline="0" dirty="0" smtClean="0"/>
              <a:t> (CNU)               					           </a:t>
            </a:r>
            <a:r>
              <a:rPr lang="en-US" dirty="0" smtClean="0"/>
              <a:t>School of Electronics</a:t>
            </a:r>
            <a:r>
              <a:rPr lang="en-US" baseline="0" dirty="0" smtClean="0"/>
              <a:t> &amp; </a:t>
            </a:r>
            <a:r>
              <a:rPr lang="en-US" dirty="0" smtClean="0"/>
              <a:t>Computer Engineering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6572" y="6580414"/>
            <a:ext cx="3322865" cy="258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September 9, 2017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713800" y="496517"/>
            <a:ext cx="1430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3D-VISIONS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60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6637"/>
            <a:ext cx="7772400" cy="25527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Dimension </a:t>
            </a:r>
            <a:r>
              <a:rPr lang="en-US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  <a:r>
              <a:rPr lang="en-US" sz="6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 Reality Application</a:t>
            </a:r>
            <a:endParaRPr lang="en-US" sz="6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58318"/>
            <a:ext cx="3724835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Prepared by: </a:t>
            </a: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Nhu Tai (176680)</a:t>
            </a: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Dec, 20</a:t>
            </a:r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2017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75730" y="4170460"/>
            <a:ext cx="372483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Professor: </a:t>
            </a:r>
          </a:p>
          <a:p>
            <a:pPr algn="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Lee,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Chilwoo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1966307"/>
            <a:ext cx="8229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spc="5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 FOR LISTENING!</a:t>
            </a:r>
          </a:p>
          <a:p>
            <a:pPr algn="ctr"/>
            <a:r>
              <a:rPr lang="en-US" sz="4400" b="1" spc="5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Waiting for question!</a:t>
            </a:r>
            <a:endParaRPr lang="en-US" sz="60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762000" y="990600"/>
            <a:ext cx="8229600" cy="542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 smtClean="0"/>
              <a:t>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 smtClean="0"/>
              <a:t>Environment &amp; Framework</a:t>
            </a:r>
            <a:endParaRPr lang="en-US" sz="26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 smtClean="0"/>
              <a:t>Solved Problems</a:t>
            </a:r>
            <a:endParaRPr lang="en-US" sz="26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 smtClean="0"/>
              <a:t>Results</a:t>
            </a:r>
            <a:endParaRPr lang="en-US" sz="2600" dirty="0" smtClean="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4152" y="1679074"/>
            <a:ext cx="8221737" cy="225926"/>
            <a:chOff x="1440" y="1467"/>
            <a:chExt cx="4185" cy="115"/>
          </a:xfrm>
        </p:grpSpPr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1593" y="1534"/>
              <a:ext cx="4032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1440" y="1467"/>
              <a:ext cx="115" cy="115"/>
              <a:chOff x="1239" y="1515"/>
              <a:chExt cx="115" cy="115"/>
            </a:xfrm>
          </p:grpSpPr>
          <p:sp>
            <p:nvSpPr>
              <p:cNvPr id="9" name="AutoShape 3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utoShape 3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406400" y="2517274"/>
            <a:ext cx="8280675" cy="225926"/>
            <a:chOff x="1440" y="1467"/>
            <a:chExt cx="4215" cy="115"/>
          </a:xfrm>
        </p:grpSpPr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1593" y="1534"/>
              <a:ext cx="4062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1440" y="1467"/>
              <a:ext cx="115" cy="115"/>
              <a:chOff x="1239" y="1515"/>
              <a:chExt cx="115" cy="115"/>
            </a:xfrm>
          </p:grpSpPr>
          <p:sp>
            <p:nvSpPr>
              <p:cNvPr id="14" name="AutoShape 3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3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35"/>
          <p:cNvGrpSpPr>
            <a:grpSpLocks/>
          </p:cNvGrpSpPr>
          <p:nvPr/>
        </p:nvGrpSpPr>
        <p:grpSpPr bwMode="auto">
          <a:xfrm>
            <a:off x="417360" y="3429000"/>
            <a:ext cx="8268887" cy="225926"/>
            <a:chOff x="1440" y="1467"/>
            <a:chExt cx="4209" cy="115"/>
          </a:xfrm>
        </p:grpSpPr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1593" y="1534"/>
              <a:ext cx="4056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1440" y="1467"/>
              <a:ext cx="115" cy="115"/>
              <a:chOff x="1239" y="1515"/>
              <a:chExt cx="115" cy="115"/>
            </a:xfrm>
          </p:grpSpPr>
          <p:sp>
            <p:nvSpPr>
              <p:cNvPr id="19" name="AutoShape 3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3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417360" y="4333374"/>
            <a:ext cx="8268887" cy="225926"/>
            <a:chOff x="1440" y="1467"/>
            <a:chExt cx="4209" cy="115"/>
          </a:xfrm>
        </p:grpSpPr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1593" y="1534"/>
              <a:ext cx="4056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1440" y="1467"/>
              <a:ext cx="115" cy="115"/>
              <a:chOff x="1239" y="1515"/>
              <a:chExt cx="115" cy="115"/>
            </a:xfrm>
          </p:grpSpPr>
          <p:sp>
            <p:nvSpPr>
              <p:cNvPr id="24" name="AutoShape 3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3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85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Introduction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1. </a:t>
            </a:r>
            <a:r>
              <a:rPr lang="en-US" sz="2400" b="1" dirty="0" smtClean="0">
                <a:solidFill>
                  <a:srgbClr val="00B050"/>
                </a:solidFill>
              </a:rPr>
              <a:t>Introduction</a:t>
            </a:r>
          </a:p>
          <a:p>
            <a:pPr algn="just"/>
            <a:r>
              <a:rPr lang="en-US" dirty="0" smtClean="0"/>
              <a:t>Building a final project for argument reality and three dimension vision application</a:t>
            </a:r>
          </a:p>
          <a:p>
            <a:pPr lvl="1" algn="just"/>
            <a:r>
              <a:rPr lang="en-US" dirty="0" smtClean="0"/>
              <a:t>Environment</a:t>
            </a:r>
          </a:p>
          <a:p>
            <a:pPr lvl="1" algn="just"/>
            <a:r>
              <a:rPr lang="en-US" dirty="0" smtClean="0"/>
              <a:t>Framework: </a:t>
            </a:r>
            <a:r>
              <a:rPr lang="en-US" dirty="0" err="1" smtClean="0"/>
              <a:t>OpenCV</a:t>
            </a:r>
            <a:r>
              <a:rPr lang="en-US" dirty="0"/>
              <a:t> </a:t>
            </a:r>
            <a:r>
              <a:rPr lang="en-US" dirty="0" smtClean="0"/>
              <a:t>with libraries such as calibrate, feature2d, and </a:t>
            </a:r>
            <a:r>
              <a:rPr lang="en-US" dirty="0" err="1" smtClean="0"/>
              <a:t>Aruco</a:t>
            </a:r>
            <a:r>
              <a:rPr lang="en-US" dirty="0" smtClean="0"/>
              <a:t>, MFC for visualization</a:t>
            </a:r>
          </a:p>
          <a:p>
            <a:pPr lvl="1" algn="just"/>
            <a:r>
              <a:rPr lang="en-US" dirty="0" smtClean="0"/>
              <a:t>Solved Problems</a:t>
            </a:r>
          </a:p>
          <a:p>
            <a:pPr lvl="2" algn="just"/>
            <a:r>
              <a:rPr lang="en-US" dirty="0" smtClean="0"/>
              <a:t>Detect markers and kind of Rigs</a:t>
            </a:r>
          </a:p>
          <a:p>
            <a:pPr lvl="2" algn="just"/>
            <a:r>
              <a:rPr lang="en-US" dirty="0" smtClean="0"/>
              <a:t>Calibrate camera and pose</a:t>
            </a:r>
          </a:p>
          <a:p>
            <a:pPr lvl="2" algn="just"/>
            <a:r>
              <a:rPr lang="en-US" dirty="0" smtClean="0"/>
              <a:t>Argument Reality in video</a:t>
            </a:r>
          </a:p>
          <a:p>
            <a:pPr lvl="1" algn="just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4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Environment &amp; Framework</a:t>
            </a:r>
            <a:endParaRPr lang="en-US" sz="2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2. </a:t>
            </a:r>
            <a:r>
              <a:rPr lang="en-US" sz="2400" b="1" dirty="0" smtClean="0">
                <a:solidFill>
                  <a:srgbClr val="00B050"/>
                </a:solidFill>
              </a:rPr>
              <a:t>Environment &amp; Framework</a:t>
            </a:r>
          </a:p>
          <a:p>
            <a:r>
              <a:rPr lang="en-US" sz="2400" dirty="0" smtClean="0"/>
              <a:t>Develop on Visual Studio</a:t>
            </a:r>
          </a:p>
          <a:p>
            <a:r>
              <a:rPr lang="en-US" sz="2400" dirty="0" smtClean="0"/>
              <a:t>Re-build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Library for supporting contribution module </a:t>
            </a:r>
            <a:r>
              <a:rPr lang="en-US" sz="2400" dirty="0" err="1" smtClean="0"/>
              <a:t>Aruco</a:t>
            </a:r>
            <a:r>
              <a:rPr lang="en-US" sz="2400" dirty="0" smtClean="0"/>
              <a:t>, xfeature2d, OpenGL, </a:t>
            </a:r>
            <a:r>
              <a:rPr lang="en-US" sz="2400" dirty="0" err="1" smtClean="0"/>
              <a:t>Viz</a:t>
            </a:r>
            <a:endParaRPr lang="en-US" sz="2400" dirty="0" smtClean="0"/>
          </a:p>
          <a:p>
            <a:r>
              <a:rPr lang="en-US" sz="2400" dirty="0" smtClean="0"/>
              <a:t>Property Manager Page for easy to manage project</a:t>
            </a:r>
          </a:p>
          <a:p>
            <a:r>
              <a:rPr lang="en-US" sz="2400" dirty="0" smtClean="0"/>
              <a:t>Use MFC for GUI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99" y="3397624"/>
            <a:ext cx="1175244" cy="3312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" y="4072272"/>
            <a:ext cx="3699668" cy="2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76" y="3363287"/>
            <a:ext cx="2245651" cy="33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3. Solved Problems</a:t>
            </a:r>
            <a:endParaRPr lang="en-US" sz="2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3. </a:t>
            </a:r>
            <a:r>
              <a:rPr lang="en-US" sz="2400" b="1" dirty="0" smtClean="0">
                <a:solidFill>
                  <a:srgbClr val="00B050"/>
                </a:solidFill>
              </a:rPr>
              <a:t>Solved Problem</a:t>
            </a:r>
          </a:p>
          <a:p>
            <a:r>
              <a:rPr lang="en-US" sz="2400" dirty="0" smtClean="0"/>
              <a:t>Find </a:t>
            </a:r>
            <a:r>
              <a:rPr lang="en-US" sz="2400" dirty="0" err="1" smtClean="0"/>
              <a:t>ChessBoard</a:t>
            </a:r>
            <a:r>
              <a:rPr lang="en-US" sz="2400" dirty="0" smtClean="0"/>
              <a:t> and Marker approach to two methods: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 smtClean="0"/>
              <a:t>FindChessBoard</a:t>
            </a:r>
            <a:r>
              <a:rPr lang="en-US" sz="2000" dirty="0" smtClean="0"/>
              <a:t> in </a:t>
            </a:r>
            <a:r>
              <a:rPr lang="en-US" sz="2000" dirty="0" err="1" smtClean="0"/>
              <a:t>OpenCV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Optimize with Otsu Thresholding</a:t>
            </a:r>
            <a:endParaRPr lang="en-US" sz="2000" dirty="0" smtClean="0"/>
          </a:p>
          <a:p>
            <a:r>
              <a:rPr lang="en-US" sz="2400" dirty="0"/>
              <a:t>Use </a:t>
            </a:r>
            <a:r>
              <a:rPr lang="en-US" sz="2400" dirty="0" err="1"/>
              <a:t>Aruco</a:t>
            </a:r>
            <a:r>
              <a:rPr lang="en-US" sz="2400" dirty="0"/>
              <a:t> </a:t>
            </a:r>
            <a:r>
              <a:rPr lang="en-US" sz="2400" dirty="0" smtClean="0"/>
              <a:t>Marker in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Contribute Module	 for </a:t>
            </a:r>
            <a:r>
              <a:rPr lang="en-US" sz="2400" dirty="0" err="1" smtClean="0"/>
              <a:t>createing</a:t>
            </a:r>
            <a:r>
              <a:rPr lang="en-US" sz="2400" dirty="0" smtClean="0"/>
              <a:t> and detecting chessboard and marker</a:t>
            </a:r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marker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2" y="42582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nglemarkersthre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54" y="3967663"/>
            <a:ext cx="2927431" cy="219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tsextraction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67" y="3967663"/>
            <a:ext cx="2401085" cy="23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3. Solved Problems</a:t>
            </a:r>
            <a:endParaRPr lang="en-US" sz="2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3. </a:t>
            </a:r>
            <a:r>
              <a:rPr lang="en-US" sz="2400" b="1" dirty="0" smtClean="0">
                <a:solidFill>
                  <a:srgbClr val="00B050"/>
                </a:solidFill>
              </a:rPr>
              <a:t>Solved Problem</a:t>
            </a:r>
          </a:p>
          <a:p>
            <a:r>
              <a:rPr lang="en-US" sz="2400" dirty="0" smtClean="0"/>
              <a:t>Calibration camera with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</a:t>
            </a:r>
            <a:r>
              <a:rPr lang="en-US" sz="2400" dirty="0" err="1" smtClean="0"/>
              <a:t>FindChessBoard</a:t>
            </a:r>
            <a:r>
              <a:rPr lang="en-US" sz="2400" dirty="0" smtClean="0"/>
              <a:t> and </a:t>
            </a:r>
            <a:r>
              <a:rPr lang="en-US" sz="2400" dirty="0" err="1" smtClean="0"/>
              <a:t>Aruco</a:t>
            </a:r>
            <a:r>
              <a:rPr lang="en-US" sz="2400" dirty="0" smtClean="0"/>
              <a:t> Chessboard</a:t>
            </a:r>
          </a:p>
          <a:p>
            <a:r>
              <a:rPr lang="en-US" sz="2400" dirty="0" smtClean="0"/>
              <a:t>Detect Camera Pose with </a:t>
            </a:r>
            <a:r>
              <a:rPr lang="en-US" sz="2400" dirty="0" err="1" smtClean="0"/>
              <a:t>Arguco</a:t>
            </a:r>
            <a:r>
              <a:rPr lang="en-US" sz="2400" dirty="0" smtClean="0"/>
              <a:t> Checker</a:t>
            </a:r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95" y="3012141"/>
            <a:ext cx="3435961" cy="269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8" y="3183731"/>
            <a:ext cx="4092668" cy="2937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71" y="3864568"/>
            <a:ext cx="3548891" cy="2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3. Solved Problems</a:t>
            </a:r>
            <a:endParaRPr lang="en-US" sz="2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3. </a:t>
            </a:r>
            <a:r>
              <a:rPr lang="en-US" sz="2400" b="1" dirty="0" smtClean="0">
                <a:solidFill>
                  <a:srgbClr val="00B050"/>
                </a:solidFill>
              </a:rPr>
              <a:t>Solved Problem</a:t>
            </a:r>
          </a:p>
          <a:p>
            <a:r>
              <a:rPr lang="en-US" sz="2400" dirty="0" smtClean="0"/>
              <a:t>Argument Reality Camera  From Video and Picture with Perspective Transform and Wrap Perspective</a:t>
            </a:r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1" descr="Argument Reality 20 Camera &#10;Log: Read Frame #271 &#10;Start Camera Stop Camera &#10;Unargumen 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61" y="2676025"/>
            <a:ext cx="5276850" cy="369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4. Results</a:t>
            </a:r>
            <a:endParaRPr lang="en-US" sz="2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4. Results: Calibration Camera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Calibration Camera &#10;口 一 一 &#10;, Calibrabon stopped! &#10;Information &#10;Camera Mamx: 3x3 &#10;〔 58603 刀 〔 0 Ⅱ 312839 亅 &#10;0 Ⅱ 590092 Ⅱ 243568 亅 &#10;Distortion 14 coeffoents: &#10;卜 5.51711 〕 &#10;卜 361D &#10;〔 O. DDD299343 〕 &#10;004580 &#10;〔 38 7312 〕 &#10;卜 5 559 〕 &#10;卜 3861D2 〕 &#10;〔 392275 亅 &#10;C b 「 at &#10;Load Calib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26" y="2396440"/>
            <a:ext cx="6813176" cy="384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OEuo 一 凹 &gt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6" y="3226393"/>
            <a:ext cx="2809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4. Results</a:t>
            </a:r>
            <a:endParaRPr lang="en-US" sz="2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4. Results: Argument Reality 2D Camera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7D03-67D6-7D4A-A3D6-097C8AD0F076}" type="slidenum">
              <a:rPr lang="en-US" smtClean="0"/>
              <a:t>9</a:t>
            </a:fld>
            <a:endParaRPr lang="en-US"/>
          </a:p>
        </p:txBody>
      </p:sp>
      <p:pic>
        <p:nvPicPr>
          <p:cNvPr id="2049" name="Picture 1" descr="Argument Reality 20 Camera &#10;Log: Read Frame #271 &#10;Start Camera Stop Camera &#10;Unargumen 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41" y="1683903"/>
            <a:ext cx="69532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6988</TotalTime>
  <Words>235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Three Dimension Vision Argument Reality Application</vt:lpstr>
      <vt:lpstr>Agenda</vt:lpstr>
      <vt:lpstr>1. Introduction</vt:lpstr>
      <vt:lpstr>2. Environment &amp; Framework</vt:lpstr>
      <vt:lpstr>3. Solved Problems</vt:lpstr>
      <vt:lpstr>3. Solved Problems</vt:lpstr>
      <vt:lpstr>3. Solved Problems</vt:lpstr>
      <vt:lpstr>4. Results</vt:lpstr>
      <vt:lpstr>4. Results</vt:lpstr>
      <vt:lpstr>PowerPoint Presentation</vt:lpstr>
    </vt:vector>
  </TitlesOfParts>
  <Company>IT-Guru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Tai Do</cp:lastModifiedBy>
  <cp:revision>808</cp:revision>
  <cp:lastPrinted>2017-09-14T08:13:11Z</cp:lastPrinted>
  <dcterms:created xsi:type="dcterms:W3CDTF">2012-07-24T02:57:31Z</dcterms:created>
  <dcterms:modified xsi:type="dcterms:W3CDTF">2017-12-20T06:03:05Z</dcterms:modified>
</cp:coreProperties>
</file>