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85" r:id="rId3"/>
    <p:sldId id="317" r:id="rId4"/>
    <p:sldId id="318" r:id="rId5"/>
    <p:sldId id="319" r:id="rId6"/>
    <p:sldId id="320" r:id="rId7"/>
    <p:sldId id="321" r:id="rId8"/>
    <p:sldId id="322" r:id="rId9"/>
    <p:sldId id="324" r:id="rId10"/>
    <p:sldId id="323" r:id="rId11"/>
    <p:sldId id="260" r:id="rId12"/>
  </p:sldIdLst>
  <p:sldSz cx="9144000" cy="5143500" type="screen16x9"/>
  <p:notesSz cx="6858000" cy="9144000"/>
  <p:embeddedFontLst>
    <p:embeddedFont>
      <p:font typeface="Lato" panose="020B0600000101010101" charset="-127"/>
      <p:regular r:id="rId14"/>
      <p:bold r:id="rId15"/>
      <p:italic r:id="rId16"/>
      <p:boldItalic r:id="rId17"/>
    </p:embeddedFont>
    <p:embeddedFont>
      <p:font typeface="HY헤드라인M" panose="02030600000101010101" pitchFamily="18" charset="-127"/>
      <p:regular r:id="rId18"/>
    </p:embeddedFont>
    <p:embeddedFont>
      <p:font typeface="Raleway" panose="020B0600000101010101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5DE55F-9D12-4823-90EA-01FBC6A70DC7}">
  <a:tblStyle styleId="{D65DE55F-9D12-4823-90EA-01FBC6A70D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3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HY헤드라인M" panose="02030600000101010101" pitchFamily="18" charset="-127"/>
        <a:ea typeface="HY헤드라인M" panose="02030600000101010101" pitchFamily="18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880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603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652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5638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00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46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8354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9884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596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 dirty="0"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6"/>
                </a:solidFill>
                <a:ea typeface="HY헤드라인M" panose="02030600000101010101" pitchFamily="18" charset="-127"/>
              </a:rPr>
              <a:t>“</a:t>
            </a:r>
            <a:endParaRPr sz="9600" b="1" dirty="0">
              <a:solidFill>
                <a:schemeClr val="accent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HY헤드라인M" panose="02030600000101010101" pitchFamily="18" charset="-127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2567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날짜 계산 프로그램</a:t>
            </a:r>
            <a:endParaRPr sz="2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882" y="147917"/>
            <a:ext cx="1634928" cy="38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Google Shape;102;p14"/>
          <p:cNvSpPr txBox="1">
            <a:spLocks/>
          </p:cNvSpPr>
          <p:nvPr/>
        </p:nvSpPr>
        <p:spPr>
          <a:xfrm>
            <a:off x="5705857" y="4008604"/>
            <a:ext cx="3174672" cy="71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lang="en-US" altLang="ko-KR" sz="1500" dirty="0" smtClean="0">
              <a:solidFill>
                <a:schemeClr val="accent3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500" dirty="0" err="1" smtClean="0">
                <a:solidFill>
                  <a:schemeClr val="accent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경상학부</a:t>
            </a:r>
            <a:r>
              <a:rPr lang="ko-KR" altLang="en-US" sz="1500" dirty="0" smtClean="0">
                <a:solidFill>
                  <a:schemeClr val="accent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solidFill>
                  <a:schemeClr val="accent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20141543 </a:t>
            </a:r>
            <a:r>
              <a:rPr lang="ko-KR" altLang="en-US" sz="1500" dirty="0">
                <a:solidFill>
                  <a:schemeClr val="accent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김영호</a:t>
            </a:r>
            <a:endParaRPr lang="en-US" altLang="ko-KR" sz="1500" dirty="0">
              <a:solidFill>
                <a:schemeClr val="accent3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1500" dirty="0" smtClean="0">
                <a:solidFill>
                  <a:schemeClr val="accent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ICT</a:t>
            </a:r>
            <a:r>
              <a:rPr lang="ko-KR" altLang="en-US" sz="1500" dirty="0" smtClean="0">
                <a:solidFill>
                  <a:schemeClr val="accent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학부 </a:t>
            </a:r>
            <a:r>
              <a:rPr lang="en-US" sz="1500" dirty="0" smtClean="0">
                <a:solidFill>
                  <a:schemeClr val="accent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201731282 </a:t>
            </a:r>
            <a:r>
              <a:rPr lang="ko-KR" altLang="en-US" sz="1500" dirty="0" err="1" smtClean="0">
                <a:solidFill>
                  <a:schemeClr val="accent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임우섭</a:t>
            </a:r>
            <a:endParaRPr lang="en-US" altLang="ko-KR" sz="1500" dirty="0" smtClean="0">
              <a:solidFill>
                <a:schemeClr val="accent3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Google Shape;102;p14"/>
          <p:cNvSpPr txBox="1">
            <a:spLocks/>
          </p:cNvSpPr>
          <p:nvPr/>
        </p:nvSpPr>
        <p:spPr>
          <a:xfrm>
            <a:off x="5705857" y="3679422"/>
            <a:ext cx="3438143" cy="48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ko-KR" sz="1500" dirty="0" smtClean="0">
                <a:solidFill>
                  <a:schemeClr val="accent4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C++ </a:t>
            </a:r>
            <a:r>
              <a:rPr lang="ko-KR" altLang="en-US" sz="1500" dirty="0" smtClean="0">
                <a:solidFill>
                  <a:schemeClr val="accent4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 목</a:t>
            </a:r>
            <a:r>
              <a:rPr lang="en-US" altLang="ko-KR" sz="1500" dirty="0" smtClean="0">
                <a:solidFill>
                  <a:schemeClr val="accent4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1,2,3,4</a:t>
            </a:r>
          </a:p>
          <a:p>
            <a:r>
              <a:rPr lang="ko-KR" altLang="en-US" sz="1500" dirty="0" err="1" smtClean="0">
                <a:solidFill>
                  <a:schemeClr val="accent4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곽노윤</a:t>
            </a:r>
            <a:r>
              <a:rPr lang="ko-KR" altLang="en-US" sz="1500" dirty="0" smtClean="0">
                <a:solidFill>
                  <a:schemeClr val="accent4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교수님</a:t>
            </a:r>
            <a:endParaRPr lang="en-US" altLang="ko-KR" sz="1500" dirty="0" smtClean="0">
              <a:solidFill>
                <a:schemeClr val="accent4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Google Shape;88;p12"/>
          <p:cNvSpPr txBox="1">
            <a:spLocks/>
          </p:cNvSpPr>
          <p:nvPr/>
        </p:nvSpPr>
        <p:spPr>
          <a:xfrm>
            <a:off x="689592" y="2040666"/>
            <a:ext cx="2204436" cy="51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ko-KR" sz="2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DATE CALCULATER</a:t>
            </a:r>
            <a:endParaRPr lang="ko-KR" altLang="en-US" sz="2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742" y="567337"/>
            <a:ext cx="797674" cy="806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참고문헌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6784" y="1373588"/>
            <a:ext cx="654951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endParaRPr lang="en-US" altLang="ko-KR" sz="1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두 날짜 사이의 기간과 각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달 별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일수 출력 프로그램</a:t>
            </a:r>
            <a:endParaRPr lang="en-US" altLang="ko-KR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://m.blog.naver.com/PostView.nhn?blogId=ndb796&amp;logNo=220534359116&amp;proxyReferer=https:%2F%2Fwww.google.com%2F</a:t>
            </a:r>
          </a:p>
          <a:p>
            <a:pPr marL="114300" lvl="0" indent="0">
              <a:buNone/>
            </a:pPr>
            <a:endParaRPr lang="en-US" altLang="ko-KR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742" y="567337"/>
            <a:ext cx="797674" cy="80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30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r>
              <a:rPr lang="en-US" altLang="ko-KR" sz="30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sz="30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sz="3000" dirty="0"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54951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프로젝트의 목적 및 필요성 </a:t>
            </a:r>
            <a:endParaRPr lang="en-US" altLang="ko-KR" sz="1800" dirty="0" smtClean="0"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내용 </a:t>
            </a:r>
            <a:endParaRPr lang="en-US" altLang="ko-KR" sz="1800" dirty="0" smtClean="0"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수행 방법 및 추진 경과 </a:t>
            </a:r>
            <a:endParaRPr lang="en-US" altLang="ko-KR" sz="1800" dirty="0" smtClean="0"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차별성</a:t>
            </a:r>
            <a:endParaRPr lang="en-US" altLang="ko-KR" sz="1800" dirty="0" smtClean="0"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기대 효과 및 활용 방안</a:t>
            </a:r>
            <a:endParaRPr lang="en-US" altLang="ko-KR" sz="1800" dirty="0" smtClean="0"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향후 프로젝트 개선 계획 및 학습 계획</a:t>
            </a:r>
            <a:endParaRPr lang="en-US" altLang="ko-KR" sz="1800" dirty="0" smtClean="0"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참고문헌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최종 후기</a:t>
            </a:r>
            <a:endParaRPr lang="en-US" altLang="ko-KR" sz="1800" dirty="0" smtClean="0"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742" y="567337"/>
            <a:ext cx="797674" cy="80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프로젝트의 목적 및 필요성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6784" y="1373588"/>
            <a:ext cx="654951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endParaRPr lang="en-US" altLang="ko-KR" sz="1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활용한 날짜 계산을 통해 일정을 계획한다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14300" lvl="0" indent="0">
              <a:buNone/>
            </a:pPr>
            <a:endParaRPr lang="en-US" altLang="ko-KR" sz="1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직접 계산하는 것보다 더 빠르고 간편하게 날짜를 계산할 수 있다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14300" lvl="0" indent="0">
              <a:buNone/>
            </a:pPr>
            <a:endParaRPr lang="en-US" altLang="ko-KR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 번에 여러 개의 날짜를 계산할 수 있다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14300" lvl="0" indent="0">
              <a:buNone/>
            </a:pPr>
            <a:endParaRPr lang="en-US" altLang="ko-KR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C++ 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언어를 이해하고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프로그램 코딩 능력을 향상시킬 수 있다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14300" lvl="0" indent="0">
              <a:buNone/>
            </a:pPr>
            <a:endParaRPr lang="en-US" altLang="ko-KR" sz="1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742" y="567337"/>
            <a:ext cx="797674" cy="80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2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내용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0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6784" y="1373588"/>
            <a:ext cx="654951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endParaRPr lang="en-US" altLang="ko-KR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특정한 날로부터 현재까지 얼마나 지났는지 정확히 계산하고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114300" lvl="0" indent="0">
              <a:buNone/>
            </a:pP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선택한 일수가 지난 날짜를 알 수 있게 해주는 프로그램이다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14300" lvl="0" indent="0">
              <a:buNone/>
            </a:pPr>
            <a:endParaRPr lang="en-US" altLang="ko-KR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 날짜를 비롯하여 생일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기념일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D-day,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여행기간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등의 </a:t>
            </a:r>
            <a:endParaRPr lang="en-US" altLang="ko-KR" sz="1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날짜를 알 수 있다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ko-KR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742" y="567337"/>
            <a:ext cx="797674" cy="80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ko-KR" altLang="en-US" sz="2500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내용  </a:t>
            </a:r>
            <a:r>
              <a:rPr lang="ko-KR" altLang="en-US" sz="1800" dirty="0" smtClean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소스 코드</a:t>
            </a:r>
            <a:endParaRPr sz="18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1527922"/>
            <a:ext cx="5695359" cy="23906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742" y="567337"/>
            <a:ext cx="797674" cy="80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수행 방법 및 추진 경과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0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6784" y="1373588"/>
            <a:ext cx="654951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endParaRPr lang="en-US" altLang="ko-KR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오픈 소스 코드를 참고하여 수정 및 보완을 통해 </a:t>
            </a:r>
            <a:endParaRPr lang="en-US" altLang="ko-KR" sz="1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누구든 쉽게 사용할 수 있도록 단순화하였다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14300" lvl="0" indent="0">
              <a:buNone/>
            </a:pPr>
            <a:endParaRPr lang="en-US" altLang="ko-KR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일정</a:t>
            </a:r>
            <a:endParaRPr lang="en-US" altLang="ko-KR" sz="1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10.15 ~ 11.12 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수행 계획 보고</a:t>
            </a:r>
            <a:endParaRPr lang="en-US" altLang="ko-KR" sz="1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11.09 ~ 11.26 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중간 결과 보고</a:t>
            </a:r>
            <a:endParaRPr lang="en-US" altLang="ko-KR" sz="1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12.03 ~ 12.17 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최종 결과 보고</a:t>
            </a:r>
            <a:endParaRPr lang="en-US" altLang="ko-KR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742" y="567337"/>
            <a:ext cx="797674" cy="80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차별성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20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6784" y="1373588"/>
            <a:ext cx="654951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endParaRPr lang="en-US" altLang="ko-KR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기존의 네이버 날짜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계산기와 비교했을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때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marL="114300" lvl="0" indent="0">
              <a:buNone/>
            </a:pP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여러 개의 날짜를 한꺼번에 계산할 수 있게 하였다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14300" lv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742" y="567337"/>
            <a:ext cx="797674" cy="8062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613" y="1900276"/>
            <a:ext cx="2625803" cy="27177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944" y="2805850"/>
            <a:ext cx="3240553" cy="181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기대 효과 및 활용 방안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0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6784" y="1373588"/>
            <a:ext cx="654951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endParaRPr lang="en-US" altLang="ko-KR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본 프로젝트의 기대 효과는 앞으로의 일정을 계획하는 데 있어</a:t>
            </a:r>
            <a:endParaRPr lang="en-US" altLang="ko-KR" sz="1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소모되는 시간을 단축시키고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정확하게 날짜를 계산할 수 있기</a:t>
            </a:r>
            <a:endParaRPr lang="en-US" altLang="ko-KR" sz="1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때문에 유용하게 사용할 수 있을 것이다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ko-KR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742" y="567337"/>
            <a:ext cx="797674" cy="80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93248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프로젝트 계선 계획 및 학습 계획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0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6784" y="1373588"/>
            <a:ext cx="654951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endParaRPr lang="en-US" altLang="ko-KR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디자인 개선</a:t>
            </a:r>
            <a:endParaRPr lang="en-US" altLang="ko-KR" sz="1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endParaRPr lang="en-US" altLang="ko-KR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달력 이미지 추가</a:t>
            </a:r>
            <a:endParaRPr lang="en-US" altLang="ko-KR" sz="1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endParaRPr lang="en-US" altLang="ko-KR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리마인더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기능 추가</a:t>
            </a:r>
            <a:endParaRPr lang="en-US" altLang="ko-KR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742" y="567337"/>
            <a:ext cx="797674" cy="80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296</Words>
  <Application>Microsoft Office PowerPoint</Application>
  <PresentationFormat>화면 슬라이드 쇼(16:9)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Lato</vt:lpstr>
      <vt:lpstr>HY헤드라인M</vt:lpstr>
      <vt:lpstr>Raleway</vt:lpstr>
      <vt:lpstr>Arial</vt:lpstr>
      <vt:lpstr>Wingdings</vt:lpstr>
      <vt:lpstr>Antonio template</vt:lpstr>
      <vt:lpstr>날짜 계산 프로그램</vt:lpstr>
      <vt:lpstr>목차</vt:lpstr>
      <vt:lpstr>프로젝트의 목적 및 필요성</vt:lpstr>
      <vt:lpstr>프로젝트 내용</vt:lpstr>
      <vt:lpstr>프로젝트 내용  주요 소스 코드</vt:lpstr>
      <vt:lpstr>프로젝트 수행 방법 및 추진 경과</vt:lpstr>
      <vt:lpstr>프로젝트 차별성</vt:lpstr>
      <vt:lpstr>기대 효과 및 활용 방안</vt:lpstr>
      <vt:lpstr>향후 프로젝트 계선 계획 및 학습 계획</vt:lpstr>
      <vt:lpstr>참고문헌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라즈베리파이를 이용한 </dc:title>
  <cp:lastModifiedBy>LIMWOOSEOB</cp:lastModifiedBy>
  <cp:revision>127</cp:revision>
  <dcterms:modified xsi:type="dcterms:W3CDTF">2020-12-16T10:32:09Z</dcterms:modified>
</cp:coreProperties>
</file>