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7" r:id="rId2"/>
    <p:sldMasterId id="2147483769" r:id="rId3"/>
  </p:sldMasterIdLst>
  <p:notesMasterIdLst>
    <p:notesMasterId r:id="rId35"/>
  </p:notesMasterIdLst>
  <p:handoutMasterIdLst>
    <p:handoutMasterId r:id="rId36"/>
  </p:handoutMasterIdLst>
  <p:sldIdLst>
    <p:sldId id="263" r:id="rId4"/>
    <p:sldId id="264" r:id="rId5"/>
    <p:sldId id="265" r:id="rId6"/>
    <p:sldId id="294" r:id="rId7"/>
    <p:sldId id="293" r:id="rId8"/>
    <p:sldId id="266" r:id="rId9"/>
    <p:sldId id="267" r:id="rId10"/>
    <p:sldId id="280" r:id="rId11"/>
    <p:sldId id="270" r:id="rId12"/>
    <p:sldId id="271" r:id="rId13"/>
    <p:sldId id="283" r:id="rId14"/>
    <p:sldId id="295" r:id="rId15"/>
    <p:sldId id="284" r:id="rId16"/>
    <p:sldId id="285" r:id="rId17"/>
    <p:sldId id="286" r:id="rId18"/>
    <p:sldId id="287" r:id="rId19"/>
    <p:sldId id="288" r:id="rId20"/>
    <p:sldId id="289" r:id="rId21"/>
    <p:sldId id="297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6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48" autoAdjust="0"/>
    <p:restoredTop sz="93038" autoAdjust="0"/>
  </p:normalViewPr>
  <p:slideViewPr>
    <p:cSldViewPr>
      <p:cViewPr>
        <p:scale>
          <a:sx n="75" d="100"/>
          <a:sy n="75" d="100"/>
        </p:scale>
        <p:origin x="-75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CD87-DE67-47BE-8CE3-E593F2E92C62}" type="datetimeFigureOut">
              <a:rPr lang="ko-KR" altLang="en-US" smtClean="0"/>
              <a:pPr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7B62D-647F-4446-99E3-C5B96A50E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3C7D-6153-4002-B23C-8BE13A8CD8DB}" type="datetimeFigureOut">
              <a:rPr lang="ko-KR" altLang="en-US" smtClean="0"/>
              <a:pPr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8C02D-14C0-4288-BC56-169251239C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8C02D-14C0-4288-BC56-169251239C3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8C02D-14C0-4288-BC56-169251239C3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8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49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83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 userDrawn="1"/>
        </p:nvGrpSpPr>
        <p:grpSpPr>
          <a:xfrm>
            <a:off x="3418190" y="2928934"/>
            <a:ext cx="2893239" cy="642942"/>
            <a:chOff x="1428728" y="1500174"/>
            <a:chExt cx="6143668" cy="857256"/>
          </a:xfrm>
        </p:grpSpPr>
        <p:grpSp>
          <p:nvGrpSpPr>
            <p:cNvPr id="3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37875" y="3010650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228601" y="947735"/>
            <a:ext cx="2035959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그림 15" descr="_여자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734" y="304793"/>
            <a:ext cx="535767" cy="714356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725397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43810" y="374513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연관검색어</a:t>
            </a:r>
            <a:endParaRPr lang="ko-KR" altLang="en-US" sz="120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19" name="그림 18" descr="물음표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47168" y="3800998"/>
            <a:ext cx="160736" cy="2143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246186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xmlns="" val="169031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67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845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67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901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659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589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0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7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9018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114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025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9381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4945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8367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 userDrawn="1"/>
        </p:nvGrpSpPr>
        <p:grpSpPr>
          <a:xfrm>
            <a:off x="3418190" y="2928934"/>
            <a:ext cx="2893239" cy="642942"/>
            <a:chOff x="1428728" y="1500174"/>
            <a:chExt cx="6143668" cy="857256"/>
          </a:xfrm>
        </p:grpSpPr>
        <p:grpSp>
          <p:nvGrpSpPr>
            <p:cNvPr id="3" name="그룹 18"/>
            <p:cNvGrpSpPr/>
            <p:nvPr/>
          </p:nvGrpSpPr>
          <p:grpSpPr>
            <a:xfrm>
              <a:off x="1428728" y="1500174"/>
              <a:ext cx="6143668" cy="857256"/>
              <a:chOff x="1428728" y="1500174"/>
              <a:chExt cx="6143668" cy="857256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428728" y="1500174"/>
                <a:ext cx="6143668" cy="857256"/>
              </a:xfrm>
              <a:prstGeom prst="rect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rot="5400000">
                <a:off x="1000100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7143768" y="1928802"/>
                <a:ext cx="857256" cy="0"/>
              </a:xfrm>
              <a:prstGeom prst="line">
                <a:avLst/>
              </a:prstGeom>
              <a:noFill/>
              <a:ln w="127000" cap="sq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 rot="10800000">
              <a:off x="7060423" y="1843076"/>
              <a:ext cx="226220" cy="157164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437875" y="3010648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00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Made in </a:t>
            </a:r>
            <a:r>
              <a:rPr lang="ko-KR" altLang="en-US" sz="2400" b="1" spc="-1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양선배</a:t>
            </a:r>
            <a:endParaRPr lang="ko-KR" altLang="en-US" sz="2400" b="1" spc="-10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228600" y="947735"/>
            <a:ext cx="2035959" cy="4286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err="1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네이버에</a:t>
            </a:r>
            <a:r>
              <a:rPr lang="ko-KR" altLang="en-US" b="1" spc="-1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검색해주세요</a:t>
            </a:r>
            <a:r>
              <a:rPr lang="en-US" altLang="ko-KR" b="1" spc="-100" dirty="0">
                <a:ln>
                  <a:solidFill>
                    <a:prstClr val="white">
                      <a:alpha val="20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spc="-100" dirty="0">
              <a:ln>
                <a:solidFill>
                  <a:prstClr val="white">
                    <a:alpha val="2000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그림 15" descr="_여자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733" y="304793"/>
            <a:ext cx="535767" cy="714356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725396" y="3757270"/>
            <a:ext cx="3408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파워포인트</a:t>
            </a:r>
            <a:r>
              <a:rPr lang="en-US" altLang="ko-KR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/ </a:t>
            </a:r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프레젠테이션</a:t>
            </a:r>
            <a:r>
              <a:rPr lang="en-US" altLang="ko-KR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/</a:t>
            </a:r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에세이 재능기부 </a:t>
            </a:r>
            <a:r>
              <a:rPr lang="ko-KR" altLang="en-US" sz="1100" u="sng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블로그</a:t>
            </a:r>
            <a:endParaRPr lang="ko-KR" altLang="en-US" sz="1100" u="sng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43809" y="37451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prstClr val="black"/>
                </a:solidFill>
              </a:rPr>
              <a:t>연관검색어</a:t>
            </a:r>
            <a:endParaRPr lang="ko-KR" altLang="en-US" sz="1200" dirty="0">
              <a:ln>
                <a:solidFill>
                  <a:prstClr val="black">
                    <a:alpha val="20000"/>
                  </a:prst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19" name="그림 18" descr="물음표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47168" y="3800998"/>
            <a:ext cx="160736" cy="2143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246186" y="3755557"/>
            <a:ext cx="1460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PPT, PT</a:t>
            </a:r>
            <a:r>
              <a:rPr lang="ko-KR" altLang="en-US" sz="1100" u="sng" dirty="0">
                <a:ln>
                  <a:solidFill>
                    <a:prstClr val="black">
                      <a:alpha val="20000"/>
                    </a:prstClr>
                  </a:solidFill>
                </a:ln>
                <a:solidFill>
                  <a:srgbClr val="0000FF"/>
                </a:solidFill>
              </a:rPr>
              <a:t>의 모든 자료</a:t>
            </a:r>
          </a:p>
        </p:txBody>
      </p:sp>
    </p:spTree>
    <p:extLst>
      <p:ext uri="{BB962C8B-B14F-4D97-AF65-F5344CB8AC3E}">
        <p14:creationId xmlns:p14="http://schemas.microsoft.com/office/powerpoint/2010/main" xmlns="" val="169031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6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5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0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11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0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938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59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3931-2138-41CF-A29D-D2967004542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7924-04DC-4734-AC6E-5AC635B6B70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E077-75DD-40F9-AEEE-755E7E58424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2017-10-09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49DA-4CDC-426A-8308-277CECE1F1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59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35502" y="3504282"/>
            <a:ext cx="4357718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3395" y="4092451"/>
            <a:ext cx="4357718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87896" y="4664319"/>
            <a:ext cx="3243263" cy="419100"/>
          </a:xfrm>
          <a:prstGeom prst="rect">
            <a:avLst/>
          </a:prstGeom>
          <a:solidFill>
            <a:srgbClr val="223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6468" y="468062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Facebook Letter Faces" pitchFamily="50" charset="0"/>
              </a:rPr>
              <a:t>Log In</a:t>
            </a:r>
            <a:endParaRPr lang="ko-KR" altLang="en-US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Facebook Letter Faces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520" y="3539762"/>
            <a:ext cx="44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 </a:t>
            </a:r>
            <a:r>
              <a:rPr lang="ko-KR" altLang="en-US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손</a:t>
            </a:r>
            <a:r>
              <a:rPr lang="en-US" altLang="ko-KR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, </a:t>
            </a:r>
            <a:r>
              <a:rPr lang="ko-KR" altLang="en-US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김 </a:t>
            </a:r>
            <a:r>
              <a:rPr lang="en-US" altLang="ko-KR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, </a:t>
            </a:r>
            <a:r>
              <a:rPr lang="ko-KR" altLang="en-US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이</a:t>
            </a:r>
            <a:r>
              <a:rPr lang="en-US" altLang="ko-KR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, </a:t>
            </a:r>
            <a:r>
              <a:rPr lang="ko-KR" altLang="en-US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정</a:t>
            </a:r>
            <a:r>
              <a:rPr lang="en-US" altLang="ko-KR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, </a:t>
            </a:r>
            <a:r>
              <a:rPr lang="ko-KR" altLang="en-US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Facebook Letter Faces" pitchFamily="50" charset="0"/>
              </a:rPr>
              <a:t>고</a:t>
            </a:r>
            <a:endParaRPr lang="ko-KR" altLang="en-US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/>
              </a:solidFill>
              <a:latin typeface="Facebook Letter Faces" pitchFamily="50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798358" y="4218196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96405" y="4218196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194453" y="4218196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92500" y="4218196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590547" y="4218196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788594" y="4218196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70518" y="4216259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64185" y="4218178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41997" y="4214672"/>
            <a:ext cx="116586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9205" y="1612897"/>
            <a:ext cx="4572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prstClr val="white"/>
                </a:solidFill>
                <a:latin typeface="안상수2006굵은" pitchFamily="18" charset="-127"/>
                <a:ea typeface="안상수2006굵은" pitchFamily="18" charset="-127"/>
              </a:rPr>
              <a:t>PC</a:t>
            </a:r>
            <a:r>
              <a:rPr lang="ko-KR" altLang="en-US" sz="6000" dirty="0" smtClean="0">
                <a:solidFill>
                  <a:prstClr val="white"/>
                </a:solidFill>
                <a:latin typeface="안상수2006굵은" pitchFamily="18" charset="-127"/>
                <a:ea typeface="안상수2006굵은" pitchFamily="18" charset="-127"/>
              </a:rPr>
              <a:t>방 관리 </a:t>
            </a:r>
            <a:r>
              <a:rPr lang="ko-KR" altLang="en-US" sz="6600" dirty="0" smtClean="0">
                <a:solidFill>
                  <a:prstClr val="white"/>
                </a:solidFill>
                <a:latin typeface="안상수2006굵은" pitchFamily="18" charset="-127"/>
                <a:ea typeface="안상수2006굵은" pitchFamily="18" charset="-127"/>
              </a:rPr>
              <a:t>프로그램</a:t>
            </a:r>
            <a:endParaRPr lang="ko-KR" altLang="en-US" sz="6600" dirty="0">
              <a:solidFill>
                <a:prstClr val="white"/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00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116613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3.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테이블 구조 </a:t>
            </a:r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-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상품관리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213" y="1192229"/>
            <a:ext cx="7808943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4.1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071546"/>
            <a:ext cx="714380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4.1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357298"/>
            <a:ext cx="71438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4.2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428736"/>
            <a:ext cx="70580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4.3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74485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4.4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428736"/>
            <a:ext cx="7277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4.5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85860"/>
            <a:ext cx="725805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4.6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00174"/>
            <a:ext cx="707236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5918" y="6286520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달력일자 클릭 시 예약자 상세정보가 출력됨</a:t>
            </a:r>
            <a:endParaRPr lang="ko-KR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214422"/>
            <a:ext cx="7286709" cy="513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1357290" y="2428868"/>
            <a:ext cx="3500462" cy="3786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1500960" y="6428602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738665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직선 화살표 연결선 17"/>
          <p:cNvCxnSpPr/>
          <p:nvPr/>
        </p:nvCxnSpPr>
        <p:spPr>
          <a:xfrm rot="5400000">
            <a:off x="7679553" y="2178835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58082" y="1857364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아이디 중복확인</a:t>
            </a:r>
            <a:endParaRPr lang="ko-KR" altLang="en-US" sz="10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8926" y="1857364"/>
            <a:ext cx="785818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rot="5400000">
            <a:off x="3107521" y="1750207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7488" y="135729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00958" y="2285992"/>
            <a:ext cx="714380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2285992"/>
            <a:ext cx="287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Index</a:t>
            </a:r>
            <a:endParaRPr lang="ko-KR" altLang="en-US" sz="4000" dirty="0">
              <a:solidFill>
                <a:prstClr val="black">
                  <a:lumMod val="85000"/>
                  <a:lumOff val="15000"/>
                </a:prst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143251"/>
            <a:ext cx="9144000" cy="71439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411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01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개요</a:t>
            </a:r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888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1228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02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기능</a:t>
            </a:r>
            <a:endParaRPr lang="ko-KR" altLang="en-US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6341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03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테이블</a:t>
            </a:r>
            <a:endParaRPr lang="ko-KR" altLang="en-US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4322" y="32861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</a:t>
            </a:r>
            <a:endParaRPr lang="ko-KR" altLang="en-US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3484" y="3312628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04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-윤고딕360" pitchFamily="18" charset="-127"/>
                <a:ea typeface="-윤고딕360" pitchFamily="18" charset="-127"/>
              </a:rPr>
              <a:t>구성</a:t>
            </a:r>
            <a:endParaRPr lang="ko-KR" altLang="en-US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1247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모서리가 둥근 직사각형 14"/>
          <p:cNvSpPr/>
          <p:nvPr/>
        </p:nvSpPr>
        <p:spPr>
          <a:xfrm>
            <a:off x="1785918" y="2214554"/>
            <a:ext cx="1428760" cy="500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2571736" y="2071678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8860" y="1714488"/>
            <a:ext cx="9286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Click</a:t>
            </a:r>
            <a:endParaRPr lang="ko-KR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428736"/>
            <a:ext cx="4071966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500166" y="1428736"/>
            <a:ext cx="4000528" cy="4143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5572132" y="2857496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15074" y="264318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게임 이용 화면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42984"/>
            <a:ext cx="7602588" cy="51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723425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000108"/>
            <a:ext cx="707236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000108"/>
            <a:ext cx="721523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000108"/>
            <a:ext cx="714380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71546"/>
            <a:ext cx="7785825" cy="517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857232"/>
            <a:ext cx="7215238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2285984" y="2428868"/>
            <a:ext cx="1643074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2857488" y="3357562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7422" y="350043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Click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71546"/>
            <a:ext cx="7513812" cy="501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121960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01.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프로그램  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개요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1670" y="1071546"/>
            <a:ext cx="55324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29058" y="4214818"/>
            <a:ext cx="2643206" cy="13961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HY동녘B" pitchFamily="18" charset="-127"/>
                <a:ea typeface="HY동녘B" pitchFamily="18" charset="-127"/>
              </a:rPr>
              <a:t>PC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HY동녘B" pitchFamily="18" charset="-127"/>
                <a:ea typeface="HY동녘B" pitchFamily="18" charset="-127"/>
              </a:rPr>
              <a:t>방 관리 </a:t>
            </a:r>
            <a:endParaRPr lang="en-US" altLang="ko-KR" sz="32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HY동녘B" pitchFamily="18" charset="-127"/>
              <a:ea typeface="HY동녘B" pitchFamily="18" charset="-127"/>
            </a:endParaRPr>
          </a:p>
          <a:p>
            <a:pPr algn="ctr"/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HY동녘B" pitchFamily="18" charset="-127"/>
                <a:ea typeface="HY동녘B" pitchFamily="18" charset="-127"/>
              </a:rPr>
              <a:t>프로그램</a:t>
            </a:r>
          </a:p>
          <a:p>
            <a:pPr algn="ctr"/>
            <a:endParaRPr lang="en-US" altLang="ko-KR" sz="1200" dirty="0" smtClean="0">
              <a:solidFill>
                <a:schemeClr val="accent5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071934" y="1928802"/>
            <a:ext cx="1928826" cy="7143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매출 관리</a:t>
            </a:r>
            <a:endParaRPr lang="ko-KR" altLang="en-US" sz="2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858016" y="3286124"/>
            <a:ext cx="2000264" cy="64294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회원관리</a:t>
            </a:r>
            <a:endParaRPr lang="ko-KR" altLang="en-US" sz="2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714480" y="3214686"/>
            <a:ext cx="1857388" cy="7143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상품관리</a:t>
            </a:r>
            <a:endParaRPr lang="ko-KR" altLang="en-US" sz="2800" b="1" dirty="0"/>
          </a:p>
        </p:txBody>
      </p:sp>
      <p:sp>
        <p:nvSpPr>
          <p:cNvPr id="48" name="오른쪽 화살표 47"/>
          <p:cNvSpPr/>
          <p:nvPr/>
        </p:nvSpPr>
        <p:spPr>
          <a:xfrm rot="16200000">
            <a:off x="4607719" y="3321843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 rot="13060447">
            <a:off x="2906548" y="4410266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18137633">
            <a:off x="6834555" y="4412867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0CFA3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54524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4.7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화면구성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071546"/>
            <a:ext cx="742009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0551" y="3630043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Facebook Letter Faces" pitchFamily="50" charset="0"/>
              </a:rPr>
              <a:t>Log Out..</a:t>
            </a:r>
            <a:endParaRPr lang="ko-KR" altLang="en-US" sz="320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Facebook Letter Faces" pitchFamily="50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1555" y="1973944"/>
            <a:ext cx="990511" cy="17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901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1219601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01.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개발 환경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1670" y="1071546"/>
            <a:ext cx="55324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71604" y="714356"/>
            <a:ext cx="6858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30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3000" dirty="0" smtClean="0"/>
              <a:t>Oracle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11g 11.2.0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64bit</a:t>
            </a:r>
          </a:p>
          <a:p>
            <a:pPr marL="285750" indent="-285750">
              <a:buFontTx/>
              <a:buChar char="-"/>
            </a:pPr>
            <a:endParaRPr lang="en-US" altLang="ko-KR" sz="3000" dirty="0" smtClean="0"/>
          </a:p>
          <a:p>
            <a:pPr marL="285750" indent="-285750">
              <a:buFontTx/>
              <a:buChar char="-"/>
            </a:pPr>
            <a:r>
              <a:rPr lang="en-US" altLang="ko-KR" sz="3000" dirty="0" smtClean="0"/>
              <a:t>Toad for Oracle 12.8 64bit</a:t>
            </a:r>
          </a:p>
          <a:p>
            <a:pPr marL="285750" indent="-285750">
              <a:buFontTx/>
              <a:buChar char="-"/>
            </a:pPr>
            <a:endParaRPr lang="en-US" altLang="ko-KR" sz="3000" dirty="0" smtClean="0"/>
          </a:p>
          <a:p>
            <a:pPr marL="285750" indent="-285750">
              <a:buFontTx/>
              <a:buChar char="-"/>
            </a:pPr>
            <a:r>
              <a:rPr lang="en-US" altLang="ko-KR" sz="3000" dirty="0" err="1" smtClean="0"/>
              <a:t>NetBeansID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8.1 64bit</a:t>
            </a:r>
          </a:p>
          <a:p>
            <a:pPr marL="285750" indent="-285750">
              <a:buFontTx/>
              <a:buChar char="-"/>
            </a:pPr>
            <a:endParaRPr lang="en-US" altLang="ko-KR" sz="3000" dirty="0" smtClean="0"/>
          </a:p>
          <a:p>
            <a:pPr marL="285750" indent="-285750">
              <a:buFontTx/>
              <a:buChar char="-"/>
            </a:pPr>
            <a:r>
              <a:rPr lang="en-US" altLang="ko-KR" sz="3000" dirty="0" err="1" smtClean="0"/>
              <a:t>eXERD</a:t>
            </a:r>
            <a:r>
              <a:rPr lang="en-US" altLang="ko-KR" sz="3000" dirty="0" smtClean="0"/>
              <a:t> ( E-R Modeling Tool) 2.3.7</a:t>
            </a:r>
          </a:p>
          <a:p>
            <a:pPr marL="285750" indent="-285750">
              <a:buFontTx/>
              <a:buChar char="-"/>
            </a:pPr>
            <a:endParaRPr lang="en-US" altLang="ko-KR" sz="3000" dirty="0" smtClean="0"/>
          </a:p>
          <a:p>
            <a:pPr marL="285750" indent="-285750">
              <a:buFontTx/>
              <a:buChar char="-"/>
            </a:pPr>
            <a:r>
              <a:rPr lang="en-US" altLang="ko-KR" sz="3000" dirty="0" smtClean="0"/>
              <a:t>Erwin Data Modeler 9.6.00.4430</a:t>
            </a:r>
          </a:p>
          <a:p>
            <a:pPr marL="285750" indent="-285750">
              <a:buFontTx/>
              <a:buChar char="-"/>
            </a:pPr>
            <a:endParaRPr lang="en-US" altLang="ko-KR" sz="3000" dirty="0" smtClean="0"/>
          </a:p>
          <a:p>
            <a:pPr marL="285750" indent="-285750">
              <a:buFontTx/>
              <a:buChar char="-"/>
            </a:pPr>
            <a:r>
              <a:rPr lang="en-US" altLang="ko-KR" sz="3000" dirty="0" smtClean="0"/>
              <a:t>jdk.1.8.0_111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1214414" y="1071546"/>
            <a:ext cx="26432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86240" y="1103178"/>
            <a:ext cx="26432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85910" y="3246318"/>
            <a:ext cx="26432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07134" y="5246582"/>
            <a:ext cx="26432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57678" y="5246582"/>
            <a:ext cx="2643206" cy="1500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/>
          <p:nvPr/>
        </p:nvCxnSpPr>
        <p:spPr>
          <a:xfrm rot="5400000" flipH="1" flipV="1">
            <a:off x="2143902" y="2856702"/>
            <a:ext cx="42862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5400000" flipH="1" flipV="1">
            <a:off x="7529248" y="2889128"/>
            <a:ext cx="428628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>
            <a:off x="4814604" y="2889128"/>
            <a:ext cx="57150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43042" y="314324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29454" y="321468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35762" y="431788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김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14538" y="217474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손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957744" y="43893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고</a:t>
            </a:r>
            <a:endParaRPr lang="ko-KR" altLang="en-US" b="1" dirty="0"/>
          </a:p>
        </p:txBody>
      </p:sp>
      <p:cxnSp>
        <p:nvCxnSpPr>
          <p:cNvPr id="43" name="꺾인 연결선 42"/>
          <p:cNvCxnSpPr/>
          <p:nvPr/>
        </p:nvCxnSpPr>
        <p:spPr>
          <a:xfrm rot="5400000">
            <a:off x="7422091" y="499654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5400000">
            <a:off x="2108183" y="5035561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57290" y="38568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01.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개인업무 분담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4414" y="1357298"/>
            <a:ext cx="261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매출화면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Erwin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작업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25182" y="1428736"/>
            <a:ext cx="261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게임화면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요금화면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29058" y="3357562"/>
            <a:ext cx="2618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Main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로그인화면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관리자 시스템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예약화면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85852" y="5572140"/>
            <a:ext cx="261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회원관리화면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Erwin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및 </a:t>
            </a: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PPT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작업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43702" y="5572140"/>
            <a:ext cx="261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상품화면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PPT</a:t>
            </a:r>
            <a:r>
              <a:rPr lang="ko-KR" altLang="en-US" sz="1600" b="1" dirty="0" smtClean="0"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설계</a:t>
            </a:r>
            <a:endParaRPr lang="en-US" altLang="ko-KR" sz="1600" b="1" dirty="0" smtClean="0"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1687985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2.1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기능</a:t>
            </a:r>
            <a:endParaRPr lang="ko-KR" altLang="en-US" sz="2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8196" name="Picture 4" descr="C:\Users\User\Desktop\프로젝트\화면구성\기능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14422"/>
            <a:ext cx="7500990" cy="4986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116613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3.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테이블 구조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7308517" cy="507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116613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3.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테이블 구조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428736"/>
            <a:ext cx="65683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71538" cy="6858000"/>
          </a:xfrm>
          <a:prstGeom prst="rect">
            <a:avLst/>
          </a:prstGeom>
          <a:solidFill>
            <a:srgbClr val="598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6200000">
            <a:off x="714350" y="2116613"/>
            <a:ext cx="357191" cy="357190"/>
          </a:xfrm>
          <a:prstGeom prst="triangl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7290" y="385684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3.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59836D"/>
                </a:solidFill>
                <a:latin typeface="-윤고딕360" pitchFamily="18" charset="-127"/>
                <a:ea typeface="-윤고딕360" pitchFamily="18" charset="-127"/>
              </a:rPr>
              <a:t>테이블 구조</a:t>
            </a:r>
            <a:endParaRPr lang="en-US" altLang="ko-KR" sz="2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59836D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306" y="12585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306" y="169303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306" y="212749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Impact" pitchFamily="34" charset="0"/>
                <a:ea typeface="-윤고딕330" pitchFamily="18" charset="-127"/>
              </a:rPr>
              <a:t>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306" y="25619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E0CFA3"/>
                </a:solidFill>
                <a:latin typeface="Impact" pitchFamily="34" charset="0"/>
                <a:ea typeface="-윤고딕330" pitchFamily="18" charset="-127"/>
              </a:rPr>
              <a:t>04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00174"/>
            <a:ext cx="705526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645</TotalTime>
  <Words>306</Words>
  <Application>Microsoft Office PowerPoint</Application>
  <PresentationFormat>화면 슬라이드 쇼(4:3)</PresentationFormat>
  <Paragraphs>225</Paragraphs>
  <Slides>31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Office 테마</vt:lpstr>
      <vt:lpstr>1_Office 테마</vt:lpstr>
      <vt:lpstr>2_Office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yang-hp1</cp:lastModifiedBy>
  <cp:revision>77</cp:revision>
  <dcterms:created xsi:type="dcterms:W3CDTF">2017-02-07T08:30:32Z</dcterms:created>
  <dcterms:modified xsi:type="dcterms:W3CDTF">2017-10-09T12:51:05Z</dcterms:modified>
</cp:coreProperties>
</file>