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302" r:id="rId4"/>
    <p:sldId id="261" r:id="rId5"/>
    <p:sldId id="309" r:id="rId6"/>
    <p:sldId id="317" r:id="rId7"/>
    <p:sldId id="311" r:id="rId8"/>
    <p:sldId id="318" r:id="rId9"/>
    <p:sldId id="319" r:id="rId10"/>
    <p:sldId id="303" r:id="rId11"/>
    <p:sldId id="312" r:id="rId12"/>
    <p:sldId id="315" r:id="rId13"/>
    <p:sldId id="310" r:id="rId14"/>
    <p:sldId id="316" r:id="rId15"/>
    <p:sldId id="308" r:id="rId16"/>
    <p:sldId id="305" r:id="rId17"/>
    <p:sldId id="279" r:id="rId18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0"/>
    </p:embeddedFont>
    <p:embeddedFont>
      <p:font typeface="Inter" panose="020B0600000101010101" charset="0"/>
      <p:regular r:id="rId21"/>
      <p:bold r:id="rId22"/>
    </p:embeddedFont>
    <p:embeddedFont>
      <p:font typeface="Rubik Light" panose="020B0600000101010101" charset="-79"/>
      <p:bold r:id="rId23"/>
      <p:boldItalic r:id="rId24"/>
    </p:embeddedFont>
    <p:embeddedFont>
      <p:font typeface="배달의민족 한나는 열한살" panose="020B0600000101010101" pitchFamily="50" charset="-127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9C"/>
    <a:srgbClr val="F8F8F8"/>
    <a:srgbClr val="5081A5"/>
    <a:srgbClr val="898FF0"/>
    <a:srgbClr val="484668"/>
    <a:srgbClr val="B9EBDA"/>
    <a:srgbClr val="6ECCD0"/>
    <a:srgbClr val="FCF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80DA08-3380-4FEF-BE9C-A509F4D76F9F}">
  <a:tblStyle styleId="{B680DA08-3380-4FEF-BE9C-A509F4D76F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71" autoAdjust="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124903543365261"/>
          <c:y val="0.24225866563171786"/>
          <c:w val="0.42803391004823654"/>
          <c:h val="0.574083340902772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rgbClr val="6ECCD0"/>
            </a:solidFill>
          </c:spPr>
          <c:dPt>
            <c:idx val="0"/>
            <c:bubble3D val="0"/>
            <c:spPr>
              <a:solidFill>
                <a:srgbClr val="6ECC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DFC8-4915-A7CE-6C22EF13C186}"/>
              </c:ext>
            </c:extLst>
          </c:dPt>
          <c:dPt>
            <c:idx val="1"/>
            <c:bubble3D val="0"/>
            <c:spPr>
              <a:solidFill>
                <a:srgbClr val="B9EB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FC8-4915-A7CE-6C22EF13C186}"/>
              </c:ext>
            </c:extLst>
          </c:dPt>
          <c:dPt>
            <c:idx val="2"/>
            <c:bubble3D val="0"/>
            <c:spPr>
              <a:solidFill>
                <a:srgbClr val="48466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C8-4915-A7CE-6C22EF13C186}"/>
              </c:ext>
            </c:extLst>
          </c:dPt>
          <c:dPt>
            <c:idx val="3"/>
            <c:bubble3D val="0"/>
            <c:spPr>
              <a:solidFill>
                <a:srgbClr val="48466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FC8-4915-A7CE-6C22EF13C186}"/>
              </c:ext>
            </c:extLst>
          </c:dPt>
          <c:dPt>
            <c:idx val="4"/>
            <c:bubble3D val="0"/>
            <c:spPr>
              <a:solidFill>
                <a:srgbClr val="5081A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C8-4915-A7CE-6C22EF13C186}"/>
              </c:ext>
            </c:extLst>
          </c:dPt>
          <c:cat>
            <c:strRef>
              <c:f>Sheet1!$A$2:$A$6</c:f>
              <c:strCache>
                <c:ptCount val="5"/>
                <c:pt idx="0">
                  <c:v>Boommers</c:v>
                </c:pt>
                <c:pt idx="1">
                  <c:v>Gen X</c:v>
                </c:pt>
                <c:pt idx="2">
                  <c:v>Millennials</c:v>
                </c:pt>
                <c:pt idx="3">
                  <c:v>Gen Z</c:v>
                </c:pt>
                <c:pt idx="4">
                  <c:v>ETC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0.13800000000000001</c:v>
                </c:pt>
                <c:pt idx="1">
                  <c:v>0.17699999999999999</c:v>
                </c:pt>
                <c:pt idx="2">
                  <c:v>0.222</c:v>
                </c:pt>
                <c:pt idx="3">
                  <c:v>0.217</c:v>
                </c:pt>
                <c:pt idx="4">
                  <c:v>0.246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C8-4915-A7CE-6C22EF13C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1335054116286372E-2"/>
          <c:y val="0.88008246560033909"/>
          <c:w val="0.80139822420578699"/>
          <c:h val="8.96838176398212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0.52041</cdr:x>
      <cdr:y>0.25122</cdr:y>
    </cdr:from>
    <cdr:to>
      <cdr:x>0.69608</cdr:x>
      <cdr:y>0.33371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BBD595D-28A5-4CB1-AD78-8264C3F16EEF}"/>
            </a:ext>
          </a:extLst>
        </cdr:cNvPr>
        <cdr:cNvSpPr txBox="1"/>
      </cdr:nvSpPr>
      <cdr:spPr>
        <a:xfrm xmlns:a="http://schemas.openxmlformats.org/drawingml/2006/main">
          <a:off x="2166971" y="912689"/>
          <a:ext cx="731520" cy="2997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1100" dirty="0">
              <a:solidFill>
                <a:schemeClr val="tx1">
                  <a:lumMod val="90000"/>
                  <a:lumOff val="10000"/>
                </a:schemeClr>
              </a:solidFill>
              <a:latin typeface="Rubik Light" panose="020B0600000101010101" charset="-79"/>
              <a:cs typeface="Rubik Light" panose="020B0600000101010101" charset="-79"/>
            </a:rPr>
            <a:t>13.8%</a:t>
          </a:r>
          <a:endParaRPr lang="ko-KR" altLang="en-US" sz="1100" dirty="0">
            <a:solidFill>
              <a:schemeClr val="tx1">
                <a:lumMod val="90000"/>
                <a:lumOff val="10000"/>
              </a:schemeClr>
            </a:solidFill>
            <a:latin typeface="Rubik Light" panose="020B0600000101010101" charset="-79"/>
            <a:cs typeface="Rubik Light" panose="020B0600000101010101" charset="-79"/>
          </a:endParaRPr>
        </a:p>
      </cdr:txBody>
    </cdr:sp>
  </cdr:relSizeAnchor>
  <cdr:relSizeAnchor xmlns:cdr="http://schemas.openxmlformats.org/drawingml/2006/chartDrawing">
    <cdr:from>
      <cdr:x>0.65231</cdr:x>
      <cdr:y>0.4732</cdr:y>
    </cdr:from>
    <cdr:to>
      <cdr:x>0.82798</cdr:x>
      <cdr:y>0.55569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E6892D52-DCF5-49C3-BE66-77BA4283EAE1}"/>
            </a:ext>
          </a:extLst>
        </cdr:cNvPr>
        <cdr:cNvSpPr txBox="1"/>
      </cdr:nvSpPr>
      <cdr:spPr>
        <a:xfrm xmlns:a="http://schemas.openxmlformats.org/drawingml/2006/main">
          <a:off x="2716196" y="1719149"/>
          <a:ext cx="731520" cy="2997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1100" dirty="0">
              <a:solidFill>
                <a:schemeClr val="tx1">
                  <a:lumMod val="90000"/>
                  <a:lumOff val="10000"/>
                </a:schemeClr>
              </a:solidFill>
              <a:latin typeface="Rubik Light" panose="020B0600000101010101" charset="-79"/>
              <a:cs typeface="Rubik Light" panose="020B0600000101010101" charset="-79"/>
            </a:rPr>
            <a:t>17.7%</a:t>
          </a:r>
          <a:endParaRPr lang="ko-KR" altLang="en-US" sz="1100" dirty="0">
            <a:solidFill>
              <a:schemeClr val="tx1">
                <a:lumMod val="90000"/>
                <a:lumOff val="10000"/>
              </a:schemeClr>
            </a:solidFill>
            <a:latin typeface="Rubik Light" panose="020B0600000101010101" charset="-79"/>
            <a:cs typeface="Rubik Light" panose="020B0600000101010101" charset="-79"/>
          </a:endParaRPr>
        </a:p>
      </cdr:txBody>
    </cdr:sp>
  </cdr:relSizeAnchor>
  <cdr:relSizeAnchor xmlns:cdr="http://schemas.openxmlformats.org/drawingml/2006/chartDrawing">
    <cdr:from>
      <cdr:x>0.54538</cdr:x>
      <cdr:y>0.73104</cdr:y>
    </cdr:from>
    <cdr:to>
      <cdr:x>0.72106</cdr:x>
      <cdr:y>0.81354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A8335343-00ED-4ACE-9D46-914DBD4D5213}"/>
            </a:ext>
          </a:extLst>
        </cdr:cNvPr>
        <cdr:cNvSpPr txBox="1"/>
      </cdr:nvSpPr>
      <cdr:spPr>
        <a:xfrm xmlns:a="http://schemas.openxmlformats.org/drawingml/2006/main">
          <a:off x="2270965" y="2655904"/>
          <a:ext cx="731520" cy="2997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1200" dirty="0">
              <a:solidFill>
                <a:srgbClr val="5081A5"/>
              </a:solidFill>
              <a:latin typeface="Rubik Light" panose="020B0600000101010101" charset="-79"/>
              <a:cs typeface="Rubik Light" panose="020B0600000101010101" charset="-79"/>
            </a:rPr>
            <a:t>22.2%</a:t>
          </a:r>
          <a:endParaRPr lang="ko-KR" altLang="en-US" sz="1200" dirty="0">
            <a:solidFill>
              <a:srgbClr val="5081A5"/>
            </a:solidFill>
            <a:latin typeface="Rubik Light" panose="020B0600000101010101" charset="-79"/>
            <a:cs typeface="Rubik Light" panose="020B0600000101010101" charset="-79"/>
          </a:endParaRPr>
        </a:p>
      </cdr:txBody>
    </cdr:sp>
  </cdr:relSizeAnchor>
  <cdr:relSizeAnchor xmlns:cdr="http://schemas.openxmlformats.org/drawingml/2006/chartDrawing">
    <cdr:from>
      <cdr:x>0.13168</cdr:x>
      <cdr:y>0.65032</cdr:y>
    </cdr:from>
    <cdr:to>
      <cdr:x>0.30736</cdr:x>
      <cdr:y>0.73281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91AD8A0F-1032-4D7F-AD8B-F57EE55E8210}"/>
            </a:ext>
          </a:extLst>
        </cdr:cNvPr>
        <cdr:cNvSpPr txBox="1"/>
      </cdr:nvSpPr>
      <cdr:spPr>
        <a:xfrm xmlns:a="http://schemas.openxmlformats.org/drawingml/2006/main">
          <a:off x="548306" y="2362617"/>
          <a:ext cx="731520" cy="2997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1200" dirty="0">
              <a:solidFill>
                <a:srgbClr val="5081A5"/>
              </a:solidFill>
              <a:latin typeface="Rubik Light" panose="020B0600000101010101" charset="-79"/>
              <a:cs typeface="Rubik Light" panose="020B0600000101010101" charset="-79"/>
            </a:rPr>
            <a:t>21.7%</a:t>
          </a:r>
          <a:endParaRPr lang="ko-KR" altLang="en-US" sz="1200" dirty="0">
            <a:solidFill>
              <a:srgbClr val="5081A5"/>
            </a:solidFill>
            <a:latin typeface="Rubik Light" panose="020B0600000101010101" charset="-79"/>
            <a:cs typeface="Rubik Light" panose="020B0600000101010101" charset="-79"/>
          </a:endParaRPr>
        </a:p>
      </cdr:txBody>
    </cdr:sp>
  </cdr:relSizeAnchor>
  <cdr:relSizeAnchor xmlns:cdr="http://schemas.openxmlformats.org/drawingml/2006/chartDrawing">
    <cdr:from>
      <cdr:x>0.15455</cdr:x>
      <cdr:y>0.30465</cdr:y>
    </cdr:from>
    <cdr:to>
      <cdr:x>0.33023</cdr:x>
      <cdr:y>0.38715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557967A4-1991-4BED-8D96-A89972FD0B47}"/>
            </a:ext>
          </a:extLst>
        </cdr:cNvPr>
        <cdr:cNvSpPr txBox="1"/>
      </cdr:nvSpPr>
      <cdr:spPr>
        <a:xfrm xmlns:a="http://schemas.openxmlformats.org/drawingml/2006/main">
          <a:off x="643556" y="1106811"/>
          <a:ext cx="731520" cy="2997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1100" dirty="0">
              <a:solidFill>
                <a:schemeClr val="tx1">
                  <a:lumMod val="90000"/>
                  <a:lumOff val="10000"/>
                </a:schemeClr>
              </a:solidFill>
              <a:latin typeface="Rubik Light" panose="020B0600000101010101" charset="-79"/>
              <a:cs typeface="Rubik Light" panose="020B0600000101010101" charset="-79"/>
            </a:rPr>
            <a:t>24.6%</a:t>
          </a:r>
          <a:endParaRPr lang="ko-KR" altLang="en-US" sz="1100" dirty="0">
            <a:solidFill>
              <a:schemeClr val="tx1">
                <a:lumMod val="90000"/>
                <a:lumOff val="10000"/>
              </a:schemeClr>
            </a:solidFill>
            <a:latin typeface="Rubik Light" panose="020B0600000101010101" charset="-79"/>
            <a:cs typeface="Rubik Light" panose="020B0600000101010101" charset="-79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bd4afe119d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bd4afe119d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75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bd4afe119d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bd4afe119d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8967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bd4afe119d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bd4afe119d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132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ba63fda84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ba63fda84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첫번째로 </a:t>
            </a:r>
            <a:r>
              <a:rPr lang="en-US" altLang="ko-KR" dirty="0"/>
              <a:t>GPS</a:t>
            </a:r>
            <a:r>
              <a:rPr lang="ko-KR" altLang="en-US" dirty="0"/>
              <a:t>기술을 사용할 것입니다</a:t>
            </a:r>
            <a:r>
              <a:rPr lang="en-US" altLang="ko-KR" dirty="0"/>
              <a:t>. GPS</a:t>
            </a:r>
            <a:r>
              <a:rPr lang="ko-KR" altLang="en-US" dirty="0"/>
              <a:t>기술을 이용해서 이용자들의 위치정보를 얻고</a:t>
            </a:r>
            <a:r>
              <a:rPr lang="en-US" altLang="ko-KR" dirty="0"/>
              <a:t>, </a:t>
            </a:r>
            <a:r>
              <a:rPr lang="ko-KR" altLang="en-US" dirty="0"/>
              <a:t>가까운 위치의 사용자들을 나타내 같이 물건을 구매할 이용자들을 찾게 해줄 것 입니다</a:t>
            </a:r>
            <a:r>
              <a:rPr lang="en-US" altLang="ko-KR" dirty="0"/>
              <a:t>. </a:t>
            </a:r>
            <a:r>
              <a:rPr lang="ko-KR" altLang="en-US" dirty="0"/>
              <a:t>거리가 가까운 만큼 공동구매를 하게 되면 더 편하게 물건을 받을 수 있고</a:t>
            </a:r>
            <a:r>
              <a:rPr lang="en-US" altLang="ko-KR" dirty="0"/>
              <a:t>, </a:t>
            </a:r>
            <a:r>
              <a:rPr lang="ko-KR" altLang="en-US" dirty="0"/>
              <a:t>자신의 위치를 알려주면 그만큼 거래 시 사기를 당할 요소가 줄어들게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두번째로는 오픈</a:t>
            </a:r>
            <a:r>
              <a:rPr lang="en-US" altLang="ko-KR" dirty="0"/>
              <a:t>API</a:t>
            </a:r>
            <a:r>
              <a:rPr lang="ko-KR" altLang="en-US" dirty="0"/>
              <a:t>를 사용하여 시중에 나와있는 제품들의 가격을 가져와 이용자들이 편리하게 정보를 얻을 수 있게 할 것입니다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같이 구매할 이용자를 찾는 것 뿐만 아니라 사려는 제품의 가격정보도 알 수 있어서 굳이 다른 어플리케이션을 이용하여 제품의 가격을 알 필요가 없게 되어 편리하게 사용이 가능하게 할 것입니다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ba63fda84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ba63fda84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세번째로는 채팅기능을 적용시킬 것 입니다</a:t>
            </a:r>
            <a:r>
              <a:rPr lang="en-US" altLang="ko-KR" dirty="0"/>
              <a:t>. </a:t>
            </a:r>
            <a:r>
              <a:rPr lang="ko-KR" altLang="en-US" dirty="0"/>
              <a:t>사용자들이 어플리케이션 안에서 서로 의견을 주고받고</a:t>
            </a:r>
            <a:r>
              <a:rPr lang="en-US" altLang="ko-KR" dirty="0"/>
              <a:t>, </a:t>
            </a:r>
            <a:r>
              <a:rPr lang="ko-KR" altLang="en-US" dirty="0"/>
              <a:t>결제는 어떻게 할 것인지</a:t>
            </a:r>
            <a:r>
              <a:rPr lang="en-US" altLang="ko-KR" dirty="0"/>
              <a:t> </a:t>
            </a:r>
            <a:r>
              <a:rPr lang="ko-KR" altLang="en-US" dirty="0"/>
              <a:t>만나는 장소는 어딘지</a:t>
            </a:r>
            <a:r>
              <a:rPr lang="en-US" altLang="ko-KR" dirty="0"/>
              <a:t>, </a:t>
            </a:r>
            <a:r>
              <a:rPr lang="ko-KR" altLang="en-US" dirty="0"/>
              <a:t>어떤 브랜드의 제품을 사는지에 대한 여러가지 의견들을 주고받을 수 있게 하여 거래가 원활하게 진행될 수 있도록 할 것 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8921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ba63fda84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ba63fda84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1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Design Implementation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spcAft>
                <a:spcPts val="600"/>
              </a:spcAft>
            </a:pPr>
            <a:r>
              <a:rPr lang="en-US" altLang="ko-KR" sz="1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Fixed a bug</a:t>
            </a:r>
          </a:p>
          <a:p>
            <a:pPr>
              <a:spcAft>
                <a:spcPts val="600"/>
              </a:spcAft>
            </a:pPr>
            <a:r>
              <a:rPr lang="en-US" altLang="ko-KR" sz="11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Proposal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final report</a:t>
            </a:r>
            <a:endParaRPr lang="en-US" altLang="ko-KR" sz="11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087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ba63fda84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ba63fda84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182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bd4afe119d_0_5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bd4afe119d_0_5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a63fda8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a63fda8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bd4afe119d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bd4afe119d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432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bd4afe119d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bd4afe119d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r>
              <a:rPr lang="ko-KR" altLang="en-US" dirty="0"/>
              <a:t>인가구가 증가하고 공유경제시장이 증가하고 온라인 쇼핑의 급격하게 증가하고 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1</a:t>
            </a:r>
            <a:r>
              <a:rPr lang="ko-KR" altLang="en-US" dirty="0"/>
              <a:t>인가구는 사고 싶은 물건이 종종 혼자 사용하기엔 많은 양을 불가피하게 구매하는 경우가 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우리는 이런 상황에 같이 구매를 해서 나누어 가질 수 있는 플랫폼을 만들 계획이다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bd4afe119d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bd4afe119d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우리나라 인구 중 </a:t>
            </a:r>
            <a:r>
              <a:rPr lang="en-US" altLang="ko-KR" dirty="0"/>
              <a:t>43.9%</a:t>
            </a:r>
            <a:r>
              <a:rPr lang="ko-KR" altLang="en-US" dirty="0"/>
              <a:t>가 </a:t>
            </a:r>
            <a:r>
              <a:rPr lang="en-US" altLang="ko-KR" dirty="0"/>
              <a:t>MZ</a:t>
            </a:r>
            <a:r>
              <a:rPr lang="ko-KR" altLang="en-US" dirty="0"/>
              <a:t>세대에 속하고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그들은 모바일 기기에 능숙하고</a:t>
            </a:r>
            <a:r>
              <a:rPr lang="en-US" altLang="ko-KR" dirty="0"/>
              <a:t>, </a:t>
            </a:r>
            <a:r>
              <a:rPr lang="ko-KR" altLang="en-US" dirty="0"/>
              <a:t>합리적인 소비를 추구하고</a:t>
            </a:r>
            <a:r>
              <a:rPr lang="en-US" altLang="ko-KR" dirty="0"/>
              <a:t>, </a:t>
            </a:r>
            <a:r>
              <a:rPr lang="ko-KR" altLang="en-US" dirty="0"/>
              <a:t>소유보다는 공유를 추구하는 삶을 산다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우리 어플의 타겟은 </a:t>
            </a:r>
            <a:r>
              <a:rPr lang="en-US" altLang="ko-KR" dirty="0"/>
              <a:t>MZ</a:t>
            </a:r>
            <a:r>
              <a:rPr lang="ko-KR" altLang="en-US" dirty="0"/>
              <a:t>로 정하였습니다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26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bd4afe119d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bd4afe119d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어플리케이션의 메인 화면입니다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맨 위에는 물건을 찾을 수 있는 </a:t>
            </a:r>
            <a:r>
              <a:rPr lang="en-US" altLang="ko-KR" dirty="0"/>
              <a:t>Search </a:t>
            </a:r>
            <a:r>
              <a:rPr lang="ko-KR" altLang="en-US" dirty="0"/>
              <a:t>버튼과</a:t>
            </a:r>
            <a:r>
              <a:rPr lang="en-US" altLang="ko-KR" dirty="0"/>
              <a:t>, </a:t>
            </a:r>
            <a:r>
              <a:rPr lang="ko-KR" altLang="en-US" dirty="0"/>
              <a:t>물건을 공유할 동네를 설정하는 버튼입니다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밑에는 아이템들의 정보를 나열할 것입니다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맨 밑에는 스크롤을 내리거나 해도 고정이 되게 할 건데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첫번째 </a:t>
            </a:r>
            <a:r>
              <a:rPr lang="ko-KR" altLang="en-US" dirty="0" err="1"/>
              <a:t>홈키를</a:t>
            </a:r>
            <a:r>
              <a:rPr lang="ko-KR" altLang="en-US" dirty="0"/>
              <a:t> 누르면 지금의 메인 화면으로 오고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옆에 포스팅 버튼을 누르면 물건을 올리는 화면으로 넘어갑니다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내 정보 버튼을 누르면 내 정보 화면으로 넘어갑니다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2070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bd4afe119d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bd4afe119d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지금 보시는 화면은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메인 화면에서 아이템을 눌렀을 때 나오는 화면입니다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왼쪽에는 메인 화면에서 볼 때 모습입니다</a:t>
            </a:r>
            <a:r>
              <a:rPr lang="en-US" altLang="ko-KR" dirty="0"/>
              <a:t>. </a:t>
            </a:r>
            <a:r>
              <a:rPr lang="ko-KR" altLang="en-US" dirty="0"/>
              <a:t>아이템 이름과</a:t>
            </a:r>
            <a:r>
              <a:rPr lang="en-US" altLang="ko-KR" dirty="0"/>
              <a:t>, </a:t>
            </a:r>
            <a:r>
              <a:rPr lang="ko-KR" altLang="en-US" dirty="0"/>
              <a:t>미팅장소</a:t>
            </a:r>
            <a:r>
              <a:rPr lang="en-US" altLang="ko-KR" dirty="0"/>
              <a:t>, </a:t>
            </a:r>
            <a:r>
              <a:rPr lang="ko-KR" altLang="en-US" dirty="0"/>
              <a:t>사람이 얼마나 채워졌는지를 보여주고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눌러서 들어가게 되면 아이템의 사진과 이름</a:t>
            </a:r>
            <a:r>
              <a:rPr lang="en-US" altLang="ko-KR" dirty="0"/>
              <a:t>, </a:t>
            </a:r>
            <a:r>
              <a:rPr lang="ko-KR" altLang="en-US" dirty="0"/>
              <a:t>수량</a:t>
            </a:r>
            <a:r>
              <a:rPr lang="en-US" altLang="ko-KR" dirty="0"/>
              <a:t>, </a:t>
            </a:r>
            <a:r>
              <a:rPr lang="ko-KR" altLang="en-US" dirty="0"/>
              <a:t>호스트 이름</a:t>
            </a:r>
            <a:r>
              <a:rPr lang="en-US" altLang="ko-KR" dirty="0"/>
              <a:t>, </a:t>
            </a:r>
            <a:r>
              <a:rPr lang="ko-KR" altLang="en-US" dirty="0"/>
              <a:t>사람이 얼마나 채워졌는지를 보여줍니다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 하단부에는 </a:t>
            </a:r>
            <a:r>
              <a:rPr lang="ko-KR" altLang="en-US" dirty="0" err="1"/>
              <a:t>쿠팡이나</a:t>
            </a:r>
            <a:r>
              <a:rPr lang="ko-KR" altLang="en-US" dirty="0"/>
              <a:t> 이마트에서 판매되는 물건의 가격을 </a:t>
            </a:r>
            <a:r>
              <a:rPr lang="ko-KR" altLang="en-US" dirty="0" err="1"/>
              <a:t>나타내주고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물건을 소량으로 샀을 때 얼마 가격차이가 나는지 비교해줘서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한눈에 정보를 다 볼 수 있게 끔 할 계획입니다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당근마켓은 중고거래라서 물건의 원래 가격이나</a:t>
            </a:r>
            <a:r>
              <a:rPr lang="en-US" altLang="ko-KR" dirty="0"/>
              <a:t>, </a:t>
            </a:r>
            <a:r>
              <a:rPr lang="ko-KR" altLang="en-US" dirty="0"/>
              <a:t>적정 가격이 나와있지 않아 불편해서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기능을 넣으려고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078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bd4afe119d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bd4afe119d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포스팅 버튼을 눌렀을 때 나올 화면입니다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맨 위에 사진을 올리고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물건의 이름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물건의 수량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같이 공유하기위한 위치 설정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같이 공유할 사람들의 수를 설정하고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포스팅을 누르면 글이 올라갑니다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75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bd4afe119d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bd4afe119d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내 정보에서는 이름</a:t>
            </a:r>
            <a:r>
              <a:rPr lang="en-US" altLang="ko-KR" dirty="0"/>
              <a:t>, </a:t>
            </a:r>
            <a:r>
              <a:rPr lang="ko-KR" altLang="en-US" dirty="0"/>
              <a:t>내 프로필을 볼 수 있고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포인트는 신용포인트로 당근마켓의 거래 온도처럼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거래를 파토 내거나</a:t>
            </a:r>
            <a:r>
              <a:rPr lang="en-US" altLang="ko-KR" dirty="0"/>
              <a:t>,</a:t>
            </a:r>
            <a:r>
              <a:rPr lang="ko-KR" altLang="en-US" dirty="0"/>
              <a:t> 약속을 안 지켰을 때 점수가 낮아지는데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일정 수준 이하로 내려가면 다른 사람들과 거래를 할 수 없어집니다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 내가 지금 포스팅 중인 물건</a:t>
            </a:r>
            <a:r>
              <a:rPr lang="en-US" altLang="ko-KR" dirty="0"/>
              <a:t> </a:t>
            </a:r>
            <a:r>
              <a:rPr lang="ko-KR" altLang="en-US" dirty="0"/>
              <a:t>정보 등을 볼 수 있게 할 계획입니다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795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11925" y="-490200"/>
            <a:ext cx="3366000" cy="750600"/>
            <a:chOff x="708950" y="-197625"/>
            <a:chExt cx="3366000" cy="7506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25, 2021 - 12H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4" name="Google Shape;1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25750" y="-53600"/>
            <a:ext cx="3366000" cy="750600"/>
            <a:chOff x="708950" y="-197625"/>
            <a:chExt cx="3366000" cy="750600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JULY 11, 2021 - 11H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139575" y="383000"/>
            <a:ext cx="3366000" cy="750600"/>
            <a:chOff x="708950" y="-197625"/>
            <a:chExt cx="3366000" cy="750600"/>
          </a:xfrm>
        </p:grpSpPr>
        <p:grpSp>
          <p:nvGrpSpPr>
            <p:cNvPr id="22" name="Google Shape;22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AUGUST 8, 2021 - 16H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6" name="Google Shape;26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268775" y="3438050"/>
            <a:ext cx="3366000" cy="750600"/>
            <a:chOff x="708950" y="-197625"/>
            <a:chExt cx="3366000" cy="750600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2" name="Google Shape;32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5582600" y="3874650"/>
            <a:ext cx="3366000" cy="750600"/>
            <a:chOff x="708950" y="-197625"/>
            <a:chExt cx="3366000" cy="750600"/>
          </a:xfrm>
        </p:grpSpPr>
        <p:grpSp>
          <p:nvGrpSpPr>
            <p:cNvPr id="34" name="Google Shape;34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8" name="Google Shape;38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4896425" y="4311250"/>
            <a:ext cx="3366000" cy="750600"/>
            <a:chOff x="708950" y="-197625"/>
            <a:chExt cx="3366000" cy="750600"/>
          </a:xfrm>
        </p:grpSpPr>
        <p:grpSp>
          <p:nvGrpSpPr>
            <p:cNvPr id="40" name="Google Shape;4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41" name="Google Shape;4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4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44" name="Google Shape;4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4210250" y="4747850"/>
            <a:ext cx="3366000" cy="750600"/>
            <a:chOff x="708950" y="-197625"/>
            <a:chExt cx="3366000" cy="750600"/>
          </a:xfrm>
        </p:grpSpPr>
        <p:grpSp>
          <p:nvGrpSpPr>
            <p:cNvPr id="46" name="Google Shape;46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MARCH 22,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50" name="Google Shape;50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-546600" y="819600"/>
            <a:ext cx="3366000" cy="750600"/>
            <a:chOff x="708950" y="-197625"/>
            <a:chExt cx="3366000" cy="750600"/>
          </a:xfrm>
        </p:grpSpPr>
        <p:grpSp>
          <p:nvGrpSpPr>
            <p:cNvPr id="52" name="Google Shape;52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APRIL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56" name="Google Shape;56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7" name="Google Shape;57;p2"/>
          <p:cNvGrpSpPr/>
          <p:nvPr/>
        </p:nvGrpSpPr>
        <p:grpSpPr>
          <a:xfrm>
            <a:off x="6881600" y="-310550"/>
            <a:ext cx="3366000" cy="750600"/>
            <a:chOff x="708950" y="-197625"/>
            <a:chExt cx="3366000" cy="750600"/>
          </a:xfrm>
        </p:grpSpPr>
        <p:grpSp>
          <p:nvGrpSpPr>
            <p:cNvPr id="58" name="Google Shape;58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Google Shape;61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62" name="Google Shape;62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195425" y="126050"/>
            <a:ext cx="3366000" cy="750600"/>
            <a:chOff x="708950" y="-197625"/>
            <a:chExt cx="3366000" cy="750600"/>
          </a:xfrm>
        </p:grpSpPr>
        <p:grpSp>
          <p:nvGrpSpPr>
            <p:cNvPr id="64" name="Google Shape;64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67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68" name="Google Shape;68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5509250" y="562650"/>
            <a:ext cx="3366000" cy="750600"/>
            <a:chOff x="708950" y="-197625"/>
            <a:chExt cx="3366000" cy="750600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75" name="Google Shape;75;p2"/>
          <p:cNvSpPr/>
          <p:nvPr/>
        </p:nvSpPr>
        <p:spPr>
          <a:xfrm>
            <a:off x="726850" y="683250"/>
            <a:ext cx="7697100" cy="3777000"/>
          </a:xfrm>
          <a:prstGeom prst="roundRect">
            <a:avLst>
              <a:gd name="adj" fmla="val 5742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" name="Google Shape;76;p2"/>
          <p:cNvCxnSpPr/>
          <p:nvPr/>
        </p:nvCxnSpPr>
        <p:spPr>
          <a:xfrm>
            <a:off x="720000" y="1064389"/>
            <a:ext cx="7697100" cy="0"/>
          </a:xfrm>
          <a:prstGeom prst="straightConnector1">
            <a:avLst/>
          </a:prstGeom>
          <a:noFill/>
          <a:ln w="28575" cap="flat" cmpd="sng">
            <a:solidFill>
              <a:srgbClr val="2D2E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2"/>
          <p:cNvSpPr/>
          <p:nvPr/>
        </p:nvSpPr>
        <p:spPr>
          <a:xfrm>
            <a:off x="7368795" y="816719"/>
            <a:ext cx="140400" cy="140400"/>
          </a:xfrm>
          <a:prstGeom prst="ellipse">
            <a:avLst/>
          </a:prstGeom>
          <a:solidFill>
            <a:srgbClr val="FFB09C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666043" y="816719"/>
            <a:ext cx="140400" cy="140400"/>
          </a:xfrm>
          <a:prstGeom prst="ellipse">
            <a:avLst/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7963292" y="816719"/>
            <a:ext cx="140400" cy="140400"/>
          </a:xfrm>
          <a:prstGeom prst="ellipse">
            <a:avLst/>
          </a:prstGeom>
          <a:solidFill>
            <a:srgbClr val="91F1AD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 txBox="1">
            <a:spLocks noGrp="1"/>
          </p:cNvSpPr>
          <p:nvPr>
            <p:ph type="ctrTitle"/>
          </p:nvPr>
        </p:nvSpPr>
        <p:spPr>
          <a:xfrm>
            <a:off x="987375" y="1563513"/>
            <a:ext cx="7169400" cy="16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1"/>
          </p:nvPr>
        </p:nvSpPr>
        <p:spPr>
          <a:xfrm>
            <a:off x="1869075" y="3240600"/>
            <a:ext cx="54057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9"/>
          <p:cNvGrpSpPr/>
          <p:nvPr/>
        </p:nvGrpSpPr>
        <p:grpSpPr>
          <a:xfrm>
            <a:off x="247200" y="332350"/>
            <a:ext cx="8649600" cy="4478700"/>
            <a:chOff x="247200" y="332350"/>
            <a:chExt cx="8649600" cy="4478700"/>
          </a:xfrm>
        </p:grpSpPr>
        <p:sp>
          <p:nvSpPr>
            <p:cNvPr id="183" name="Google Shape;183;p9"/>
            <p:cNvSpPr/>
            <p:nvPr/>
          </p:nvSpPr>
          <p:spPr>
            <a:xfrm>
              <a:off x="247200" y="332350"/>
              <a:ext cx="8649600" cy="4478700"/>
            </a:xfrm>
            <a:prstGeom prst="roundRect">
              <a:avLst>
                <a:gd name="adj" fmla="val 3336"/>
              </a:avLst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9"/>
            <p:cNvGrpSpPr/>
            <p:nvPr/>
          </p:nvGrpSpPr>
          <p:grpSpPr>
            <a:xfrm>
              <a:off x="247200" y="473369"/>
              <a:ext cx="8642700" cy="247681"/>
              <a:chOff x="247200" y="1419444"/>
              <a:chExt cx="8642700" cy="247681"/>
            </a:xfrm>
          </p:grpSpPr>
          <p:cxnSp>
            <p:nvCxnSpPr>
              <p:cNvPr id="185" name="Google Shape;185;p9"/>
              <p:cNvCxnSpPr/>
              <p:nvPr/>
            </p:nvCxnSpPr>
            <p:spPr>
              <a:xfrm>
                <a:off x="247200" y="1667125"/>
                <a:ext cx="8642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D2E2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6" name="Google Shape;186;p9"/>
              <p:cNvSpPr/>
              <p:nvPr/>
            </p:nvSpPr>
            <p:spPr>
              <a:xfrm>
                <a:off x="7841645" y="1419444"/>
                <a:ext cx="140400" cy="140400"/>
              </a:xfrm>
              <a:prstGeom prst="ellipse">
                <a:avLst/>
              </a:prstGeom>
              <a:solidFill>
                <a:srgbClr val="FFB09C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8138893" y="1419444"/>
                <a:ext cx="140400" cy="140400"/>
              </a:xfrm>
              <a:prstGeom prst="ellipse">
                <a:avLst/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8436142" y="1419444"/>
                <a:ext cx="140400" cy="140400"/>
              </a:xfrm>
              <a:prstGeom prst="ellipse">
                <a:avLst/>
              </a:prstGeom>
              <a:solidFill>
                <a:srgbClr val="9FF1B7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4378800" y="1267200"/>
            <a:ext cx="3633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4378800" y="3155725"/>
            <a:ext cx="40452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3"/>
          <p:cNvGrpSpPr/>
          <p:nvPr/>
        </p:nvGrpSpPr>
        <p:grpSpPr>
          <a:xfrm>
            <a:off x="247200" y="1328450"/>
            <a:ext cx="8649600" cy="3482700"/>
            <a:chOff x="247200" y="1285975"/>
            <a:chExt cx="8649600" cy="3482700"/>
          </a:xfrm>
        </p:grpSpPr>
        <p:sp>
          <p:nvSpPr>
            <p:cNvPr id="213" name="Google Shape;213;p13"/>
            <p:cNvSpPr/>
            <p:nvPr/>
          </p:nvSpPr>
          <p:spPr>
            <a:xfrm>
              <a:off x="247200" y="1285975"/>
              <a:ext cx="8649600" cy="3482700"/>
            </a:xfrm>
            <a:prstGeom prst="roundRect">
              <a:avLst>
                <a:gd name="adj" fmla="val 3972"/>
              </a:avLst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13"/>
            <p:cNvCxnSpPr/>
            <p:nvPr/>
          </p:nvCxnSpPr>
          <p:spPr>
            <a:xfrm>
              <a:off x="247200" y="1667125"/>
              <a:ext cx="86427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" name="Google Shape;215;p13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rgbClr val="FFB09C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13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rgbClr val="2D2E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2" hasCustomPrompt="1"/>
          </p:nvPr>
        </p:nvSpPr>
        <p:spPr>
          <a:xfrm>
            <a:off x="356500" y="193762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1"/>
          </p:nvPr>
        </p:nvSpPr>
        <p:spPr>
          <a:xfrm>
            <a:off x="1710400" y="25902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3"/>
          </p:nvPr>
        </p:nvSpPr>
        <p:spPr>
          <a:xfrm>
            <a:off x="1710400" y="20303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4" hasCustomPrompt="1"/>
          </p:nvPr>
        </p:nvSpPr>
        <p:spPr>
          <a:xfrm>
            <a:off x="4651600" y="193762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5"/>
          </p:nvPr>
        </p:nvSpPr>
        <p:spPr>
          <a:xfrm>
            <a:off x="6005500" y="25902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6"/>
          </p:nvPr>
        </p:nvSpPr>
        <p:spPr>
          <a:xfrm>
            <a:off x="6005500" y="20303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7" hasCustomPrompt="1"/>
          </p:nvPr>
        </p:nvSpPr>
        <p:spPr>
          <a:xfrm>
            <a:off x="356500" y="335177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8"/>
          </p:nvPr>
        </p:nvSpPr>
        <p:spPr>
          <a:xfrm>
            <a:off x="1710400" y="40069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9"/>
          </p:nvPr>
        </p:nvSpPr>
        <p:spPr>
          <a:xfrm>
            <a:off x="1710400" y="34470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13" hasCustomPrompt="1"/>
          </p:nvPr>
        </p:nvSpPr>
        <p:spPr>
          <a:xfrm>
            <a:off x="4651600" y="335177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4"/>
          </p:nvPr>
        </p:nvSpPr>
        <p:spPr>
          <a:xfrm>
            <a:off x="6005500" y="40069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5"/>
          </p:nvPr>
        </p:nvSpPr>
        <p:spPr>
          <a:xfrm>
            <a:off x="6005500" y="34470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4"/>
          <p:cNvGrpSpPr/>
          <p:nvPr/>
        </p:nvGrpSpPr>
        <p:grpSpPr>
          <a:xfrm>
            <a:off x="247200" y="332350"/>
            <a:ext cx="8649600" cy="4478700"/>
            <a:chOff x="247200" y="332350"/>
            <a:chExt cx="8649600" cy="4478700"/>
          </a:xfrm>
        </p:grpSpPr>
        <p:sp>
          <p:nvSpPr>
            <p:cNvPr id="234" name="Google Shape;234;p14"/>
            <p:cNvSpPr/>
            <p:nvPr/>
          </p:nvSpPr>
          <p:spPr>
            <a:xfrm>
              <a:off x="247200" y="332350"/>
              <a:ext cx="8649600" cy="4478700"/>
            </a:xfrm>
            <a:prstGeom prst="roundRect">
              <a:avLst>
                <a:gd name="adj" fmla="val 3336"/>
              </a:avLst>
            </a:prstGeom>
            <a:solidFill>
              <a:srgbClr val="FCF4E6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14"/>
            <p:cNvGrpSpPr/>
            <p:nvPr/>
          </p:nvGrpSpPr>
          <p:grpSpPr>
            <a:xfrm>
              <a:off x="247200" y="473369"/>
              <a:ext cx="8642700" cy="247681"/>
              <a:chOff x="247200" y="1419444"/>
              <a:chExt cx="8642700" cy="247681"/>
            </a:xfrm>
          </p:grpSpPr>
          <p:cxnSp>
            <p:nvCxnSpPr>
              <p:cNvPr id="236" name="Google Shape;236;p14"/>
              <p:cNvCxnSpPr/>
              <p:nvPr/>
            </p:nvCxnSpPr>
            <p:spPr>
              <a:xfrm>
                <a:off x="247200" y="1667125"/>
                <a:ext cx="8642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D2E2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7" name="Google Shape;237;p14"/>
              <p:cNvSpPr/>
              <p:nvPr/>
            </p:nvSpPr>
            <p:spPr>
              <a:xfrm>
                <a:off x="7841645" y="1419444"/>
                <a:ext cx="140400" cy="140400"/>
              </a:xfrm>
              <a:prstGeom prst="ellipse">
                <a:avLst/>
              </a:prstGeom>
              <a:solidFill>
                <a:srgbClr val="FFB09C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8138893" y="1419444"/>
                <a:ext cx="140400" cy="140400"/>
              </a:xfrm>
              <a:prstGeom prst="ellipse">
                <a:avLst/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>
                <a:off x="8436142" y="1419444"/>
                <a:ext cx="140400" cy="140400"/>
              </a:xfrm>
              <a:prstGeom prst="ellipse">
                <a:avLst/>
              </a:prstGeom>
              <a:solidFill>
                <a:srgbClr val="9FF1B7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" name="Google Shape;240;p14"/>
          <p:cNvSpPr txBox="1">
            <a:spLocks noGrp="1"/>
          </p:cNvSpPr>
          <p:nvPr>
            <p:ph type="subTitle" idx="1"/>
          </p:nvPr>
        </p:nvSpPr>
        <p:spPr>
          <a:xfrm>
            <a:off x="3024800" y="1430250"/>
            <a:ext cx="5388000" cy="19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2"/>
          </p:nvPr>
        </p:nvSpPr>
        <p:spPr>
          <a:xfrm>
            <a:off x="3024800" y="3711725"/>
            <a:ext cx="3094500" cy="3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2"/>
          <p:cNvGrpSpPr/>
          <p:nvPr/>
        </p:nvGrpSpPr>
        <p:grpSpPr>
          <a:xfrm>
            <a:off x="6268775" y="-490200"/>
            <a:ext cx="3366000" cy="750600"/>
            <a:chOff x="708950" y="-197625"/>
            <a:chExt cx="3366000" cy="750600"/>
          </a:xfrm>
        </p:grpSpPr>
        <p:grpSp>
          <p:nvGrpSpPr>
            <p:cNvPr id="336" name="Google Shape;336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37" name="Google Shape;337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9" name="Google Shape;339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40" name="Google Shape;340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41" name="Google Shape;341;p22"/>
          <p:cNvGrpSpPr/>
          <p:nvPr/>
        </p:nvGrpSpPr>
        <p:grpSpPr>
          <a:xfrm>
            <a:off x="5582600" y="-53600"/>
            <a:ext cx="3366000" cy="750600"/>
            <a:chOff x="708950" y="-197625"/>
            <a:chExt cx="3366000" cy="750600"/>
          </a:xfrm>
        </p:grpSpPr>
        <p:grpSp>
          <p:nvGrpSpPr>
            <p:cNvPr id="342" name="Google Shape;342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43" name="Google Shape;343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5" name="Google Shape;345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46" name="Google Shape;346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47" name="Google Shape;347;p22"/>
          <p:cNvGrpSpPr/>
          <p:nvPr/>
        </p:nvGrpSpPr>
        <p:grpSpPr>
          <a:xfrm>
            <a:off x="4896425" y="383000"/>
            <a:ext cx="3366000" cy="750600"/>
            <a:chOff x="708950" y="-197625"/>
            <a:chExt cx="3366000" cy="750600"/>
          </a:xfrm>
        </p:grpSpPr>
        <p:grpSp>
          <p:nvGrpSpPr>
            <p:cNvPr id="348" name="Google Shape;348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49" name="Google Shape;349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52" name="Google Shape;352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53" name="Google Shape;353;p22"/>
          <p:cNvGrpSpPr/>
          <p:nvPr/>
        </p:nvGrpSpPr>
        <p:grpSpPr>
          <a:xfrm>
            <a:off x="4210250" y="819600"/>
            <a:ext cx="3366000" cy="750600"/>
            <a:chOff x="708950" y="-197625"/>
            <a:chExt cx="3366000" cy="750600"/>
          </a:xfrm>
        </p:grpSpPr>
        <p:grpSp>
          <p:nvGrpSpPr>
            <p:cNvPr id="354" name="Google Shape;354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55" name="Google Shape;355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MARCH 22,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58" name="Google Shape;358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59" name="Google Shape;359;p22"/>
          <p:cNvGrpSpPr/>
          <p:nvPr/>
        </p:nvGrpSpPr>
        <p:grpSpPr>
          <a:xfrm>
            <a:off x="1511925" y="3818100"/>
            <a:ext cx="3366000" cy="750600"/>
            <a:chOff x="708950" y="-197625"/>
            <a:chExt cx="3366000" cy="750600"/>
          </a:xfrm>
        </p:grpSpPr>
        <p:grpSp>
          <p:nvGrpSpPr>
            <p:cNvPr id="360" name="Google Shape;360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61" name="Google Shape;361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" name="Google Shape;363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25, 2021 - 12H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64" name="Google Shape;364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65" name="Google Shape;365;p22"/>
          <p:cNvGrpSpPr/>
          <p:nvPr/>
        </p:nvGrpSpPr>
        <p:grpSpPr>
          <a:xfrm>
            <a:off x="825750" y="4254700"/>
            <a:ext cx="3366000" cy="750600"/>
            <a:chOff x="708950" y="-197625"/>
            <a:chExt cx="3366000" cy="750600"/>
          </a:xfrm>
        </p:grpSpPr>
        <p:grpSp>
          <p:nvGrpSpPr>
            <p:cNvPr id="366" name="Google Shape;366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67" name="Google Shape;367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9" name="Google Shape;369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JULY 11, 2021 - 11H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70" name="Google Shape;370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71" name="Google Shape;371;p22"/>
          <p:cNvGrpSpPr/>
          <p:nvPr/>
        </p:nvGrpSpPr>
        <p:grpSpPr>
          <a:xfrm>
            <a:off x="139575" y="4691300"/>
            <a:ext cx="3366000" cy="750600"/>
            <a:chOff x="708950" y="-197625"/>
            <a:chExt cx="3366000" cy="750600"/>
          </a:xfrm>
        </p:grpSpPr>
        <p:grpSp>
          <p:nvGrpSpPr>
            <p:cNvPr id="372" name="Google Shape;372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73" name="Google Shape;373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5" name="Google Shape;375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AUGUST 8, 2021 - 16H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76" name="Google Shape;376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77" name="Google Shape;377;p22"/>
          <p:cNvGrpSpPr/>
          <p:nvPr/>
        </p:nvGrpSpPr>
        <p:grpSpPr>
          <a:xfrm>
            <a:off x="-546600" y="5127900"/>
            <a:ext cx="3366000" cy="750600"/>
            <a:chOff x="708950" y="-197625"/>
            <a:chExt cx="3366000" cy="750600"/>
          </a:xfrm>
        </p:grpSpPr>
        <p:grpSp>
          <p:nvGrpSpPr>
            <p:cNvPr id="378" name="Google Shape;378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79" name="Google Shape;379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1" name="Google Shape;381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APRIL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82" name="Google Shape;382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83" name="Google Shape;383;p22"/>
          <p:cNvGrpSpPr/>
          <p:nvPr/>
        </p:nvGrpSpPr>
        <p:grpSpPr>
          <a:xfrm>
            <a:off x="6881600" y="3997750"/>
            <a:ext cx="3366000" cy="750600"/>
            <a:chOff x="708950" y="-197625"/>
            <a:chExt cx="3366000" cy="750600"/>
          </a:xfrm>
        </p:grpSpPr>
        <p:grpSp>
          <p:nvGrpSpPr>
            <p:cNvPr id="384" name="Google Shape;384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85" name="Google Shape;385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7" name="Google Shape;387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88" name="Google Shape;388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89" name="Google Shape;389;p22"/>
          <p:cNvGrpSpPr/>
          <p:nvPr/>
        </p:nvGrpSpPr>
        <p:grpSpPr>
          <a:xfrm>
            <a:off x="6195425" y="4434350"/>
            <a:ext cx="3366000" cy="750600"/>
            <a:chOff x="708950" y="-197625"/>
            <a:chExt cx="3366000" cy="750600"/>
          </a:xfrm>
        </p:grpSpPr>
        <p:grpSp>
          <p:nvGrpSpPr>
            <p:cNvPr id="390" name="Google Shape;390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91" name="Google Shape;391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3" name="Google Shape;393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95" name="Google Shape;395;p22"/>
          <p:cNvGrpSpPr/>
          <p:nvPr/>
        </p:nvGrpSpPr>
        <p:grpSpPr>
          <a:xfrm>
            <a:off x="5509250" y="4870950"/>
            <a:ext cx="3366000" cy="750600"/>
            <a:chOff x="708950" y="-197625"/>
            <a:chExt cx="3366000" cy="750600"/>
          </a:xfrm>
        </p:grpSpPr>
        <p:grpSp>
          <p:nvGrpSpPr>
            <p:cNvPr id="396" name="Google Shape;396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97" name="Google Shape;397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9" name="Google Shape;399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01" name="Google Shape;401;p22"/>
          <p:cNvSpPr/>
          <p:nvPr/>
        </p:nvSpPr>
        <p:spPr>
          <a:xfrm>
            <a:off x="726850" y="683250"/>
            <a:ext cx="7697100" cy="3777000"/>
          </a:xfrm>
          <a:prstGeom prst="roundRect">
            <a:avLst>
              <a:gd name="adj" fmla="val 5742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2" name="Google Shape;402;p22"/>
          <p:cNvCxnSpPr/>
          <p:nvPr/>
        </p:nvCxnSpPr>
        <p:spPr>
          <a:xfrm>
            <a:off x="720000" y="1064389"/>
            <a:ext cx="7697100" cy="0"/>
          </a:xfrm>
          <a:prstGeom prst="straightConnector1">
            <a:avLst/>
          </a:prstGeom>
          <a:noFill/>
          <a:ln w="28575" cap="flat" cmpd="sng">
            <a:solidFill>
              <a:srgbClr val="2D2E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22"/>
          <p:cNvSpPr/>
          <p:nvPr/>
        </p:nvSpPr>
        <p:spPr>
          <a:xfrm>
            <a:off x="7368795" y="816719"/>
            <a:ext cx="140400" cy="140400"/>
          </a:xfrm>
          <a:prstGeom prst="ellipse">
            <a:avLst/>
          </a:prstGeom>
          <a:solidFill>
            <a:srgbClr val="FFB09C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2"/>
          <p:cNvSpPr/>
          <p:nvPr/>
        </p:nvSpPr>
        <p:spPr>
          <a:xfrm>
            <a:off x="7666043" y="816719"/>
            <a:ext cx="140400" cy="140400"/>
          </a:xfrm>
          <a:prstGeom prst="ellipse">
            <a:avLst/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7963292" y="816719"/>
            <a:ext cx="140400" cy="140400"/>
          </a:xfrm>
          <a:prstGeom prst="ellipse">
            <a:avLst/>
          </a:prstGeom>
          <a:solidFill>
            <a:srgbClr val="91F1AD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2"/>
          <p:cNvSpPr txBox="1">
            <a:spLocks noGrp="1"/>
          </p:cNvSpPr>
          <p:nvPr>
            <p:ph type="ctrTitle"/>
          </p:nvPr>
        </p:nvSpPr>
        <p:spPr>
          <a:xfrm>
            <a:off x="2059675" y="1206800"/>
            <a:ext cx="50247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7" name="Google Shape;407;p22"/>
          <p:cNvSpPr txBox="1">
            <a:spLocks noGrp="1"/>
          </p:cNvSpPr>
          <p:nvPr>
            <p:ph type="subTitle" idx="1"/>
          </p:nvPr>
        </p:nvSpPr>
        <p:spPr>
          <a:xfrm>
            <a:off x="2059475" y="1984475"/>
            <a:ext cx="50250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>
                <a:solidFill>
                  <a:srgbClr val="2D2E27"/>
                </a:solidFill>
                <a:highlight>
                  <a:schemeClr val="lt2"/>
                </a:highlight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subTitle" idx="2"/>
          </p:nvPr>
        </p:nvSpPr>
        <p:spPr>
          <a:xfrm>
            <a:off x="1869075" y="2433800"/>
            <a:ext cx="5405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9" name="Google Shape;409;p22"/>
          <p:cNvSpPr txBox="1"/>
          <p:nvPr/>
        </p:nvSpPr>
        <p:spPr>
          <a:xfrm>
            <a:off x="2462700" y="3534775"/>
            <a:ext cx="4218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0" r:id="rId5"/>
    <p:sldLayoutId id="2147483668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qkqh8639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yj1351@naver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 txBox="1">
            <a:spLocks noGrp="1"/>
          </p:cNvSpPr>
          <p:nvPr>
            <p:ph type="ctrTitle"/>
          </p:nvPr>
        </p:nvSpPr>
        <p:spPr>
          <a:xfrm>
            <a:off x="987375" y="1563513"/>
            <a:ext cx="7169400" cy="16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D2E27"/>
                </a:solidFill>
              </a:rPr>
              <a:t>Mobile Porgramming </a:t>
            </a:r>
            <a:br>
              <a:rPr lang="en" dirty="0">
                <a:solidFill>
                  <a:srgbClr val="2D2E27"/>
                </a:solidFill>
              </a:rPr>
            </a:br>
            <a:r>
              <a:rPr lang="ko-KR" altLang="en-US" dirty="0" err="1">
                <a:solidFill>
                  <a:srgbClr val="2D2E27"/>
                </a:solidFill>
                <a:highlight>
                  <a:srgbClr val="9FF1B7"/>
                </a:highligh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혼자사니</a:t>
            </a:r>
            <a:r>
              <a:rPr lang="ko-KR" altLang="en-US" dirty="0">
                <a:solidFill>
                  <a:srgbClr val="2D2E27"/>
                </a:solidFill>
                <a:highlight>
                  <a:srgbClr val="9FF1B7"/>
                </a:highligh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 err="1">
                <a:solidFill>
                  <a:srgbClr val="2D2E27"/>
                </a:solidFill>
                <a:highlight>
                  <a:srgbClr val="9FF1B7"/>
                </a:highligh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둘이살래</a:t>
            </a:r>
            <a:endParaRPr dirty="0">
              <a:solidFill>
                <a:srgbClr val="2D2E27"/>
              </a:solidFill>
              <a:highlight>
                <a:srgbClr val="9FF1B7"/>
              </a:highlight>
            </a:endParaRPr>
          </a:p>
        </p:txBody>
      </p:sp>
      <p:sp>
        <p:nvSpPr>
          <p:cNvPr id="421" name="Google Shape;421;p27"/>
          <p:cNvSpPr txBox="1">
            <a:spLocks noGrp="1"/>
          </p:cNvSpPr>
          <p:nvPr>
            <p:ph type="subTitle" idx="1"/>
          </p:nvPr>
        </p:nvSpPr>
        <p:spPr>
          <a:xfrm>
            <a:off x="1869075" y="3240600"/>
            <a:ext cx="54057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14</a:t>
            </a:r>
            <a:r>
              <a:rPr lang="ko-KR" altLang="en-US" sz="1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</a:t>
            </a:r>
            <a:r>
              <a:rPr lang="en-US" altLang="ko-KR" sz="1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– </a:t>
            </a:r>
            <a:r>
              <a:rPr lang="ko-KR" altLang="en-US" sz="1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심우석</a:t>
            </a:r>
            <a:r>
              <a:rPr lang="en-US" altLang="ko-KR" sz="1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1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이승규</a:t>
            </a:r>
            <a:r>
              <a:rPr lang="en-US" altLang="ko-KR" sz="1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18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최형인</a:t>
            </a:r>
            <a:r>
              <a:rPr lang="en-US" altLang="ko-KR" sz="1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1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이은서</a:t>
            </a:r>
            <a:endParaRPr sz="1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22" name="Google Shape;422;p27"/>
          <p:cNvSpPr txBox="1"/>
          <p:nvPr/>
        </p:nvSpPr>
        <p:spPr>
          <a:xfrm>
            <a:off x="895250" y="724175"/>
            <a:ext cx="36198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rPr>
              <a:t>// MARCH 22 2021</a:t>
            </a:r>
            <a:endParaRPr dirty="0">
              <a:solidFill>
                <a:srgbClr val="2D2E27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pSp>
        <p:nvGrpSpPr>
          <p:cNvPr id="423" name="Google Shape;423;p27"/>
          <p:cNvGrpSpPr/>
          <p:nvPr/>
        </p:nvGrpSpPr>
        <p:grpSpPr>
          <a:xfrm>
            <a:off x="490750" y="3845200"/>
            <a:ext cx="3366000" cy="750600"/>
            <a:chOff x="708950" y="-197625"/>
            <a:chExt cx="3366000" cy="750600"/>
          </a:xfrm>
        </p:grpSpPr>
        <p:grpSp>
          <p:nvGrpSpPr>
            <p:cNvPr id="424" name="Google Shape;424;p27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425" name="Google Shape;425;p27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rgbClr val="FCF4E6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rgbClr val="2D2E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7" name="Google Shape;427;p27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rgbClr val="2D2E27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MARCH 22, 2021 – 21H</a:t>
              </a:r>
              <a:endParaRPr sz="1500" dirty="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428" name="Google Shape;428;p27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2D2E27"/>
                  </a:solidFill>
                  <a:latin typeface="Rubik Light" panose="020B0600000101010101" charset="-79"/>
                  <a:ea typeface="Inter"/>
                  <a:cs typeface="Rubik Light" panose="020B0600000101010101" charset="-79"/>
                  <a:sym typeface="Inter"/>
                </a:rPr>
                <a:t>Main subject to discuss</a:t>
              </a:r>
              <a:endParaRPr sz="1100" dirty="0">
                <a:solidFill>
                  <a:srgbClr val="2D2E27"/>
                </a:solidFill>
                <a:latin typeface="Rubik Light" panose="020B0600000101010101" charset="-79"/>
                <a:ea typeface="Inter"/>
                <a:cs typeface="Rubik Light" panose="020B0600000101010101" charset="-79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/>
          <p:nvPr/>
        </p:nvSpPr>
        <p:spPr>
          <a:xfrm>
            <a:off x="720000" y="377250"/>
            <a:ext cx="4210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rPr>
              <a:t>02. CONTENTS</a:t>
            </a:r>
            <a:endParaRPr dirty="0">
              <a:solidFill>
                <a:srgbClr val="2D2E27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pSp>
        <p:nvGrpSpPr>
          <p:cNvPr id="525" name="그룹 524">
            <a:extLst>
              <a:ext uri="{FF2B5EF4-FFF2-40B4-BE49-F238E27FC236}">
                <a16:creationId xmlns:a16="http://schemas.microsoft.com/office/drawing/2014/main" id="{22A77D34-0EE3-4DA1-B75F-A04916135399}"/>
              </a:ext>
            </a:extLst>
          </p:cNvPr>
          <p:cNvGrpSpPr/>
          <p:nvPr/>
        </p:nvGrpSpPr>
        <p:grpSpPr>
          <a:xfrm>
            <a:off x="-217882" y="612313"/>
            <a:ext cx="4217525" cy="4217525"/>
            <a:chOff x="233171" y="625307"/>
            <a:chExt cx="4217525" cy="4217525"/>
          </a:xfrm>
        </p:grpSpPr>
        <p:grpSp>
          <p:nvGrpSpPr>
            <p:cNvPr id="517" name="그룹 516">
              <a:extLst>
                <a:ext uri="{FF2B5EF4-FFF2-40B4-BE49-F238E27FC236}">
                  <a16:creationId xmlns:a16="http://schemas.microsoft.com/office/drawing/2014/main" id="{7E4119C4-44BC-4907-B7E6-A9B9F9E20DF1}"/>
                </a:ext>
              </a:extLst>
            </p:cNvPr>
            <p:cNvGrpSpPr/>
            <p:nvPr/>
          </p:nvGrpSpPr>
          <p:grpSpPr>
            <a:xfrm>
              <a:off x="233171" y="625307"/>
              <a:ext cx="4217525" cy="4217525"/>
              <a:chOff x="-225133" y="603500"/>
              <a:chExt cx="4217525" cy="4217525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496B50B8-D25C-4713-A924-E9D991F9C2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2717" l="10000" r="90000">
                            <a14:foregroundMark x1="52935" y1="10326" x2="52935" y2="10326"/>
                            <a14:foregroundMark x1="55870" y1="92717" x2="55870" y2="92717"/>
                            <a14:foregroundMark x1="70435" y1="10109" x2="70435" y2="10109"/>
                            <a14:foregroundMark x1="64891" y1="11739" x2="64891" y2="1173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-225133" y="603500"/>
                <a:ext cx="4217525" cy="4217525"/>
              </a:xfrm>
              <a:prstGeom prst="rect">
                <a:avLst/>
              </a:prstGeom>
            </p:spPr>
          </p:pic>
          <p:grpSp>
            <p:nvGrpSpPr>
              <p:cNvPr id="516" name="그룹 515">
                <a:extLst>
                  <a:ext uri="{FF2B5EF4-FFF2-40B4-BE49-F238E27FC236}">
                    <a16:creationId xmlns:a16="http://schemas.microsoft.com/office/drawing/2014/main" id="{7A73AA79-4147-45ED-A7F4-D451A40036DC}"/>
                  </a:ext>
                </a:extLst>
              </p:cNvPr>
              <p:cNvGrpSpPr/>
              <p:nvPr/>
            </p:nvGrpSpPr>
            <p:grpSpPr>
              <a:xfrm>
                <a:off x="1297252" y="993700"/>
                <a:ext cx="1694550" cy="3431271"/>
                <a:chOff x="1297252" y="993700"/>
                <a:chExt cx="1694550" cy="3431271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20307D6B-1504-4982-9526-EDE5E2E1860D}"/>
                    </a:ext>
                  </a:extLst>
                </p:cNvPr>
                <p:cNvSpPr/>
                <p:nvPr/>
              </p:nvSpPr>
              <p:spPr>
                <a:xfrm rot="10800000">
                  <a:off x="1298522" y="1222552"/>
                  <a:ext cx="1686930" cy="209550"/>
                </a:xfrm>
                <a:prstGeom prst="rect">
                  <a:avLst/>
                </a:pr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863BF124-62EF-4302-AA88-5844F1C8B74F}"/>
                    </a:ext>
                  </a:extLst>
                </p:cNvPr>
                <p:cNvSpPr/>
                <p:nvPr/>
              </p:nvSpPr>
              <p:spPr>
                <a:xfrm rot="10800000">
                  <a:off x="1297252" y="1098802"/>
                  <a:ext cx="1686930" cy="2095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64811458-C160-4D58-B0AA-E6CE55E3C63F}"/>
                    </a:ext>
                  </a:extLst>
                </p:cNvPr>
                <p:cNvSpPr/>
                <p:nvPr/>
              </p:nvSpPr>
              <p:spPr>
                <a:xfrm rot="10800000">
                  <a:off x="1303318" y="4215421"/>
                  <a:ext cx="1686930" cy="2095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866FCC86-7DC0-4E62-9911-2EAEA4101753}"/>
                    </a:ext>
                  </a:extLst>
                </p:cNvPr>
                <p:cNvSpPr/>
                <p:nvPr/>
              </p:nvSpPr>
              <p:spPr>
                <a:xfrm>
                  <a:off x="1297253" y="1369420"/>
                  <a:ext cx="1686930" cy="2948774"/>
                </a:xfrm>
                <a:prstGeom prst="rect">
                  <a:avLst/>
                </a:pr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7D889147-CE68-42F9-BF2D-19E246F098A7}"/>
                    </a:ext>
                  </a:extLst>
                </p:cNvPr>
                <p:cNvSpPr/>
                <p:nvPr/>
              </p:nvSpPr>
              <p:spPr>
                <a:xfrm>
                  <a:off x="1654490" y="996237"/>
                  <a:ext cx="69856" cy="69856"/>
                </a:xfrm>
                <a:prstGeom prst="ellipse">
                  <a:avLst/>
                </a:pr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C1ED6D5D-86B0-47B0-94BC-447696068C81}"/>
                    </a:ext>
                  </a:extLst>
                </p:cNvPr>
                <p:cNvSpPr/>
                <p:nvPr/>
              </p:nvSpPr>
              <p:spPr>
                <a:xfrm>
                  <a:off x="2657790" y="996237"/>
                  <a:ext cx="69856" cy="69856"/>
                </a:xfrm>
                <a:prstGeom prst="ellipse">
                  <a:avLst/>
                </a:pr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7255A237-F9C6-400F-870E-C161FBF97C9F}"/>
                    </a:ext>
                  </a:extLst>
                </p:cNvPr>
                <p:cNvSpPr/>
                <p:nvPr/>
              </p:nvSpPr>
              <p:spPr>
                <a:xfrm>
                  <a:off x="2471103" y="993700"/>
                  <a:ext cx="74930" cy="74930"/>
                </a:xfrm>
                <a:prstGeom prst="ellipse">
                  <a:avLst/>
                </a:pr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03E4709D-CF10-4219-8ED0-EE964B43E7AB}"/>
                    </a:ext>
                  </a:extLst>
                </p:cNvPr>
                <p:cNvSpPr/>
                <p:nvPr/>
              </p:nvSpPr>
              <p:spPr>
                <a:xfrm>
                  <a:off x="2028508" y="1005767"/>
                  <a:ext cx="231775" cy="45719"/>
                </a:xfrm>
                <a:prstGeom prst="roundRect">
                  <a:avLst/>
                </a:pr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F66A27E9-CD72-43FB-A9E1-70B9F97A3C7E}"/>
                    </a:ext>
                  </a:extLst>
                </p:cNvPr>
                <p:cNvSpPr/>
                <p:nvPr/>
              </p:nvSpPr>
              <p:spPr>
                <a:xfrm>
                  <a:off x="1297252" y="4058962"/>
                  <a:ext cx="1693281" cy="26275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32D095BD-B688-46DB-B4CA-009509D57EE3}"/>
                    </a:ext>
                  </a:extLst>
                </p:cNvPr>
                <p:cNvGrpSpPr/>
                <p:nvPr/>
              </p:nvGrpSpPr>
              <p:grpSpPr>
                <a:xfrm rot="10800000">
                  <a:off x="1298521" y="1093340"/>
                  <a:ext cx="1693281" cy="367526"/>
                  <a:chOff x="4823746" y="3419143"/>
                  <a:chExt cx="1693281" cy="367526"/>
                </a:xfrm>
              </p:grpSpPr>
              <p:sp>
                <p:nvSpPr>
                  <p:cNvPr id="32" name="사각형: 둥근 모서리 31">
                    <a:extLst>
                      <a:ext uri="{FF2B5EF4-FFF2-40B4-BE49-F238E27FC236}">
                        <a16:creationId xmlns:a16="http://schemas.microsoft.com/office/drawing/2014/main" id="{EAA16F96-ADFF-42A8-BD8A-48C721AC07B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3746" y="3577119"/>
                    <a:ext cx="1686930" cy="2095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A87BFCD8-0872-47D0-881A-E498A56BFD2B}"/>
                      </a:ext>
                    </a:extLst>
                  </p:cNvPr>
                  <p:cNvSpPr/>
                  <p:nvPr/>
                </p:nvSpPr>
                <p:spPr>
                  <a:xfrm>
                    <a:off x="4823746" y="3419143"/>
                    <a:ext cx="1693281" cy="262751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44BF7DE1-B30B-40F3-8519-96204BA258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2184" y="4076266"/>
                  <a:ext cx="337699" cy="337699"/>
                </a:xfrm>
                <a:prstGeom prst="rect">
                  <a:avLst/>
                </a:prstGeom>
              </p:spPr>
            </p:pic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6238ACC2-78FC-451F-9339-3F0D1987BA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68731" y="4126161"/>
                  <a:ext cx="259232" cy="259232"/>
                </a:xfrm>
                <a:prstGeom prst="rect">
                  <a:avLst/>
                </a:prstGeom>
              </p:spPr>
            </p:pic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E6E94B53-C9A7-472E-87F1-54B4C6136A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59889" y="4105802"/>
                  <a:ext cx="294981" cy="294981"/>
                </a:xfrm>
                <a:prstGeom prst="rect">
                  <a:avLst/>
                </a:prstGeom>
              </p:spPr>
            </p:pic>
            <p:pic>
              <p:nvPicPr>
                <p:cNvPr id="513" name="그림 512">
                  <a:extLst>
                    <a:ext uri="{FF2B5EF4-FFF2-40B4-BE49-F238E27FC236}">
                      <a16:creationId xmlns:a16="http://schemas.microsoft.com/office/drawing/2014/main" id="{7ED7F772-5CD5-4501-AD9F-5BCE239C7F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70409" y="1180130"/>
                  <a:ext cx="194339" cy="194339"/>
                </a:xfrm>
                <a:prstGeom prst="rect">
                  <a:avLst/>
                </a:prstGeom>
              </p:spPr>
            </p:pic>
            <p:pic>
              <p:nvPicPr>
                <p:cNvPr id="515" name="그림 514">
                  <a:extLst>
                    <a:ext uri="{FF2B5EF4-FFF2-40B4-BE49-F238E27FC236}">
                      <a16:creationId xmlns:a16="http://schemas.microsoft.com/office/drawing/2014/main" id="{EF4CA6AC-A97D-4897-94F5-BA9B10B4BD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5190" y="1162977"/>
                  <a:ext cx="219820" cy="219820"/>
                </a:xfrm>
                <a:prstGeom prst="rect">
                  <a:avLst/>
                </a:prstGeom>
              </p:spPr>
            </p:pic>
          </p:grpSp>
        </p:grp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id="{5198B954-BA5B-409B-93E3-66A0A790C036}"/>
                </a:ext>
              </a:extLst>
            </p:cNvPr>
            <p:cNvSpPr/>
            <p:nvPr/>
          </p:nvSpPr>
          <p:spPr>
            <a:xfrm>
              <a:off x="1884812" y="2455405"/>
              <a:ext cx="1377950" cy="6320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Rubik Light" panose="020B0600000101010101" charset="-79"/>
                  <a:cs typeface="Rubik Light" panose="020B0600000101010101" charset="-79"/>
                </a:rPr>
                <a:t>POST2</a:t>
              </a:r>
              <a:endParaRPr lang="ko-KR" altLang="en-US" dirty="0">
                <a:solidFill>
                  <a:schemeClr val="tx1"/>
                </a:solidFill>
                <a:latin typeface="Rubik Light" panose="020B0600000101010101" charset="-79"/>
                <a:cs typeface="Rubik Light" panose="020B0600000101010101" charset="-79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7B2E993-A09F-4A51-AE25-B124D7E908BB}"/>
                </a:ext>
              </a:extLst>
            </p:cNvPr>
            <p:cNvSpPr/>
            <p:nvPr/>
          </p:nvSpPr>
          <p:spPr>
            <a:xfrm>
              <a:off x="1884812" y="1672966"/>
              <a:ext cx="1377950" cy="6320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Rubik Light" panose="020B0600000101010101" charset="-79"/>
                  <a:cs typeface="Rubik Light" panose="020B0600000101010101" charset="-79"/>
                </a:rPr>
                <a:t>POST1</a:t>
              </a:r>
              <a:endParaRPr lang="ko-KR" altLang="en-US" dirty="0">
                <a:solidFill>
                  <a:schemeClr val="tx1"/>
                </a:solidFill>
                <a:latin typeface="Rubik Light" panose="020B0600000101010101" charset="-79"/>
                <a:cs typeface="Rubik Light" panose="020B0600000101010101" charset="-79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82FA882-DDAF-4A90-BE0A-1ABC81FFDA42}"/>
                </a:ext>
              </a:extLst>
            </p:cNvPr>
            <p:cNvSpPr/>
            <p:nvPr/>
          </p:nvSpPr>
          <p:spPr>
            <a:xfrm>
              <a:off x="1877192" y="3231603"/>
              <a:ext cx="1377950" cy="6320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Rubik Light" panose="020B0600000101010101" charset="-79"/>
                  <a:cs typeface="Rubik Light" panose="020B0600000101010101" charset="-79"/>
                </a:rPr>
                <a:t>POST3</a:t>
              </a:r>
              <a:endParaRPr lang="ko-KR" altLang="en-US" dirty="0"/>
            </a:p>
          </p:txBody>
        </p:sp>
      </p:grpSp>
      <p:grpSp>
        <p:nvGrpSpPr>
          <p:cNvPr id="524" name="그룹 523">
            <a:extLst>
              <a:ext uri="{FF2B5EF4-FFF2-40B4-BE49-F238E27FC236}">
                <a16:creationId xmlns:a16="http://schemas.microsoft.com/office/drawing/2014/main" id="{5290D852-0C0F-46CE-B52E-AA08DBAA5BAA}"/>
              </a:ext>
            </a:extLst>
          </p:cNvPr>
          <p:cNvGrpSpPr/>
          <p:nvPr/>
        </p:nvGrpSpPr>
        <p:grpSpPr>
          <a:xfrm>
            <a:off x="3588663" y="1386476"/>
            <a:ext cx="1969638" cy="2669200"/>
            <a:chOff x="4101890" y="1436812"/>
            <a:chExt cx="1969638" cy="2669200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81CFF37-8F2D-419A-9791-5FC16F8635D6}"/>
                </a:ext>
              </a:extLst>
            </p:cNvPr>
            <p:cNvSpPr/>
            <p:nvPr/>
          </p:nvSpPr>
          <p:spPr>
            <a:xfrm>
              <a:off x="4101890" y="1436812"/>
              <a:ext cx="1969638" cy="26692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Rubik Light" panose="020B0600000101010101" charset="-79"/>
                <a:cs typeface="Rubik Light" panose="020B0600000101010101" charset="-79"/>
              </a:endParaRPr>
            </a:p>
          </p:txBody>
        </p:sp>
        <p:sp>
          <p:nvSpPr>
            <p:cNvPr id="519" name="직사각형 518">
              <a:extLst>
                <a:ext uri="{FF2B5EF4-FFF2-40B4-BE49-F238E27FC236}">
                  <a16:creationId xmlns:a16="http://schemas.microsoft.com/office/drawing/2014/main" id="{79972E3E-710C-4A64-B478-CE94B6F4C48B}"/>
                </a:ext>
              </a:extLst>
            </p:cNvPr>
            <p:cNvSpPr/>
            <p:nvPr/>
          </p:nvSpPr>
          <p:spPr>
            <a:xfrm>
              <a:off x="4210050" y="1568450"/>
              <a:ext cx="1730178" cy="736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Rubik Light" panose="020B0600000101010101" charset="-79"/>
                  <a:cs typeface="Rubik Light" panose="020B0600000101010101" charset="-79"/>
                </a:rPr>
                <a:t>Picture</a:t>
              </a:r>
              <a:endParaRPr lang="ko-KR" altLang="en-US" sz="1200" dirty="0">
                <a:solidFill>
                  <a:schemeClr val="tx1"/>
                </a:solidFill>
                <a:latin typeface="Rubik Light" panose="020B0600000101010101" charset="-79"/>
                <a:cs typeface="Rubik Light" panose="020B0600000101010101" charset="-79"/>
              </a:endParaRPr>
            </a:p>
          </p:txBody>
        </p:sp>
        <p:grpSp>
          <p:nvGrpSpPr>
            <p:cNvPr id="523" name="그룹 522">
              <a:extLst>
                <a:ext uri="{FF2B5EF4-FFF2-40B4-BE49-F238E27FC236}">
                  <a16:creationId xmlns:a16="http://schemas.microsoft.com/office/drawing/2014/main" id="{E7A2D5F1-9CF7-46D1-99B4-3B6626E5E6CC}"/>
                </a:ext>
              </a:extLst>
            </p:cNvPr>
            <p:cNvGrpSpPr/>
            <p:nvPr/>
          </p:nvGrpSpPr>
          <p:grpSpPr>
            <a:xfrm>
              <a:off x="4210050" y="2380487"/>
              <a:ext cx="1615399" cy="1168111"/>
              <a:chOff x="4204747" y="2382800"/>
              <a:chExt cx="1615399" cy="1168111"/>
            </a:xfrm>
          </p:grpSpPr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CDC77D71-B7FE-43A2-BFA3-FE8B5CC0B507}"/>
                  </a:ext>
                </a:extLst>
              </p:cNvPr>
              <p:cNvSpPr txBox="1"/>
              <p:nvPr/>
            </p:nvSpPr>
            <p:spPr>
              <a:xfrm>
                <a:off x="4204747" y="2382800"/>
                <a:ext cx="1397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Rubik Light" panose="020B0600000101010101" charset="-79"/>
                    <a:cs typeface="Rubik Light" panose="020B0600000101010101" charset="-79"/>
                  </a:rPr>
                  <a:t>Item name</a:t>
                </a:r>
                <a:endParaRPr lang="ko-KR" altLang="en-US" sz="1000" dirty="0">
                  <a:latin typeface="Rubik Light" panose="020B0600000101010101" charset="-79"/>
                  <a:cs typeface="Rubik Light" panose="020B0600000101010101" charset="-79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CB60FCD-9464-4C90-8F03-415DADF1361C}"/>
                  </a:ext>
                </a:extLst>
              </p:cNvPr>
              <p:cNvSpPr txBox="1"/>
              <p:nvPr/>
            </p:nvSpPr>
            <p:spPr>
              <a:xfrm>
                <a:off x="4204747" y="2613273"/>
                <a:ext cx="1397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Rubik Light" panose="020B0600000101010101" charset="-79"/>
                    <a:cs typeface="Rubik Light" panose="020B0600000101010101" charset="-79"/>
                  </a:rPr>
                  <a:t>Quantity of item</a:t>
                </a:r>
                <a:endParaRPr lang="ko-KR" altLang="en-US" sz="1000" dirty="0">
                  <a:latin typeface="Rubik Light" panose="020B0600000101010101" charset="-79"/>
                  <a:cs typeface="Rubik Light" panose="020B0600000101010101" charset="-79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ED2A929-4202-4FB8-9DAE-9B8BEDB071AE}"/>
                  </a:ext>
                </a:extLst>
              </p:cNvPr>
              <p:cNvSpPr txBox="1"/>
              <p:nvPr/>
            </p:nvSpPr>
            <p:spPr>
              <a:xfrm>
                <a:off x="4204747" y="2843745"/>
                <a:ext cx="1397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Rubik Light" panose="020B0600000101010101" charset="-79"/>
                    <a:cs typeface="Rubik Light" panose="020B0600000101010101" charset="-79"/>
                  </a:rPr>
                  <a:t>Price</a:t>
                </a:r>
                <a:endParaRPr lang="ko-KR" altLang="en-US" sz="1000" dirty="0">
                  <a:latin typeface="Rubik Light" panose="020B0600000101010101" charset="-79"/>
                  <a:cs typeface="Rubik Light" panose="020B0600000101010101" charset="-79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1CAD313-85F4-4F80-89A6-128540723D90}"/>
                  </a:ext>
                </a:extLst>
              </p:cNvPr>
              <p:cNvSpPr txBox="1"/>
              <p:nvPr/>
            </p:nvSpPr>
            <p:spPr>
              <a:xfrm>
                <a:off x="4204747" y="3074218"/>
                <a:ext cx="1397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Rubik Light" panose="020B0600000101010101" charset="-79"/>
                    <a:cs typeface="Rubik Light" panose="020B0600000101010101" charset="-79"/>
                  </a:rPr>
                  <a:t>Location</a:t>
                </a:r>
                <a:endParaRPr lang="ko-KR" altLang="en-US" sz="1000" dirty="0">
                  <a:latin typeface="Rubik Light" panose="020B0600000101010101" charset="-79"/>
                  <a:cs typeface="Rubik Light" panose="020B0600000101010101" charset="-79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A0A5D62-F32E-43A3-BA76-FD143CBD278E}"/>
                  </a:ext>
                </a:extLst>
              </p:cNvPr>
              <p:cNvSpPr txBox="1"/>
              <p:nvPr/>
            </p:nvSpPr>
            <p:spPr>
              <a:xfrm>
                <a:off x="4204747" y="3304690"/>
                <a:ext cx="16153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Rubik Light" panose="020B0600000101010101" charset="-79"/>
                    <a:cs typeface="Rubik Light" panose="020B0600000101010101" charset="-79"/>
                  </a:rPr>
                  <a:t>Number of people</a:t>
                </a:r>
                <a:endParaRPr lang="ko-KR" altLang="en-US" sz="1000" dirty="0">
                  <a:latin typeface="Rubik Light" panose="020B0600000101010101" charset="-79"/>
                  <a:cs typeface="Rubik Light" panose="020B0600000101010101" charset="-79"/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E0F0DB8-DF89-48DB-8423-125193C2F794}"/>
                </a:ext>
              </a:extLst>
            </p:cNvPr>
            <p:cNvSpPr/>
            <p:nvPr/>
          </p:nvSpPr>
          <p:spPr>
            <a:xfrm>
              <a:off x="4923850" y="3764800"/>
              <a:ext cx="1081049" cy="2616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Rubik Light" panose="020B0600000101010101" charset="-79"/>
                  <a:cs typeface="Rubik Light" panose="020B0600000101010101" charset="-79"/>
                </a:rPr>
                <a:t>Posting</a:t>
              </a:r>
              <a:endParaRPr lang="ko-KR" altLang="en-US" sz="1200" dirty="0">
                <a:solidFill>
                  <a:schemeClr val="tx1"/>
                </a:solidFill>
                <a:latin typeface="Rubik Light" panose="020B0600000101010101" charset="-79"/>
                <a:cs typeface="Rubik Light" panose="020B0600000101010101" charset="-79"/>
              </a:endParaRP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92B525BA-E0D2-41E5-AF49-BA14E0191FEB}"/>
              </a:ext>
            </a:extLst>
          </p:cNvPr>
          <p:cNvSpPr txBox="1"/>
          <p:nvPr/>
        </p:nvSpPr>
        <p:spPr>
          <a:xfrm>
            <a:off x="7039554" y="1735056"/>
            <a:ext cx="139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Rubik Light" panose="020B0600000101010101" charset="-79"/>
                <a:cs typeface="Rubik Light" panose="020B0600000101010101" charset="-79"/>
              </a:rPr>
              <a:t>User name</a:t>
            </a:r>
            <a:endParaRPr lang="ko-KR" altLang="en-US" sz="1000" dirty="0">
              <a:latin typeface="Rubik Light" panose="020B0600000101010101" charset="-79"/>
              <a:cs typeface="Rubik Light" panose="020B0600000101010101" charset="-79"/>
            </a:endParaRPr>
          </a:p>
        </p:txBody>
      </p: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01812862-4F8E-4FB8-B152-CB59A1E952E7}"/>
              </a:ext>
            </a:extLst>
          </p:cNvPr>
          <p:cNvGrpSpPr/>
          <p:nvPr/>
        </p:nvGrpSpPr>
        <p:grpSpPr>
          <a:xfrm>
            <a:off x="6111639" y="1386476"/>
            <a:ext cx="1969638" cy="2669200"/>
            <a:chOff x="6155181" y="1386476"/>
            <a:chExt cx="1969638" cy="266920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9D30870-FAE2-4D58-94B2-7C77C33956F1}"/>
                </a:ext>
              </a:extLst>
            </p:cNvPr>
            <p:cNvSpPr/>
            <p:nvPr/>
          </p:nvSpPr>
          <p:spPr>
            <a:xfrm>
              <a:off x="6155181" y="1386476"/>
              <a:ext cx="1969638" cy="26692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Rubik Light" panose="020B0600000101010101" charset="-79"/>
                <a:cs typeface="Rubik Light" panose="020B0600000101010101" charset="-79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839C68B-66B2-4DCF-9ECD-DD3D003EE4AD}"/>
                </a:ext>
              </a:extLst>
            </p:cNvPr>
            <p:cNvSpPr txBox="1"/>
            <p:nvPr/>
          </p:nvSpPr>
          <p:spPr>
            <a:xfrm>
              <a:off x="6271007" y="2824388"/>
              <a:ext cx="1397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Rubik Light" panose="020B0600000101010101" charset="-79"/>
                  <a:cs typeface="Rubik Light" panose="020B0600000101010101" charset="-79"/>
                </a:rPr>
                <a:t>My point</a:t>
              </a:r>
              <a:endParaRPr lang="ko-KR" altLang="en-US" sz="1000" dirty="0">
                <a:latin typeface="Rubik Light" panose="020B0600000101010101" charset="-79"/>
                <a:cs typeface="Rubik Light" panose="020B0600000101010101" charset="-79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D08FD16-6FC7-418E-8235-D15EA3D5A6D0}"/>
                </a:ext>
              </a:extLst>
            </p:cNvPr>
            <p:cNvSpPr txBox="1"/>
            <p:nvPr/>
          </p:nvSpPr>
          <p:spPr>
            <a:xfrm>
              <a:off x="6271007" y="3054860"/>
              <a:ext cx="1397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Rubik Light" panose="020B0600000101010101" charset="-79"/>
                  <a:cs typeface="Rubik Light" panose="020B0600000101010101" charset="-79"/>
                </a:rPr>
                <a:t>Transaction list</a:t>
              </a:r>
              <a:endParaRPr lang="ko-KR" altLang="en-US" sz="1000" dirty="0">
                <a:latin typeface="Rubik Light" panose="020B0600000101010101" charset="-79"/>
                <a:cs typeface="Rubik Light" panose="020B0600000101010101" charset="-79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F100DE3-E4C3-4B57-9B61-DD2F24A196A8}"/>
                </a:ext>
              </a:extLst>
            </p:cNvPr>
            <p:cNvSpPr txBox="1"/>
            <p:nvPr/>
          </p:nvSpPr>
          <p:spPr>
            <a:xfrm>
              <a:off x="6271007" y="3285333"/>
              <a:ext cx="1397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Rubik Light" panose="020B0600000101010101" charset="-79"/>
                  <a:cs typeface="Rubik Light" panose="020B0600000101010101" charset="-79"/>
                </a:rPr>
                <a:t>Number of friend</a:t>
              </a:r>
              <a:endParaRPr lang="ko-KR" altLang="en-US" sz="1000" dirty="0">
                <a:latin typeface="Rubik Light" panose="020B0600000101010101" charset="-79"/>
                <a:cs typeface="Rubik Light" panose="020B0600000101010101" charset="-79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D263E005-320F-4F75-A8BB-E93C4AC4B384}"/>
                </a:ext>
              </a:extLst>
            </p:cNvPr>
            <p:cNvSpPr/>
            <p:nvPr/>
          </p:nvSpPr>
          <p:spPr>
            <a:xfrm>
              <a:off x="6244721" y="2322351"/>
              <a:ext cx="994279" cy="2303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Rubik Light" panose="020B0600000101010101" charset="-79"/>
                  <a:cs typeface="Rubik Light" panose="020B0600000101010101" charset="-79"/>
                </a:rPr>
                <a:t>My profile</a:t>
              </a:r>
              <a:endParaRPr lang="ko-KR" altLang="en-US" sz="1100" dirty="0">
                <a:solidFill>
                  <a:schemeClr val="tx1"/>
                </a:solidFill>
                <a:latin typeface="Rubik Light" panose="020B0600000101010101" charset="-79"/>
                <a:cs typeface="Rubik Light" panose="020B0600000101010101" charset="-79"/>
              </a:endParaRPr>
            </a:p>
          </p:txBody>
        </p:sp>
        <p:sp>
          <p:nvSpPr>
            <p:cNvPr id="526" name="타원 525">
              <a:extLst>
                <a:ext uri="{FF2B5EF4-FFF2-40B4-BE49-F238E27FC236}">
                  <a16:creationId xmlns:a16="http://schemas.microsoft.com/office/drawing/2014/main" id="{12F30EA5-76E9-4A1F-8894-001C14D82138}"/>
                </a:ext>
              </a:extLst>
            </p:cNvPr>
            <p:cNvSpPr/>
            <p:nvPr/>
          </p:nvSpPr>
          <p:spPr>
            <a:xfrm>
              <a:off x="6244721" y="1505669"/>
              <a:ext cx="717120" cy="7171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8" name="그림 527">
              <a:extLst>
                <a:ext uri="{FF2B5EF4-FFF2-40B4-BE49-F238E27FC236}">
                  <a16:creationId xmlns:a16="http://schemas.microsoft.com/office/drawing/2014/main" id="{56BDB1BF-5850-4387-9F1D-00DC871AD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6367" y="1669382"/>
              <a:ext cx="333828" cy="333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9515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/>
          <p:nvPr/>
        </p:nvSpPr>
        <p:spPr>
          <a:xfrm>
            <a:off x="720000" y="377250"/>
            <a:ext cx="4210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rPr>
              <a:t>03. KEY FEATURES</a:t>
            </a:r>
            <a:endParaRPr dirty="0">
              <a:solidFill>
                <a:srgbClr val="2D2E27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1B9D6F-43A6-439F-8A39-8DDC40909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31" y="1193971"/>
            <a:ext cx="2302669" cy="113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9D92BC5-D236-4A5D-9341-B3C5D0E5A3B4}"/>
              </a:ext>
            </a:extLst>
          </p:cNvPr>
          <p:cNvGrpSpPr/>
          <p:nvPr/>
        </p:nvGrpSpPr>
        <p:grpSpPr>
          <a:xfrm>
            <a:off x="5421085" y="1572678"/>
            <a:ext cx="3057572" cy="358500"/>
            <a:chOff x="1026525" y="3586650"/>
            <a:chExt cx="1813800" cy="358500"/>
          </a:xfrm>
        </p:grpSpPr>
        <p:sp>
          <p:nvSpPr>
            <p:cNvPr id="5" name="Google Shape;606;p37">
              <a:extLst>
                <a:ext uri="{FF2B5EF4-FFF2-40B4-BE49-F238E27FC236}">
                  <a16:creationId xmlns:a16="http://schemas.microsoft.com/office/drawing/2014/main" id="{D630F107-8BD5-4C62-95CE-740A54675BFE}"/>
                </a:ext>
              </a:extLst>
            </p:cNvPr>
            <p:cNvSpPr/>
            <p:nvPr/>
          </p:nvSpPr>
          <p:spPr>
            <a:xfrm>
              <a:off x="1026525" y="3586650"/>
              <a:ext cx="18138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8;p37">
              <a:extLst>
                <a:ext uri="{FF2B5EF4-FFF2-40B4-BE49-F238E27FC236}">
                  <a16:creationId xmlns:a16="http://schemas.microsoft.com/office/drawing/2014/main" id="{B87A41D3-68A0-4911-8D7B-C3F5011E9CAA}"/>
                </a:ext>
              </a:extLst>
            </p:cNvPr>
            <p:cNvSpPr txBox="1">
              <a:spLocks/>
            </p:cNvSpPr>
            <p:nvPr/>
          </p:nvSpPr>
          <p:spPr>
            <a:xfrm>
              <a:off x="1139100" y="3586650"/>
              <a:ext cx="15885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  <a:lvl2pPr marL="914400" marR="0" lvl="1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2pPr>
              <a:lvl3pPr marL="1371600" marR="0" lvl="2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4pPr>
              <a:lvl5pPr marL="2286000" marR="0" lvl="4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5pPr>
              <a:lvl6pPr marL="2743200" marR="0" lvl="5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6pPr>
              <a:lvl7pPr marL="3200400" marR="0" lvl="6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7pPr>
              <a:lvl8pPr marL="3657600" marR="0" lvl="7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8pPr>
              <a:lvl9pPr marL="4114800" marR="0" lvl="8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9pPr>
            </a:lstStyle>
            <a:p>
              <a:pPr marL="0" indent="0" algn="ctr">
                <a:buFont typeface="Inter"/>
                <a:buNone/>
              </a:pPr>
              <a:r>
                <a:rPr lang="en-US" sz="2000" dirty="0">
                  <a:latin typeface="Rubik Light"/>
                  <a:ea typeface="Rubik Light"/>
                  <a:cs typeface="Rubik Light"/>
                  <a:sym typeface="Rubik Light"/>
                </a:rPr>
                <a:t>only 2 people </a:t>
              </a:r>
            </a:p>
          </p:txBody>
        </p:sp>
      </p:grp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5488367C-EBCC-47F8-AEEB-78D895037861}"/>
              </a:ext>
            </a:extLst>
          </p:cNvPr>
          <p:cNvSpPr/>
          <p:nvPr/>
        </p:nvSpPr>
        <p:spPr>
          <a:xfrm>
            <a:off x="4368800" y="2623763"/>
            <a:ext cx="406400" cy="5588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04BE302-7C6B-459C-92A6-DE85D0A74E47}"/>
              </a:ext>
            </a:extLst>
          </p:cNvPr>
          <p:cNvGrpSpPr/>
          <p:nvPr/>
        </p:nvGrpSpPr>
        <p:grpSpPr>
          <a:xfrm>
            <a:off x="3042620" y="3391571"/>
            <a:ext cx="3057572" cy="358500"/>
            <a:chOff x="1026525" y="3586650"/>
            <a:chExt cx="1813800" cy="358500"/>
          </a:xfrm>
        </p:grpSpPr>
        <p:sp>
          <p:nvSpPr>
            <p:cNvPr id="15" name="Google Shape;606;p37">
              <a:extLst>
                <a:ext uri="{FF2B5EF4-FFF2-40B4-BE49-F238E27FC236}">
                  <a16:creationId xmlns:a16="http://schemas.microsoft.com/office/drawing/2014/main" id="{E478DBE6-143C-4472-AB3E-9E4E53BDB7B4}"/>
                </a:ext>
              </a:extLst>
            </p:cNvPr>
            <p:cNvSpPr/>
            <p:nvPr/>
          </p:nvSpPr>
          <p:spPr>
            <a:xfrm>
              <a:off x="1026525" y="3586650"/>
              <a:ext cx="18138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08;p37">
              <a:extLst>
                <a:ext uri="{FF2B5EF4-FFF2-40B4-BE49-F238E27FC236}">
                  <a16:creationId xmlns:a16="http://schemas.microsoft.com/office/drawing/2014/main" id="{66203DF3-01A5-4A2C-A7F4-9E632F82190E}"/>
                </a:ext>
              </a:extLst>
            </p:cNvPr>
            <p:cNvSpPr txBox="1">
              <a:spLocks/>
            </p:cNvSpPr>
            <p:nvPr/>
          </p:nvSpPr>
          <p:spPr>
            <a:xfrm>
              <a:off x="1139100" y="3586650"/>
              <a:ext cx="15885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  <a:lvl2pPr marL="914400" marR="0" lvl="1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2pPr>
              <a:lvl3pPr marL="1371600" marR="0" lvl="2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4pPr>
              <a:lvl5pPr marL="2286000" marR="0" lvl="4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5pPr>
              <a:lvl6pPr marL="2743200" marR="0" lvl="5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6pPr>
              <a:lvl7pPr marL="3200400" marR="0" lvl="6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7pPr>
              <a:lvl8pPr marL="3657600" marR="0" lvl="7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8pPr>
              <a:lvl9pPr marL="4114800" marR="0" lvl="8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9pPr>
            </a:lstStyle>
            <a:p>
              <a:pPr marL="0" indent="0" algn="ctr">
                <a:buFont typeface="Inter"/>
                <a:buNone/>
              </a:pPr>
              <a:r>
                <a:rPr lang="en-US" sz="2000" dirty="0">
                  <a:latin typeface="Rubik Light"/>
                  <a:ea typeface="Rubik Light"/>
                  <a:cs typeface="Rubik Light"/>
                  <a:sym typeface="Rubik Light"/>
                </a:rPr>
                <a:t>2 or more people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48446EF-0604-4941-9574-FF14DBD1DFC7}"/>
              </a:ext>
            </a:extLst>
          </p:cNvPr>
          <p:cNvGrpSpPr/>
          <p:nvPr/>
        </p:nvGrpSpPr>
        <p:grpSpPr>
          <a:xfrm>
            <a:off x="2510251" y="3959079"/>
            <a:ext cx="4122058" cy="358500"/>
            <a:chOff x="1026525" y="3586650"/>
            <a:chExt cx="1813800" cy="358500"/>
          </a:xfrm>
        </p:grpSpPr>
        <p:sp>
          <p:nvSpPr>
            <p:cNvPr id="18" name="Google Shape;606;p37">
              <a:extLst>
                <a:ext uri="{FF2B5EF4-FFF2-40B4-BE49-F238E27FC236}">
                  <a16:creationId xmlns:a16="http://schemas.microsoft.com/office/drawing/2014/main" id="{870645D8-BE88-41B5-95D4-4147CAF69A17}"/>
                </a:ext>
              </a:extLst>
            </p:cNvPr>
            <p:cNvSpPr/>
            <p:nvPr/>
          </p:nvSpPr>
          <p:spPr>
            <a:xfrm>
              <a:off x="1026525" y="3586650"/>
              <a:ext cx="18138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08;p37">
              <a:extLst>
                <a:ext uri="{FF2B5EF4-FFF2-40B4-BE49-F238E27FC236}">
                  <a16:creationId xmlns:a16="http://schemas.microsoft.com/office/drawing/2014/main" id="{F6ABBC81-4E2C-45CA-A458-A28C5494DBE4}"/>
                </a:ext>
              </a:extLst>
            </p:cNvPr>
            <p:cNvSpPr txBox="1">
              <a:spLocks/>
            </p:cNvSpPr>
            <p:nvPr/>
          </p:nvSpPr>
          <p:spPr>
            <a:xfrm>
              <a:off x="1139100" y="3586650"/>
              <a:ext cx="15885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  <a:lvl2pPr marL="914400" marR="0" lvl="1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2pPr>
              <a:lvl3pPr marL="1371600" marR="0" lvl="2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4pPr>
              <a:lvl5pPr marL="2286000" marR="0" lvl="4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5pPr>
              <a:lvl6pPr marL="2743200" marR="0" lvl="5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6pPr>
              <a:lvl7pPr marL="3200400" marR="0" lvl="6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7pPr>
              <a:lvl8pPr marL="3657600" marR="0" lvl="7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8pPr>
              <a:lvl9pPr marL="4114800" marR="0" lvl="8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9pPr>
            </a:lstStyle>
            <a:p>
              <a:pPr marL="0" indent="0" algn="ctr">
                <a:buFont typeface="Inter"/>
                <a:buNone/>
              </a:pPr>
              <a:r>
                <a:rPr lang="en-US" sz="2000" dirty="0">
                  <a:latin typeface="Rubik Light"/>
                  <a:ea typeface="Rubik Light"/>
                  <a:cs typeface="Rubik Light"/>
                  <a:sym typeface="Rubik Light"/>
                </a:rPr>
                <a:t>high-capacity production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64B1956-D383-4AD8-AB0B-5DBFD5E21C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5" t="12076" r="3720" b="65819"/>
          <a:stretch/>
        </p:blipFill>
        <p:spPr>
          <a:xfrm>
            <a:off x="2633005" y="1193971"/>
            <a:ext cx="2380343" cy="113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8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/>
          <p:nvPr/>
        </p:nvSpPr>
        <p:spPr>
          <a:xfrm>
            <a:off x="720000" y="377250"/>
            <a:ext cx="4210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rPr>
              <a:t>03. KEY FEATURES</a:t>
            </a:r>
            <a:endParaRPr dirty="0">
              <a:solidFill>
                <a:srgbClr val="2D2E27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D92BC5-D236-4A5D-9341-B3C5D0E5A3B4}"/>
              </a:ext>
            </a:extLst>
          </p:cNvPr>
          <p:cNvGrpSpPr/>
          <p:nvPr/>
        </p:nvGrpSpPr>
        <p:grpSpPr>
          <a:xfrm>
            <a:off x="5421085" y="1572678"/>
            <a:ext cx="3057572" cy="358500"/>
            <a:chOff x="1026525" y="3586650"/>
            <a:chExt cx="1813800" cy="358500"/>
          </a:xfrm>
        </p:grpSpPr>
        <p:sp>
          <p:nvSpPr>
            <p:cNvPr id="5" name="Google Shape;606;p37">
              <a:extLst>
                <a:ext uri="{FF2B5EF4-FFF2-40B4-BE49-F238E27FC236}">
                  <a16:creationId xmlns:a16="http://schemas.microsoft.com/office/drawing/2014/main" id="{D630F107-8BD5-4C62-95CE-740A54675BFE}"/>
                </a:ext>
              </a:extLst>
            </p:cNvPr>
            <p:cNvSpPr/>
            <p:nvPr/>
          </p:nvSpPr>
          <p:spPr>
            <a:xfrm>
              <a:off x="1026525" y="3586650"/>
              <a:ext cx="18138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8;p37">
              <a:extLst>
                <a:ext uri="{FF2B5EF4-FFF2-40B4-BE49-F238E27FC236}">
                  <a16:creationId xmlns:a16="http://schemas.microsoft.com/office/drawing/2014/main" id="{B87A41D3-68A0-4911-8D7B-C3F5011E9CAA}"/>
                </a:ext>
              </a:extLst>
            </p:cNvPr>
            <p:cNvSpPr txBox="1">
              <a:spLocks/>
            </p:cNvSpPr>
            <p:nvPr/>
          </p:nvSpPr>
          <p:spPr>
            <a:xfrm>
              <a:off x="1139100" y="3586650"/>
              <a:ext cx="15885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  <a:lvl2pPr marL="914400" marR="0" lvl="1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2pPr>
              <a:lvl3pPr marL="1371600" marR="0" lvl="2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4pPr>
              <a:lvl5pPr marL="2286000" marR="0" lvl="4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5pPr>
              <a:lvl6pPr marL="2743200" marR="0" lvl="5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6pPr>
              <a:lvl7pPr marL="3200400" marR="0" lvl="6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7pPr>
              <a:lvl8pPr marL="3657600" marR="0" lvl="7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8pPr>
              <a:lvl9pPr marL="4114800" marR="0" lvl="8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9pPr>
            </a:lstStyle>
            <a:p>
              <a:pPr marL="0" indent="0" algn="ctr">
                <a:buFont typeface="Inter"/>
                <a:buNone/>
              </a:pPr>
              <a:r>
                <a:rPr lang="en-US" sz="2000" dirty="0">
                  <a:latin typeface="Rubik Light"/>
                  <a:ea typeface="Rubik Light"/>
                  <a:cs typeface="Rubik Light"/>
                  <a:sym typeface="Rubik Light"/>
                </a:rPr>
                <a:t>used</a:t>
              </a:r>
              <a:r>
                <a:rPr lang="ko-KR" altLang="en-US" sz="2000" dirty="0">
                  <a:latin typeface="Rubik Light"/>
                  <a:ea typeface="Rubik Light"/>
                  <a:cs typeface="Rubik Light"/>
                  <a:sym typeface="Rubik Light"/>
                </a:rPr>
                <a:t> </a:t>
              </a:r>
              <a:r>
                <a:rPr lang="en-US" altLang="ko-KR" sz="2000" dirty="0">
                  <a:latin typeface="Rubik Light"/>
                  <a:ea typeface="Rubik Light"/>
                  <a:cs typeface="Rubik Light"/>
                  <a:sym typeface="Rubik Light"/>
                </a:rPr>
                <a:t>item</a:t>
              </a:r>
              <a:endParaRPr lang="en-US" sz="2000" dirty="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</p:grp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5488367C-EBCC-47F8-AEEB-78D895037861}"/>
              </a:ext>
            </a:extLst>
          </p:cNvPr>
          <p:cNvSpPr/>
          <p:nvPr/>
        </p:nvSpPr>
        <p:spPr>
          <a:xfrm>
            <a:off x="4368800" y="2623763"/>
            <a:ext cx="406400" cy="5588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04BE302-7C6B-459C-92A6-DE85D0A74E47}"/>
              </a:ext>
            </a:extLst>
          </p:cNvPr>
          <p:cNvGrpSpPr/>
          <p:nvPr/>
        </p:nvGrpSpPr>
        <p:grpSpPr>
          <a:xfrm>
            <a:off x="2067483" y="3510637"/>
            <a:ext cx="1660358" cy="806942"/>
            <a:chOff x="1026525" y="3586650"/>
            <a:chExt cx="1813800" cy="358500"/>
          </a:xfrm>
        </p:grpSpPr>
        <p:sp>
          <p:nvSpPr>
            <p:cNvPr id="15" name="Google Shape;606;p37">
              <a:extLst>
                <a:ext uri="{FF2B5EF4-FFF2-40B4-BE49-F238E27FC236}">
                  <a16:creationId xmlns:a16="http://schemas.microsoft.com/office/drawing/2014/main" id="{E478DBE6-143C-4472-AB3E-9E4E53BDB7B4}"/>
                </a:ext>
              </a:extLst>
            </p:cNvPr>
            <p:cNvSpPr/>
            <p:nvPr/>
          </p:nvSpPr>
          <p:spPr>
            <a:xfrm>
              <a:off x="1026525" y="3586650"/>
              <a:ext cx="18138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08;p37">
              <a:extLst>
                <a:ext uri="{FF2B5EF4-FFF2-40B4-BE49-F238E27FC236}">
                  <a16:creationId xmlns:a16="http://schemas.microsoft.com/office/drawing/2014/main" id="{66203DF3-01A5-4A2C-A7F4-9E632F82190E}"/>
                </a:ext>
              </a:extLst>
            </p:cNvPr>
            <p:cNvSpPr txBox="1">
              <a:spLocks/>
            </p:cNvSpPr>
            <p:nvPr/>
          </p:nvSpPr>
          <p:spPr>
            <a:xfrm>
              <a:off x="1139100" y="3586650"/>
              <a:ext cx="15885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  <a:lvl2pPr marL="914400" marR="0" lvl="1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2pPr>
              <a:lvl3pPr marL="1371600" marR="0" lvl="2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4pPr>
              <a:lvl5pPr marL="2286000" marR="0" lvl="4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5pPr>
              <a:lvl6pPr marL="2743200" marR="0" lvl="5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6pPr>
              <a:lvl7pPr marL="3200400" marR="0" lvl="6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7pPr>
              <a:lvl8pPr marL="3657600" marR="0" lvl="7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8pPr>
              <a:lvl9pPr marL="4114800" marR="0" lvl="8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9pPr>
            </a:lstStyle>
            <a:p>
              <a:pPr marL="0" indent="0" algn="ctr">
                <a:buFont typeface="Inter"/>
                <a:buNone/>
              </a:pPr>
              <a:r>
                <a:rPr lang="en-US" sz="2000" dirty="0">
                  <a:latin typeface="Rubik Light"/>
                  <a:ea typeface="Rubik Light"/>
                  <a:cs typeface="Rubik Light"/>
                  <a:sym typeface="Rubik Light"/>
                </a:rPr>
                <a:t>new item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48446EF-0604-4941-9574-FF14DBD1DFC7}"/>
              </a:ext>
            </a:extLst>
          </p:cNvPr>
          <p:cNvGrpSpPr/>
          <p:nvPr/>
        </p:nvGrpSpPr>
        <p:grpSpPr>
          <a:xfrm>
            <a:off x="5416161" y="3510637"/>
            <a:ext cx="2060309" cy="806942"/>
            <a:chOff x="1026525" y="3586650"/>
            <a:chExt cx="1813800" cy="358500"/>
          </a:xfrm>
        </p:grpSpPr>
        <p:sp>
          <p:nvSpPr>
            <p:cNvPr id="18" name="Google Shape;606;p37">
              <a:extLst>
                <a:ext uri="{FF2B5EF4-FFF2-40B4-BE49-F238E27FC236}">
                  <a16:creationId xmlns:a16="http://schemas.microsoft.com/office/drawing/2014/main" id="{870645D8-BE88-41B5-95D4-4147CAF69A17}"/>
                </a:ext>
              </a:extLst>
            </p:cNvPr>
            <p:cNvSpPr/>
            <p:nvPr/>
          </p:nvSpPr>
          <p:spPr>
            <a:xfrm>
              <a:off x="1026525" y="3586650"/>
              <a:ext cx="18138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08;p37">
              <a:extLst>
                <a:ext uri="{FF2B5EF4-FFF2-40B4-BE49-F238E27FC236}">
                  <a16:creationId xmlns:a16="http://schemas.microsoft.com/office/drawing/2014/main" id="{F6ABBC81-4E2C-45CA-A458-A28C5494DBE4}"/>
                </a:ext>
              </a:extLst>
            </p:cNvPr>
            <p:cNvSpPr txBox="1">
              <a:spLocks/>
            </p:cNvSpPr>
            <p:nvPr/>
          </p:nvSpPr>
          <p:spPr>
            <a:xfrm>
              <a:off x="1139100" y="3586650"/>
              <a:ext cx="15885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  <a:lvl2pPr marL="914400" marR="0" lvl="1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2pPr>
              <a:lvl3pPr marL="1371600" marR="0" lvl="2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4pPr>
              <a:lvl5pPr marL="2286000" marR="0" lvl="4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5pPr>
              <a:lvl6pPr marL="2743200" marR="0" lvl="5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6pPr>
              <a:lvl7pPr marL="3200400" marR="0" lvl="6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7pPr>
              <a:lvl8pPr marL="3657600" marR="0" lvl="7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8pPr>
              <a:lvl9pPr marL="4114800" marR="0" lvl="8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9pPr>
            </a:lstStyle>
            <a:p>
              <a:pPr marL="0" indent="0" algn="ctr">
                <a:buFont typeface="Inter"/>
                <a:buNone/>
              </a:pPr>
              <a:r>
                <a:rPr lang="en-US" sz="2000" dirty="0">
                  <a:latin typeface="Rubik Light"/>
                  <a:ea typeface="Rubik Light"/>
                  <a:cs typeface="Rubik Light"/>
                  <a:sym typeface="Rubik Light"/>
                </a:rPr>
                <a:t>price of item</a:t>
              </a:r>
            </a:p>
          </p:txBody>
        </p:sp>
      </p:grp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8B3B5E3-DF7E-4E9C-ADDC-89FD56BA5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16" y="1149285"/>
            <a:ext cx="2985370" cy="12052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96B2CB-19B1-4F7C-BDA2-051193BB50E8}"/>
              </a:ext>
            </a:extLst>
          </p:cNvPr>
          <p:cNvSpPr txBox="1"/>
          <p:nvPr/>
        </p:nvSpPr>
        <p:spPr>
          <a:xfrm>
            <a:off x="1037916" y="2392931"/>
            <a:ext cx="185974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 </a:t>
            </a:r>
            <a:r>
              <a:rPr lang="en-US" altLang="ko-KR" sz="900" dirty="0"/>
              <a:t>: </a:t>
            </a:r>
            <a:r>
              <a:rPr lang="ko-KR" altLang="en-US" sz="900" dirty="0"/>
              <a:t>https://www.daangn.com/</a:t>
            </a:r>
          </a:p>
        </p:txBody>
      </p:sp>
      <p:sp>
        <p:nvSpPr>
          <p:cNvPr id="9" name="더하기 기호 8">
            <a:extLst>
              <a:ext uri="{FF2B5EF4-FFF2-40B4-BE49-F238E27FC236}">
                <a16:creationId xmlns:a16="http://schemas.microsoft.com/office/drawing/2014/main" id="{5E84366B-95F2-43E7-994A-4BA7AB8C1F36}"/>
              </a:ext>
            </a:extLst>
          </p:cNvPr>
          <p:cNvSpPr/>
          <p:nvPr/>
        </p:nvSpPr>
        <p:spPr>
          <a:xfrm>
            <a:off x="4257674" y="3581923"/>
            <a:ext cx="672525" cy="66436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77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 txBox="1"/>
          <p:nvPr/>
        </p:nvSpPr>
        <p:spPr>
          <a:xfrm>
            <a:off x="720000" y="377250"/>
            <a:ext cx="36198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rPr>
              <a:t>03. IMPLEMENT TECH</a:t>
            </a:r>
            <a:endParaRPr dirty="0">
              <a:solidFill>
                <a:srgbClr val="2D2E27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3" name="그림 2" descr="텍스트, 명함, 벡터그래픽이(가) 표시된 사진&#10;&#10;자동 생성된 설명">
            <a:extLst>
              <a:ext uri="{FF2B5EF4-FFF2-40B4-BE49-F238E27FC236}">
                <a16:creationId xmlns:a16="http://schemas.microsoft.com/office/drawing/2014/main" id="{437A5B6D-4A41-4736-A258-8CF144351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557" y="1062989"/>
            <a:ext cx="1807172" cy="10744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B613DD-AEAE-4571-9321-C0F50C428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093" y="1062989"/>
            <a:ext cx="2419350" cy="1209675"/>
          </a:xfrm>
          <a:prstGeom prst="rect">
            <a:avLst/>
          </a:prstGeom>
        </p:spPr>
      </p:pic>
      <p:sp>
        <p:nvSpPr>
          <p:cNvPr id="9" name="Google Shape;461;p30">
            <a:extLst>
              <a:ext uri="{FF2B5EF4-FFF2-40B4-BE49-F238E27FC236}">
                <a16:creationId xmlns:a16="http://schemas.microsoft.com/office/drawing/2014/main" id="{418FF637-0D25-482C-A5B1-5B1B680D6AAD}"/>
              </a:ext>
            </a:extLst>
          </p:cNvPr>
          <p:cNvSpPr/>
          <p:nvPr/>
        </p:nvSpPr>
        <p:spPr>
          <a:xfrm>
            <a:off x="1123192" y="2236302"/>
            <a:ext cx="2373900" cy="431400"/>
          </a:xfrm>
          <a:prstGeom prst="roundRect">
            <a:avLst>
              <a:gd name="adj" fmla="val 5742"/>
            </a:avLst>
          </a:prstGeom>
          <a:solidFill>
            <a:srgbClr val="787FF0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 Light" panose="020B0600000101010101" charset="-79"/>
                <a:cs typeface="Rubik Light" panose="020B0600000101010101" charset="-79"/>
              </a:rPr>
              <a:t>GPS</a:t>
            </a:r>
            <a:endParaRPr dirty="0">
              <a:latin typeface="Rubik Light" panose="020B0600000101010101" charset="-79"/>
              <a:cs typeface="Rubik Light" panose="020B0600000101010101" charset="-79"/>
            </a:endParaRPr>
          </a:p>
        </p:txBody>
      </p:sp>
      <p:sp>
        <p:nvSpPr>
          <p:cNvPr id="10" name="Google Shape;461;p30">
            <a:extLst>
              <a:ext uri="{FF2B5EF4-FFF2-40B4-BE49-F238E27FC236}">
                <a16:creationId xmlns:a16="http://schemas.microsoft.com/office/drawing/2014/main" id="{31B36677-BD4F-4902-A6D1-F51A74F0FC90}"/>
              </a:ext>
            </a:extLst>
          </p:cNvPr>
          <p:cNvSpPr/>
          <p:nvPr/>
        </p:nvSpPr>
        <p:spPr>
          <a:xfrm>
            <a:off x="5340817" y="2231944"/>
            <a:ext cx="2373900" cy="431400"/>
          </a:xfrm>
          <a:prstGeom prst="roundRect">
            <a:avLst>
              <a:gd name="adj" fmla="val 5742"/>
            </a:avLst>
          </a:prstGeom>
          <a:solidFill>
            <a:srgbClr val="787FF0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 Light" panose="020B0600000101010101" charset="-79"/>
                <a:cs typeface="Rubik Light" panose="020B0600000101010101" charset="-79"/>
              </a:rPr>
              <a:t>Product Price API</a:t>
            </a:r>
            <a:endParaRPr dirty="0">
              <a:latin typeface="Rubik Light" panose="020B0600000101010101" charset="-79"/>
              <a:cs typeface="Rubik Light" panose="020B0600000101010101" charset="-79"/>
            </a:endParaRPr>
          </a:p>
        </p:txBody>
      </p:sp>
      <p:sp>
        <p:nvSpPr>
          <p:cNvPr id="11" name="Google Shape;461;p30">
            <a:extLst>
              <a:ext uri="{FF2B5EF4-FFF2-40B4-BE49-F238E27FC236}">
                <a16:creationId xmlns:a16="http://schemas.microsoft.com/office/drawing/2014/main" id="{F3E39580-1E14-46D1-B0E7-CA79224B2A1C}"/>
              </a:ext>
            </a:extLst>
          </p:cNvPr>
          <p:cNvSpPr/>
          <p:nvPr/>
        </p:nvSpPr>
        <p:spPr>
          <a:xfrm>
            <a:off x="913398" y="3508443"/>
            <a:ext cx="2793487" cy="944409"/>
          </a:xfrm>
          <a:prstGeom prst="roundRect">
            <a:avLst>
              <a:gd name="adj" fmla="val 5742"/>
            </a:avLst>
          </a:prstGeom>
          <a:solidFill>
            <a:srgbClr val="787FF0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 Light" panose="020B0600000101010101" charset="-79"/>
                <a:cs typeface="Rubik Light" panose="020B0600000101010101" charset="-79"/>
              </a:rPr>
              <a:t>Get User’s location to connect with other neighbor users.</a:t>
            </a:r>
            <a:endParaRPr dirty="0">
              <a:latin typeface="Rubik Light" panose="020B0600000101010101" charset="-79"/>
              <a:cs typeface="Rubik Light" panose="020B0600000101010101" charset="-79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418757C-EBBC-408D-9EE0-135CCDF20E53}"/>
              </a:ext>
            </a:extLst>
          </p:cNvPr>
          <p:cNvSpPr/>
          <p:nvPr/>
        </p:nvSpPr>
        <p:spPr>
          <a:xfrm>
            <a:off x="2106941" y="2808672"/>
            <a:ext cx="406400" cy="5588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Google Shape;461;p30">
            <a:extLst>
              <a:ext uri="{FF2B5EF4-FFF2-40B4-BE49-F238E27FC236}">
                <a16:creationId xmlns:a16="http://schemas.microsoft.com/office/drawing/2014/main" id="{34B8DB38-8F4C-444B-A9AD-AFAA9E31A6C5}"/>
              </a:ext>
            </a:extLst>
          </p:cNvPr>
          <p:cNvSpPr/>
          <p:nvPr/>
        </p:nvSpPr>
        <p:spPr>
          <a:xfrm>
            <a:off x="5131023" y="3508443"/>
            <a:ext cx="2793487" cy="944409"/>
          </a:xfrm>
          <a:prstGeom prst="roundRect">
            <a:avLst>
              <a:gd name="adj" fmla="val 5742"/>
            </a:avLst>
          </a:prstGeom>
          <a:solidFill>
            <a:srgbClr val="787FF0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 Light" panose="020B0600000101010101" charset="-79"/>
                <a:cs typeface="Rubik Light" panose="020B0600000101010101" charset="-79"/>
              </a:rPr>
              <a:t>Get Products’ information to show to users</a:t>
            </a:r>
            <a:endParaRPr dirty="0">
              <a:latin typeface="Rubik Light" panose="020B0600000101010101" charset="-79"/>
              <a:cs typeface="Rubik Light" panose="020B0600000101010101" charset="-79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0D388950-C62D-4125-9685-C32634DEBF1D}"/>
              </a:ext>
            </a:extLst>
          </p:cNvPr>
          <p:cNvSpPr/>
          <p:nvPr/>
        </p:nvSpPr>
        <p:spPr>
          <a:xfrm>
            <a:off x="6324567" y="2808672"/>
            <a:ext cx="406400" cy="5588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 txBox="1"/>
          <p:nvPr/>
        </p:nvSpPr>
        <p:spPr>
          <a:xfrm>
            <a:off x="720000" y="377250"/>
            <a:ext cx="36198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rPr>
              <a:t>03. IMPLEMENT TECH</a:t>
            </a:r>
            <a:endParaRPr dirty="0">
              <a:solidFill>
                <a:srgbClr val="2D2E27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0" name="Google Shape;461;p30">
            <a:extLst>
              <a:ext uri="{FF2B5EF4-FFF2-40B4-BE49-F238E27FC236}">
                <a16:creationId xmlns:a16="http://schemas.microsoft.com/office/drawing/2014/main" id="{31B36677-BD4F-4902-A6D1-F51A74F0FC90}"/>
              </a:ext>
            </a:extLst>
          </p:cNvPr>
          <p:cNvSpPr/>
          <p:nvPr/>
        </p:nvSpPr>
        <p:spPr>
          <a:xfrm>
            <a:off x="1123191" y="2236301"/>
            <a:ext cx="2373900" cy="431400"/>
          </a:xfrm>
          <a:prstGeom prst="roundRect">
            <a:avLst>
              <a:gd name="adj" fmla="val 5742"/>
            </a:avLst>
          </a:prstGeom>
          <a:solidFill>
            <a:srgbClr val="787FF0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 Light" panose="020B0600000101010101" charset="-79"/>
                <a:cs typeface="Rubik Light" panose="020B0600000101010101" charset="-79"/>
              </a:rPr>
              <a:t>Chatting</a:t>
            </a:r>
            <a:endParaRPr dirty="0">
              <a:latin typeface="Rubik Light" panose="020B0600000101010101" charset="-79"/>
              <a:cs typeface="Rubik Light" panose="020B0600000101010101" charset="-79"/>
            </a:endParaRPr>
          </a:p>
        </p:txBody>
      </p:sp>
      <p:sp>
        <p:nvSpPr>
          <p:cNvPr id="13" name="Google Shape;461;p30">
            <a:extLst>
              <a:ext uri="{FF2B5EF4-FFF2-40B4-BE49-F238E27FC236}">
                <a16:creationId xmlns:a16="http://schemas.microsoft.com/office/drawing/2014/main" id="{34B8DB38-8F4C-444B-A9AD-AFAA9E31A6C5}"/>
              </a:ext>
            </a:extLst>
          </p:cNvPr>
          <p:cNvSpPr/>
          <p:nvPr/>
        </p:nvSpPr>
        <p:spPr>
          <a:xfrm>
            <a:off x="934547" y="3508443"/>
            <a:ext cx="2793487" cy="944409"/>
          </a:xfrm>
          <a:prstGeom prst="roundRect">
            <a:avLst>
              <a:gd name="adj" fmla="val 5742"/>
            </a:avLst>
          </a:prstGeom>
          <a:solidFill>
            <a:srgbClr val="787FF0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 Light" panose="020B0600000101010101" charset="-79"/>
                <a:cs typeface="Rubik Light" panose="020B0600000101010101" charset="-79"/>
              </a:rPr>
              <a:t>Users can communicate with product or </a:t>
            </a:r>
            <a:r>
              <a:rPr lang="en-US" dirty="0" err="1">
                <a:latin typeface="Rubik Light" panose="020B0600000101010101" charset="-79"/>
                <a:cs typeface="Rubik Light" panose="020B0600000101010101" charset="-79"/>
              </a:rPr>
              <a:t>etc</a:t>
            </a:r>
            <a:endParaRPr dirty="0">
              <a:latin typeface="Rubik Light" panose="020B0600000101010101" charset="-79"/>
              <a:cs typeface="Rubik Light" panose="020B0600000101010101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B6607E-2BDD-4507-A3DD-CE34EFB30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725" y="843721"/>
            <a:ext cx="2253132" cy="1292030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A8A6310-5E1C-41F6-892A-9C5796A4C21C}"/>
              </a:ext>
            </a:extLst>
          </p:cNvPr>
          <p:cNvSpPr/>
          <p:nvPr/>
        </p:nvSpPr>
        <p:spPr>
          <a:xfrm>
            <a:off x="2106941" y="2808672"/>
            <a:ext cx="406400" cy="5588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Google Shape;461;p30">
            <a:extLst>
              <a:ext uri="{FF2B5EF4-FFF2-40B4-BE49-F238E27FC236}">
                <a16:creationId xmlns:a16="http://schemas.microsoft.com/office/drawing/2014/main" id="{41262C59-E111-485E-BBC8-F4DB6A87212C}"/>
              </a:ext>
            </a:extLst>
          </p:cNvPr>
          <p:cNvSpPr/>
          <p:nvPr/>
        </p:nvSpPr>
        <p:spPr>
          <a:xfrm>
            <a:off x="5604609" y="2236301"/>
            <a:ext cx="2373900" cy="431400"/>
          </a:xfrm>
          <a:prstGeom prst="roundRect">
            <a:avLst>
              <a:gd name="adj" fmla="val 5742"/>
            </a:avLst>
          </a:prstGeom>
          <a:solidFill>
            <a:srgbClr val="787FF0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 Light" panose="020B0600000101010101" charset="-79"/>
                <a:cs typeface="Rubik Light" panose="020B0600000101010101" charset="-79"/>
              </a:rPr>
              <a:t>Database</a:t>
            </a:r>
            <a:endParaRPr dirty="0">
              <a:latin typeface="Rubik Light" panose="020B0600000101010101" charset="-79"/>
              <a:cs typeface="Rubik Light" panose="020B0600000101010101" charset="-79"/>
            </a:endParaRPr>
          </a:p>
        </p:txBody>
      </p:sp>
      <p:sp>
        <p:nvSpPr>
          <p:cNvPr id="19" name="Google Shape;461;p30">
            <a:extLst>
              <a:ext uri="{FF2B5EF4-FFF2-40B4-BE49-F238E27FC236}">
                <a16:creationId xmlns:a16="http://schemas.microsoft.com/office/drawing/2014/main" id="{593F5C71-5F2A-41E2-854B-251A0C08F693}"/>
              </a:ext>
            </a:extLst>
          </p:cNvPr>
          <p:cNvSpPr/>
          <p:nvPr/>
        </p:nvSpPr>
        <p:spPr>
          <a:xfrm>
            <a:off x="5415966" y="3508443"/>
            <a:ext cx="2793487" cy="944409"/>
          </a:xfrm>
          <a:prstGeom prst="roundRect">
            <a:avLst>
              <a:gd name="adj" fmla="val 5742"/>
            </a:avLst>
          </a:prstGeom>
          <a:solidFill>
            <a:srgbClr val="787FF0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 Light" panose="020B0600000101010101" charset="-79"/>
                <a:cs typeface="Rubik Light" panose="020B0600000101010101" charset="-79"/>
              </a:rPr>
              <a:t>Stores various data 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 Light" panose="020B0600000101010101" charset="-79"/>
                <a:cs typeface="Rubik Light" panose="020B0600000101010101" charset="-79"/>
              </a:rPr>
              <a:t>a Cloud server using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ubik Light" panose="020B0600000101010101" charset="-79"/>
                <a:cs typeface="Rubik Light" panose="020B0600000101010101" charset="-79"/>
              </a:rPr>
              <a:t>DotHome</a:t>
            </a:r>
            <a:r>
              <a:rPr lang="en-US" dirty="0">
                <a:latin typeface="Rubik Light" panose="020B0600000101010101" charset="-79"/>
                <a:cs typeface="Rubik Light" panose="020B0600000101010101" charset="-79"/>
              </a:rPr>
              <a:t> and </a:t>
            </a:r>
            <a:r>
              <a:rPr lang="en-US" dirty="0" err="1">
                <a:latin typeface="Rubik Light" panose="020B0600000101010101" charset="-79"/>
                <a:cs typeface="Rubik Light" panose="020B0600000101010101" charset="-79"/>
              </a:rPr>
              <a:t>Filezilla</a:t>
            </a:r>
            <a:endParaRPr dirty="0">
              <a:latin typeface="Rubik Light" panose="020B0600000101010101" charset="-79"/>
              <a:cs typeface="Rubik Light" panose="020B0600000101010101" charset="-79"/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F66DECF7-7E1E-4CD8-8919-B7A8F824569A}"/>
              </a:ext>
            </a:extLst>
          </p:cNvPr>
          <p:cNvSpPr/>
          <p:nvPr/>
        </p:nvSpPr>
        <p:spPr>
          <a:xfrm>
            <a:off x="6588359" y="2808672"/>
            <a:ext cx="406400" cy="5588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래픽 5" descr="업로드 단색으로 채워진">
            <a:extLst>
              <a:ext uri="{FF2B5EF4-FFF2-40B4-BE49-F238E27FC236}">
                <a16:creationId xmlns:a16="http://schemas.microsoft.com/office/drawing/2014/main" id="{AC33632D-6D0F-4D35-A82A-E3A14D0F8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0585" y="857441"/>
            <a:ext cx="1278309" cy="12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04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 txBox="1"/>
          <p:nvPr/>
        </p:nvSpPr>
        <p:spPr>
          <a:xfrm>
            <a:off x="720000" y="377250"/>
            <a:ext cx="36198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rPr>
              <a:t>04. ROLES</a:t>
            </a:r>
            <a:endParaRPr dirty="0">
              <a:solidFill>
                <a:srgbClr val="2D2E27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9" name="Google Shape;463;p30">
            <a:extLst>
              <a:ext uri="{FF2B5EF4-FFF2-40B4-BE49-F238E27FC236}">
                <a16:creationId xmlns:a16="http://schemas.microsoft.com/office/drawing/2014/main" id="{CDE80E5D-1497-41A9-BC69-D1366FC6C10C}"/>
              </a:ext>
            </a:extLst>
          </p:cNvPr>
          <p:cNvSpPr txBox="1">
            <a:spLocks/>
          </p:cNvSpPr>
          <p:nvPr/>
        </p:nvSpPr>
        <p:spPr>
          <a:xfrm>
            <a:off x="720000" y="1832800"/>
            <a:ext cx="3930515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Creating and implementing a program structure</a:t>
            </a:r>
          </a:p>
          <a:p>
            <a:pPr>
              <a:spcAft>
                <a:spcPts val="600"/>
              </a:spcAft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Function Implementation</a:t>
            </a:r>
          </a:p>
          <a:p>
            <a:pPr>
              <a:spcAft>
                <a:spcPts val="600"/>
              </a:spcAft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Proposal, final report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5770B23-3628-43CC-A8E8-4718CFFD511D}"/>
              </a:ext>
            </a:extLst>
          </p:cNvPr>
          <p:cNvGrpSpPr/>
          <p:nvPr/>
        </p:nvGrpSpPr>
        <p:grpSpPr>
          <a:xfrm>
            <a:off x="1144990" y="1151163"/>
            <a:ext cx="2373900" cy="445735"/>
            <a:chOff x="1475789" y="1518085"/>
            <a:chExt cx="2373900" cy="445735"/>
          </a:xfrm>
        </p:grpSpPr>
        <p:sp>
          <p:nvSpPr>
            <p:cNvPr id="11" name="Google Shape;461;p30">
              <a:extLst>
                <a:ext uri="{FF2B5EF4-FFF2-40B4-BE49-F238E27FC236}">
                  <a16:creationId xmlns:a16="http://schemas.microsoft.com/office/drawing/2014/main" id="{B9C8C5DF-1FF5-4842-8C24-F3F009B440C0}"/>
                </a:ext>
              </a:extLst>
            </p:cNvPr>
            <p:cNvSpPr/>
            <p:nvPr/>
          </p:nvSpPr>
          <p:spPr>
            <a:xfrm>
              <a:off x="1475789" y="1518085"/>
              <a:ext cx="2373900" cy="4314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464;p30">
              <a:extLst>
                <a:ext uri="{FF2B5EF4-FFF2-40B4-BE49-F238E27FC236}">
                  <a16:creationId xmlns:a16="http://schemas.microsoft.com/office/drawing/2014/main" id="{AD522EC7-EBF9-4C70-9A10-65536398DAAD}"/>
                </a:ext>
              </a:extLst>
            </p:cNvPr>
            <p:cNvSpPr txBox="1">
              <a:spLocks/>
            </p:cNvSpPr>
            <p:nvPr/>
          </p:nvSpPr>
          <p:spPr>
            <a:xfrm>
              <a:off x="1631890" y="1532420"/>
              <a:ext cx="2049300" cy="4314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20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심우석</a:t>
              </a:r>
              <a:endParaRPr 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13" name="Google Shape;463;p30">
            <a:extLst>
              <a:ext uri="{FF2B5EF4-FFF2-40B4-BE49-F238E27FC236}">
                <a16:creationId xmlns:a16="http://schemas.microsoft.com/office/drawing/2014/main" id="{3C2D6FF3-9378-4D68-B45B-63574BAF9F0D}"/>
              </a:ext>
            </a:extLst>
          </p:cNvPr>
          <p:cNvSpPr txBox="1">
            <a:spLocks/>
          </p:cNvSpPr>
          <p:nvPr/>
        </p:nvSpPr>
        <p:spPr>
          <a:xfrm>
            <a:off x="1003586" y="3578655"/>
            <a:ext cx="34899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Button and Event Interlink</a:t>
            </a:r>
          </a:p>
          <a:p>
            <a:pPr>
              <a:spcAft>
                <a:spcPts val="600"/>
              </a:spcAft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Function implementation</a:t>
            </a:r>
          </a:p>
          <a:p>
            <a:pPr>
              <a:spcAft>
                <a:spcPts val="600"/>
              </a:spcAft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Interlink program to database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52F5810-550E-4D2D-9F07-321C68FF8D84}"/>
              </a:ext>
            </a:extLst>
          </p:cNvPr>
          <p:cNvGrpSpPr/>
          <p:nvPr/>
        </p:nvGrpSpPr>
        <p:grpSpPr>
          <a:xfrm>
            <a:off x="1144990" y="2936251"/>
            <a:ext cx="2373900" cy="450450"/>
            <a:chOff x="1475789" y="2994613"/>
            <a:chExt cx="2373900" cy="450450"/>
          </a:xfrm>
        </p:grpSpPr>
        <p:sp>
          <p:nvSpPr>
            <p:cNvPr id="15" name="Google Shape;461;p30">
              <a:extLst>
                <a:ext uri="{FF2B5EF4-FFF2-40B4-BE49-F238E27FC236}">
                  <a16:creationId xmlns:a16="http://schemas.microsoft.com/office/drawing/2014/main" id="{F92A7FD5-9015-4304-97E7-8040B9FC5E76}"/>
                </a:ext>
              </a:extLst>
            </p:cNvPr>
            <p:cNvSpPr/>
            <p:nvPr/>
          </p:nvSpPr>
          <p:spPr>
            <a:xfrm>
              <a:off x="1475789" y="2994613"/>
              <a:ext cx="2373900" cy="4314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4;p30">
              <a:extLst>
                <a:ext uri="{FF2B5EF4-FFF2-40B4-BE49-F238E27FC236}">
                  <a16:creationId xmlns:a16="http://schemas.microsoft.com/office/drawing/2014/main" id="{A0F4094D-5E43-40D7-BC06-4883C0CEEA06}"/>
                </a:ext>
              </a:extLst>
            </p:cNvPr>
            <p:cNvSpPr txBox="1">
              <a:spLocks/>
            </p:cNvSpPr>
            <p:nvPr/>
          </p:nvSpPr>
          <p:spPr>
            <a:xfrm>
              <a:off x="1631890" y="3013663"/>
              <a:ext cx="2049300" cy="4314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20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이승규</a:t>
              </a:r>
              <a:endParaRPr 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9F8717A-EDFC-46C3-A650-2500266EE595}"/>
              </a:ext>
            </a:extLst>
          </p:cNvPr>
          <p:cNvGrpSpPr/>
          <p:nvPr/>
        </p:nvGrpSpPr>
        <p:grpSpPr>
          <a:xfrm>
            <a:off x="5372099" y="1161671"/>
            <a:ext cx="2373900" cy="431400"/>
            <a:chOff x="4786990" y="1518085"/>
            <a:chExt cx="2373900" cy="431400"/>
          </a:xfrm>
        </p:grpSpPr>
        <p:sp>
          <p:nvSpPr>
            <p:cNvPr id="18" name="Google Shape;461;p30">
              <a:extLst>
                <a:ext uri="{FF2B5EF4-FFF2-40B4-BE49-F238E27FC236}">
                  <a16:creationId xmlns:a16="http://schemas.microsoft.com/office/drawing/2014/main" id="{7CED3046-5DC3-41F6-8576-275241DCD70A}"/>
                </a:ext>
              </a:extLst>
            </p:cNvPr>
            <p:cNvSpPr/>
            <p:nvPr/>
          </p:nvSpPr>
          <p:spPr>
            <a:xfrm>
              <a:off x="4786990" y="1518085"/>
              <a:ext cx="2373900" cy="4314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4;p30">
              <a:extLst>
                <a:ext uri="{FF2B5EF4-FFF2-40B4-BE49-F238E27FC236}">
                  <a16:creationId xmlns:a16="http://schemas.microsoft.com/office/drawing/2014/main" id="{C4EF4CC7-7678-44CA-966C-A2690CE70C04}"/>
                </a:ext>
              </a:extLst>
            </p:cNvPr>
            <p:cNvSpPr txBox="1">
              <a:spLocks/>
            </p:cNvSpPr>
            <p:nvPr/>
          </p:nvSpPr>
          <p:spPr>
            <a:xfrm>
              <a:off x="4949290" y="1518085"/>
              <a:ext cx="2049300" cy="4314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20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이은서</a:t>
              </a:r>
              <a:endPara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20" name="Google Shape;463;p30">
            <a:extLst>
              <a:ext uri="{FF2B5EF4-FFF2-40B4-BE49-F238E27FC236}">
                <a16:creationId xmlns:a16="http://schemas.microsoft.com/office/drawing/2014/main" id="{83811774-4472-4497-830F-0B2B64EB10E2}"/>
              </a:ext>
            </a:extLst>
          </p:cNvPr>
          <p:cNvSpPr txBox="1">
            <a:spLocks/>
          </p:cNvSpPr>
          <p:nvPr/>
        </p:nvSpPr>
        <p:spPr>
          <a:xfrm>
            <a:off x="4650515" y="3578655"/>
            <a:ext cx="27696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ctr">
              <a:buFont typeface="Inter"/>
              <a:buNone/>
            </a:pPr>
            <a:endParaRPr 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53834F7-CE97-4673-9012-7E5201AD992C}"/>
              </a:ext>
            </a:extLst>
          </p:cNvPr>
          <p:cNvGrpSpPr/>
          <p:nvPr/>
        </p:nvGrpSpPr>
        <p:grpSpPr>
          <a:xfrm>
            <a:off x="5372099" y="2936251"/>
            <a:ext cx="2373900" cy="459029"/>
            <a:chOff x="4786990" y="2991883"/>
            <a:chExt cx="2373900" cy="459029"/>
          </a:xfrm>
        </p:grpSpPr>
        <p:sp>
          <p:nvSpPr>
            <p:cNvPr id="22" name="Google Shape;461;p30">
              <a:extLst>
                <a:ext uri="{FF2B5EF4-FFF2-40B4-BE49-F238E27FC236}">
                  <a16:creationId xmlns:a16="http://schemas.microsoft.com/office/drawing/2014/main" id="{6BC127FD-98A1-475C-B9D9-449773AFD2E6}"/>
                </a:ext>
              </a:extLst>
            </p:cNvPr>
            <p:cNvSpPr/>
            <p:nvPr/>
          </p:nvSpPr>
          <p:spPr>
            <a:xfrm>
              <a:off x="4786990" y="2991883"/>
              <a:ext cx="2373900" cy="4314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64;p30">
              <a:extLst>
                <a:ext uri="{FF2B5EF4-FFF2-40B4-BE49-F238E27FC236}">
                  <a16:creationId xmlns:a16="http://schemas.microsoft.com/office/drawing/2014/main" id="{DB3D1D27-16F8-4110-834E-C5481174989D}"/>
                </a:ext>
              </a:extLst>
            </p:cNvPr>
            <p:cNvSpPr txBox="1">
              <a:spLocks/>
            </p:cNvSpPr>
            <p:nvPr/>
          </p:nvSpPr>
          <p:spPr>
            <a:xfrm>
              <a:off x="4949290" y="3019512"/>
              <a:ext cx="2049300" cy="4314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2000" dirty="0" err="1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최형인</a:t>
              </a:r>
              <a:endParaRPr 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24" name="Google Shape;463;p30">
            <a:extLst>
              <a:ext uri="{FF2B5EF4-FFF2-40B4-BE49-F238E27FC236}">
                <a16:creationId xmlns:a16="http://schemas.microsoft.com/office/drawing/2014/main" id="{7BDECB8A-2E1A-4A3C-8C53-95A2905766EC}"/>
              </a:ext>
            </a:extLst>
          </p:cNvPr>
          <p:cNvSpPr txBox="1">
            <a:spLocks/>
          </p:cNvSpPr>
          <p:nvPr/>
        </p:nvSpPr>
        <p:spPr>
          <a:xfrm>
            <a:off x="5189219" y="1768372"/>
            <a:ext cx="2882685" cy="98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ko-KR" sz="1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Design Implementation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spcAft>
                <a:spcPts val="600"/>
              </a:spcAft>
            </a:pPr>
            <a:r>
              <a:rPr lang="en-US" altLang="ko-KR" sz="1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Fixed a bug</a:t>
            </a:r>
          </a:p>
          <a:p>
            <a:pPr>
              <a:spcAft>
                <a:spcPts val="600"/>
              </a:spcAft>
            </a:pPr>
            <a:r>
              <a:rPr lang="en-US" altLang="ko-KR" sz="1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Proposal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final report</a:t>
            </a:r>
            <a:endParaRPr lang="en-US" altLang="ko-KR" sz="1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5" name="Google Shape;463;p30">
            <a:extLst>
              <a:ext uri="{FF2B5EF4-FFF2-40B4-BE49-F238E27FC236}">
                <a16:creationId xmlns:a16="http://schemas.microsoft.com/office/drawing/2014/main" id="{5D96C018-89D7-48A4-9415-98D333A9AF8D}"/>
              </a:ext>
            </a:extLst>
          </p:cNvPr>
          <p:cNvSpPr txBox="1">
            <a:spLocks/>
          </p:cNvSpPr>
          <p:nvPr/>
        </p:nvSpPr>
        <p:spPr>
          <a:xfrm>
            <a:off x="5189219" y="3578655"/>
            <a:ext cx="27696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Interlink program to database</a:t>
            </a:r>
          </a:p>
          <a:p>
            <a:pPr>
              <a:spcAft>
                <a:spcPts val="600"/>
              </a:spcAft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Design Implementation</a:t>
            </a:r>
          </a:p>
          <a:p>
            <a:pPr>
              <a:spcAft>
                <a:spcPts val="600"/>
              </a:spcAft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Fixed a bug</a:t>
            </a:r>
          </a:p>
        </p:txBody>
      </p:sp>
    </p:spTree>
    <p:extLst>
      <p:ext uri="{BB962C8B-B14F-4D97-AF65-F5344CB8AC3E}">
        <p14:creationId xmlns:p14="http://schemas.microsoft.com/office/powerpoint/2010/main" val="223031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 txBox="1"/>
          <p:nvPr/>
        </p:nvSpPr>
        <p:spPr>
          <a:xfrm>
            <a:off x="720000" y="377250"/>
            <a:ext cx="36198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rPr>
              <a:t>04. TIMELINE</a:t>
            </a:r>
            <a:endParaRPr dirty="0">
              <a:solidFill>
                <a:srgbClr val="2D2E27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aphicFrame>
        <p:nvGraphicFramePr>
          <p:cNvPr id="3" name="Google Shape;592;p36">
            <a:extLst>
              <a:ext uri="{FF2B5EF4-FFF2-40B4-BE49-F238E27FC236}">
                <a16:creationId xmlns:a16="http://schemas.microsoft.com/office/drawing/2014/main" id="{2D967B80-569F-4E49-B2B3-D5CF212BE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822253"/>
              </p:ext>
            </p:extLst>
          </p:nvPr>
        </p:nvGraphicFramePr>
        <p:xfrm>
          <a:off x="847474" y="1367880"/>
          <a:ext cx="2061945" cy="2407740"/>
        </p:xfrm>
        <a:graphic>
          <a:graphicData uri="http://schemas.openxmlformats.org/drawingml/2006/table">
            <a:tbl>
              <a:tblPr>
                <a:noFill/>
                <a:tableStyleId>{B680DA08-3380-4FEF-BE9C-A509F4D76F9F}</a:tableStyleId>
              </a:tblPr>
              <a:tblGrid>
                <a:gridCol w="412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12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Rubik Light"/>
                          <a:cs typeface="Rubik Light"/>
                          <a:sym typeface="Rubik Light"/>
                        </a:rPr>
                        <a:t>March</a:t>
                      </a:r>
                      <a:endParaRPr sz="1600" dirty="0">
                        <a:solidFill>
                          <a:schemeClr val="dk1"/>
                        </a:solidFill>
                        <a:latin typeface="Rubik Light"/>
                        <a:cs typeface="Rubik Light"/>
                        <a:sym typeface="Rubik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TUE</a:t>
                      </a:r>
                      <a:endParaRPr sz="1600">
                        <a:solidFill>
                          <a:schemeClr val="dk1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WED</a:t>
                      </a:r>
                      <a:endParaRPr sz="1600">
                        <a:solidFill>
                          <a:schemeClr val="dk1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THU</a:t>
                      </a:r>
                      <a:endParaRPr sz="1600" dirty="0">
                        <a:solidFill>
                          <a:schemeClr val="dk1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FRI</a:t>
                      </a:r>
                      <a:endParaRPr sz="1600" dirty="0">
                        <a:solidFill>
                          <a:schemeClr val="dk1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3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8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9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10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12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3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17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18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19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3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22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23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24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25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B0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26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29</a:t>
                      </a:r>
                      <a:endParaRPr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30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31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42C7D95-5C2F-45B0-BE27-93FF2D849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31571"/>
              </p:ext>
            </p:extLst>
          </p:nvPr>
        </p:nvGraphicFramePr>
        <p:xfrm>
          <a:off x="3560039" y="1367880"/>
          <a:ext cx="2061945" cy="2407740"/>
        </p:xfrm>
        <a:graphic>
          <a:graphicData uri="http://schemas.openxmlformats.org/drawingml/2006/table">
            <a:tbl>
              <a:tblPr>
                <a:noFill/>
                <a:tableStyleId>{B680DA08-3380-4FEF-BE9C-A509F4D76F9F}</a:tableStyleId>
              </a:tblPr>
              <a:tblGrid>
                <a:gridCol w="412389">
                  <a:extLst>
                    <a:ext uri="{9D8B030D-6E8A-4147-A177-3AD203B41FA5}">
                      <a16:colId xmlns:a16="http://schemas.microsoft.com/office/drawing/2014/main" val="353183248"/>
                    </a:ext>
                  </a:extLst>
                </a:gridCol>
                <a:gridCol w="412389">
                  <a:extLst>
                    <a:ext uri="{9D8B030D-6E8A-4147-A177-3AD203B41FA5}">
                      <a16:colId xmlns:a16="http://schemas.microsoft.com/office/drawing/2014/main" val="1601378716"/>
                    </a:ext>
                  </a:extLst>
                </a:gridCol>
                <a:gridCol w="412389">
                  <a:extLst>
                    <a:ext uri="{9D8B030D-6E8A-4147-A177-3AD203B41FA5}">
                      <a16:colId xmlns:a16="http://schemas.microsoft.com/office/drawing/2014/main" val="1550571438"/>
                    </a:ext>
                  </a:extLst>
                </a:gridCol>
                <a:gridCol w="412389">
                  <a:extLst>
                    <a:ext uri="{9D8B030D-6E8A-4147-A177-3AD203B41FA5}">
                      <a16:colId xmlns:a16="http://schemas.microsoft.com/office/drawing/2014/main" val="4025343092"/>
                    </a:ext>
                  </a:extLst>
                </a:gridCol>
                <a:gridCol w="412389">
                  <a:extLst>
                    <a:ext uri="{9D8B030D-6E8A-4147-A177-3AD203B41FA5}">
                      <a16:colId xmlns:a16="http://schemas.microsoft.com/office/drawing/2014/main" val="3210714546"/>
                    </a:ext>
                  </a:extLst>
                </a:gridCol>
              </a:tblGrid>
              <a:tr h="227409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Rubik Light"/>
                          <a:cs typeface="Rubik Light"/>
                          <a:sym typeface="Rubik Light"/>
                        </a:rPr>
                        <a:t>April</a:t>
                      </a:r>
                      <a:endParaRPr sz="1600" dirty="0">
                        <a:solidFill>
                          <a:schemeClr val="dk1"/>
                        </a:solidFill>
                        <a:latin typeface="Rubik Light"/>
                        <a:cs typeface="Rubik Light"/>
                        <a:sym typeface="Rubik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TUE</a:t>
                      </a:r>
                      <a:endParaRPr sz="1600">
                        <a:solidFill>
                          <a:schemeClr val="dk1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WED</a:t>
                      </a:r>
                      <a:endParaRPr sz="1600">
                        <a:solidFill>
                          <a:schemeClr val="dk1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THU</a:t>
                      </a:r>
                      <a:endParaRPr sz="1600" dirty="0">
                        <a:solidFill>
                          <a:schemeClr val="dk1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FRI</a:t>
                      </a:r>
                      <a:endParaRPr sz="1600" dirty="0">
                        <a:solidFill>
                          <a:schemeClr val="dk1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983382"/>
                  </a:ext>
                </a:extLst>
              </a:tr>
              <a:tr h="229314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581117"/>
                  </a:ext>
                </a:extLst>
              </a:tr>
              <a:tr h="22931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9</a:t>
                      </a:r>
                      <a:endParaRPr b="0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949178"/>
                  </a:ext>
                </a:extLst>
              </a:tr>
              <a:tr h="22931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16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51733"/>
                  </a:ext>
                </a:extLst>
              </a:tr>
              <a:tr h="22931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23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78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30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48895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1459E-34FD-4FAF-8642-289BF9EE5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35687"/>
              </p:ext>
            </p:extLst>
          </p:nvPr>
        </p:nvGraphicFramePr>
        <p:xfrm>
          <a:off x="6272605" y="1367880"/>
          <a:ext cx="2061945" cy="2407740"/>
        </p:xfrm>
        <a:graphic>
          <a:graphicData uri="http://schemas.openxmlformats.org/drawingml/2006/table">
            <a:tbl>
              <a:tblPr>
                <a:noFill/>
                <a:tableStyleId>{B680DA08-3380-4FEF-BE9C-A509F4D76F9F}</a:tableStyleId>
              </a:tblPr>
              <a:tblGrid>
                <a:gridCol w="412389">
                  <a:extLst>
                    <a:ext uri="{9D8B030D-6E8A-4147-A177-3AD203B41FA5}">
                      <a16:colId xmlns:a16="http://schemas.microsoft.com/office/drawing/2014/main" val="353183248"/>
                    </a:ext>
                  </a:extLst>
                </a:gridCol>
                <a:gridCol w="412389">
                  <a:extLst>
                    <a:ext uri="{9D8B030D-6E8A-4147-A177-3AD203B41FA5}">
                      <a16:colId xmlns:a16="http://schemas.microsoft.com/office/drawing/2014/main" val="1601378716"/>
                    </a:ext>
                  </a:extLst>
                </a:gridCol>
                <a:gridCol w="412389">
                  <a:extLst>
                    <a:ext uri="{9D8B030D-6E8A-4147-A177-3AD203B41FA5}">
                      <a16:colId xmlns:a16="http://schemas.microsoft.com/office/drawing/2014/main" val="1550571438"/>
                    </a:ext>
                  </a:extLst>
                </a:gridCol>
                <a:gridCol w="412389">
                  <a:extLst>
                    <a:ext uri="{9D8B030D-6E8A-4147-A177-3AD203B41FA5}">
                      <a16:colId xmlns:a16="http://schemas.microsoft.com/office/drawing/2014/main" val="4025343092"/>
                    </a:ext>
                  </a:extLst>
                </a:gridCol>
                <a:gridCol w="412389">
                  <a:extLst>
                    <a:ext uri="{9D8B030D-6E8A-4147-A177-3AD203B41FA5}">
                      <a16:colId xmlns:a16="http://schemas.microsoft.com/office/drawing/2014/main" val="3210714546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Rubik Light"/>
                          <a:cs typeface="Rubik Light"/>
                          <a:sym typeface="Rubik Light"/>
                        </a:rPr>
                        <a:t>May</a:t>
                      </a:r>
                      <a:endParaRPr sz="1600" dirty="0">
                        <a:solidFill>
                          <a:schemeClr val="dk1"/>
                        </a:solidFill>
                        <a:latin typeface="Rubik Light"/>
                        <a:cs typeface="Rubik Light"/>
                        <a:sym typeface="Rubik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TUE</a:t>
                      </a:r>
                      <a:endParaRPr sz="1600">
                        <a:solidFill>
                          <a:schemeClr val="dk1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WED</a:t>
                      </a:r>
                      <a:endParaRPr sz="1600">
                        <a:solidFill>
                          <a:schemeClr val="dk1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THU</a:t>
                      </a:r>
                      <a:endParaRPr sz="1600" dirty="0">
                        <a:solidFill>
                          <a:schemeClr val="dk1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FRI</a:t>
                      </a:r>
                      <a:endParaRPr sz="1600" dirty="0">
                        <a:solidFill>
                          <a:schemeClr val="dk1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983382"/>
                  </a:ext>
                </a:extLst>
              </a:tr>
              <a:tr h="22931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581117"/>
                  </a:ext>
                </a:extLst>
              </a:tr>
              <a:tr h="22931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14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949178"/>
                  </a:ext>
                </a:extLst>
              </a:tr>
              <a:tr h="22931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21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51733"/>
                  </a:ext>
                </a:extLst>
              </a:tr>
              <a:tr h="22931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28</a:t>
                      </a: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78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488958"/>
                  </a:ext>
                </a:extLst>
              </a:tr>
            </a:tbl>
          </a:graphicData>
        </a:graphic>
      </p:graphicFrame>
      <p:sp>
        <p:nvSpPr>
          <p:cNvPr id="6" name="Google Shape;1258;p47">
            <a:extLst>
              <a:ext uri="{FF2B5EF4-FFF2-40B4-BE49-F238E27FC236}">
                <a16:creationId xmlns:a16="http://schemas.microsoft.com/office/drawing/2014/main" id="{DB6741A0-C366-4084-AA0E-0834ABD74EB9}"/>
              </a:ext>
            </a:extLst>
          </p:cNvPr>
          <p:cNvSpPr txBox="1">
            <a:spLocks/>
          </p:cNvSpPr>
          <p:nvPr/>
        </p:nvSpPr>
        <p:spPr>
          <a:xfrm>
            <a:off x="847474" y="3773665"/>
            <a:ext cx="2387208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1200" dirty="0"/>
              <a:t>24 – Project App Proposal</a:t>
            </a:r>
          </a:p>
        </p:txBody>
      </p:sp>
      <p:sp>
        <p:nvSpPr>
          <p:cNvPr id="7" name="Google Shape;1258;p47">
            <a:extLst>
              <a:ext uri="{FF2B5EF4-FFF2-40B4-BE49-F238E27FC236}">
                <a16:creationId xmlns:a16="http://schemas.microsoft.com/office/drawing/2014/main" id="{9C324629-BD14-4665-A84C-BED3D1B68BD0}"/>
              </a:ext>
            </a:extLst>
          </p:cNvPr>
          <p:cNvSpPr txBox="1">
            <a:spLocks/>
          </p:cNvSpPr>
          <p:nvPr/>
        </p:nvSpPr>
        <p:spPr>
          <a:xfrm>
            <a:off x="3426485" y="3615985"/>
            <a:ext cx="2503800" cy="10401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200" dirty="0"/>
              <a:t>1 – Creating and implementing a Program structure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15 – Button and Event Interlink</a:t>
            </a:r>
          </a:p>
        </p:txBody>
      </p:sp>
      <p:sp>
        <p:nvSpPr>
          <p:cNvPr id="8" name="Google Shape;1258;p47">
            <a:extLst>
              <a:ext uri="{FF2B5EF4-FFF2-40B4-BE49-F238E27FC236}">
                <a16:creationId xmlns:a16="http://schemas.microsoft.com/office/drawing/2014/main" id="{981A2DE5-84E5-40F0-B739-8F7180AC0901}"/>
              </a:ext>
            </a:extLst>
          </p:cNvPr>
          <p:cNvSpPr txBox="1">
            <a:spLocks/>
          </p:cNvSpPr>
          <p:nvPr/>
        </p:nvSpPr>
        <p:spPr>
          <a:xfrm>
            <a:off x="6171660" y="3773665"/>
            <a:ext cx="2503800" cy="9480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200" dirty="0"/>
              <a:t>6 – Design Implementation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20 – Functions Implementation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27 – Fixed a bug</a:t>
            </a:r>
          </a:p>
        </p:txBody>
      </p:sp>
    </p:spTree>
    <p:extLst>
      <p:ext uri="{BB962C8B-B14F-4D97-AF65-F5344CB8AC3E}">
        <p14:creationId xmlns:p14="http://schemas.microsoft.com/office/powerpoint/2010/main" val="1080262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50"/>
          <p:cNvSpPr txBox="1">
            <a:spLocks noGrp="1"/>
          </p:cNvSpPr>
          <p:nvPr>
            <p:ph type="ctrTitle"/>
          </p:nvPr>
        </p:nvSpPr>
        <p:spPr>
          <a:xfrm>
            <a:off x="2059650" y="1968900"/>
            <a:ext cx="50247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318" name="Google Shape;1318;p50"/>
          <p:cNvSpPr txBox="1"/>
          <p:nvPr/>
        </p:nvSpPr>
        <p:spPr>
          <a:xfrm>
            <a:off x="802658" y="734998"/>
            <a:ext cx="4210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D2E27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997FF7-1A58-4BC9-AAEA-7BFC6E8B73A9}"/>
              </a:ext>
            </a:extLst>
          </p:cNvPr>
          <p:cNvSpPr/>
          <p:nvPr/>
        </p:nvSpPr>
        <p:spPr>
          <a:xfrm>
            <a:off x="2247900" y="3368040"/>
            <a:ext cx="5024700" cy="762000"/>
          </a:xfrm>
          <a:prstGeom prst="rect">
            <a:avLst/>
          </a:prstGeom>
          <a:solidFill>
            <a:srgbClr val="FC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4" name="Google Shape;1314;p50"/>
          <p:cNvSpPr txBox="1">
            <a:spLocks noGrp="1"/>
          </p:cNvSpPr>
          <p:nvPr>
            <p:ph type="subTitle" idx="1"/>
          </p:nvPr>
        </p:nvSpPr>
        <p:spPr>
          <a:xfrm>
            <a:off x="2059650" y="2831700"/>
            <a:ext cx="50250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9"/>
          <p:cNvSpPr/>
          <p:nvPr/>
        </p:nvSpPr>
        <p:spPr>
          <a:xfrm>
            <a:off x="6005500" y="2030350"/>
            <a:ext cx="2373900" cy="431400"/>
          </a:xfrm>
          <a:prstGeom prst="roundRect">
            <a:avLst>
              <a:gd name="adj" fmla="val 5742"/>
            </a:avLst>
          </a:prstGeom>
          <a:solidFill>
            <a:srgbClr val="9FF1B7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9"/>
          <p:cNvSpPr/>
          <p:nvPr/>
        </p:nvSpPr>
        <p:spPr>
          <a:xfrm>
            <a:off x="6005500" y="3447050"/>
            <a:ext cx="2373900" cy="431400"/>
          </a:xfrm>
          <a:prstGeom prst="roundRect">
            <a:avLst>
              <a:gd name="adj" fmla="val 5742"/>
            </a:avLst>
          </a:prstGeom>
          <a:solidFill>
            <a:srgbClr val="9FF1B7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9"/>
          <p:cNvSpPr/>
          <p:nvPr/>
        </p:nvSpPr>
        <p:spPr>
          <a:xfrm>
            <a:off x="1710400" y="3447050"/>
            <a:ext cx="2373900" cy="431400"/>
          </a:xfrm>
          <a:prstGeom prst="roundRect">
            <a:avLst>
              <a:gd name="adj" fmla="val 5742"/>
            </a:avLst>
          </a:prstGeom>
          <a:solidFill>
            <a:srgbClr val="9FF1B7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1710400" y="2030350"/>
            <a:ext cx="2373900" cy="431400"/>
          </a:xfrm>
          <a:prstGeom prst="roundRect">
            <a:avLst>
              <a:gd name="adj" fmla="val 5742"/>
            </a:avLst>
          </a:prstGeom>
          <a:solidFill>
            <a:srgbClr val="9FF1B7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9"/>
          <p:cNvSpPr txBox="1">
            <a:spLocks noGrp="1"/>
          </p:cNvSpPr>
          <p:nvPr>
            <p:ph type="title"/>
          </p:nvPr>
        </p:nvSpPr>
        <p:spPr>
          <a:xfrm>
            <a:off x="491400" y="392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INDEX</a:t>
            </a:r>
            <a:endParaRPr dirty="0"/>
          </a:p>
        </p:txBody>
      </p:sp>
      <p:sp>
        <p:nvSpPr>
          <p:cNvPr id="444" name="Google Shape;444;p29"/>
          <p:cNvSpPr txBox="1">
            <a:spLocks noGrp="1"/>
          </p:cNvSpPr>
          <p:nvPr>
            <p:ph type="subTitle" idx="1"/>
          </p:nvPr>
        </p:nvSpPr>
        <p:spPr>
          <a:xfrm>
            <a:off x="1692314" y="2609806"/>
            <a:ext cx="277419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Information of each member</a:t>
            </a:r>
            <a:endParaRPr sz="15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45" name="Google Shape;445;p29"/>
          <p:cNvSpPr txBox="1">
            <a:spLocks noGrp="1"/>
          </p:cNvSpPr>
          <p:nvPr>
            <p:ph type="title" idx="2"/>
          </p:nvPr>
        </p:nvSpPr>
        <p:spPr>
          <a:xfrm>
            <a:off x="356500" y="193762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subTitle" idx="3"/>
          </p:nvPr>
        </p:nvSpPr>
        <p:spPr>
          <a:xfrm>
            <a:off x="1710401" y="2016725"/>
            <a:ext cx="23739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INTRODUCE MEMBER</a:t>
            </a:r>
            <a:endParaRPr sz="1600" dirty="0"/>
          </a:p>
        </p:txBody>
      </p:sp>
      <p:sp>
        <p:nvSpPr>
          <p:cNvPr id="447" name="Google Shape;447;p29"/>
          <p:cNvSpPr txBox="1">
            <a:spLocks noGrp="1"/>
          </p:cNvSpPr>
          <p:nvPr>
            <p:ph type="title" idx="4"/>
          </p:nvPr>
        </p:nvSpPr>
        <p:spPr>
          <a:xfrm>
            <a:off x="4651600" y="193762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subTitle" idx="6"/>
          </p:nvPr>
        </p:nvSpPr>
        <p:spPr>
          <a:xfrm>
            <a:off x="6045844" y="2030350"/>
            <a:ext cx="25038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TARGET/CONTENTS</a:t>
            </a:r>
            <a:endParaRPr sz="1600" dirty="0"/>
          </a:p>
        </p:txBody>
      </p:sp>
      <p:sp>
        <p:nvSpPr>
          <p:cNvPr id="450" name="Google Shape;450;p29"/>
          <p:cNvSpPr txBox="1">
            <a:spLocks noGrp="1"/>
          </p:cNvSpPr>
          <p:nvPr>
            <p:ph type="title" idx="7"/>
          </p:nvPr>
        </p:nvSpPr>
        <p:spPr>
          <a:xfrm>
            <a:off x="356500" y="335177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1" name="Google Shape;451;p29"/>
          <p:cNvSpPr txBox="1">
            <a:spLocks noGrp="1"/>
          </p:cNvSpPr>
          <p:nvPr>
            <p:ph type="subTitle" idx="8"/>
          </p:nvPr>
        </p:nvSpPr>
        <p:spPr>
          <a:xfrm>
            <a:off x="1710400" y="4020029"/>
            <a:ext cx="250525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Use what kind of app function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and technology</a:t>
            </a:r>
            <a:endParaRPr sz="13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52" name="Google Shape;452;p29"/>
          <p:cNvSpPr txBox="1">
            <a:spLocks noGrp="1"/>
          </p:cNvSpPr>
          <p:nvPr>
            <p:ph type="subTitle" idx="9"/>
          </p:nvPr>
        </p:nvSpPr>
        <p:spPr>
          <a:xfrm>
            <a:off x="1757468" y="3447050"/>
            <a:ext cx="2643886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IMPLEMENT TECH</a:t>
            </a:r>
            <a:endParaRPr sz="1800" dirty="0"/>
          </a:p>
        </p:txBody>
      </p:sp>
      <p:sp>
        <p:nvSpPr>
          <p:cNvPr id="453" name="Google Shape;453;p29"/>
          <p:cNvSpPr txBox="1">
            <a:spLocks noGrp="1"/>
          </p:cNvSpPr>
          <p:nvPr>
            <p:ph type="title" idx="13"/>
          </p:nvPr>
        </p:nvSpPr>
        <p:spPr>
          <a:xfrm>
            <a:off x="4651600" y="335177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4" name="Google Shape;454;p29"/>
          <p:cNvSpPr txBox="1">
            <a:spLocks noGrp="1"/>
          </p:cNvSpPr>
          <p:nvPr>
            <p:ph type="subTitle" idx="14"/>
          </p:nvPr>
        </p:nvSpPr>
        <p:spPr>
          <a:xfrm>
            <a:off x="6005500" y="4019750"/>
            <a:ext cx="323262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Roles of each member Timeline</a:t>
            </a:r>
            <a:endParaRPr sz="15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55" name="Google Shape;455;p29"/>
          <p:cNvSpPr txBox="1">
            <a:spLocks noGrp="1"/>
          </p:cNvSpPr>
          <p:nvPr>
            <p:ph type="subTitle" idx="15"/>
          </p:nvPr>
        </p:nvSpPr>
        <p:spPr>
          <a:xfrm>
            <a:off x="6113079" y="3447050"/>
            <a:ext cx="23739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Roles, Timeline</a:t>
            </a:r>
            <a:endParaRPr dirty="0"/>
          </a:p>
        </p:txBody>
      </p:sp>
      <p:sp>
        <p:nvSpPr>
          <p:cNvPr id="22" name="Google Shape;448;p29">
            <a:extLst>
              <a:ext uri="{FF2B5EF4-FFF2-40B4-BE49-F238E27FC236}">
                <a16:creationId xmlns:a16="http://schemas.microsoft.com/office/drawing/2014/main" id="{B1D52FF8-9801-40E2-97C6-F03549B6ACED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005499" y="2590200"/>
            <a:ext cx="265180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Rubik Light" panose="020B0600000101010101" charset="-79"/>
              </a:rPr>
              <a:t>Explain user target and application contents introduce </a:t>
            </a:r>
            <a:endParaRPr sz="1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Rubik Light" panose="020B0600000101010101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/>
          <p:nvPr/>
        </p:nvSpPr>
        <p:spPr>
          <a:xfrm>
            <a:off x="720000" y="377250"/>
            <a:ext cx="4210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rPr>
              <a:t>01. INTRODUCE MEMBER</a:t>
            </a:r>
            <a:endParaRPr dirty="0">
              <a:solidFill>
                <a:srgbClr val="2D2E27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DCE395-63DF-412D-81FF-F663CBF8B639}"/>
              </a:ext>
            </a:extLst>
          </p:cNvPr>
          <p:cNvGrpSpPr/>
          <p:nvPr/>
        </p:nvGrpSpPr>
        <p:grpSpPr>
          <a:xfrm>
            <a:off x="1023531" y="1214963"/>
            <a:ext cx="2769600" cy="1410050"/>
            <a:chOff x="1277939" y="1518085"/>
            <a:chExt cx="2769600" cy="1410050"/>
          </a:xfrm>
        </p:grpSpPr>
        <p:sp>
          <p:nvSpPr>
            <p:cNvPr id="3" name="Google Shape;461;p30">
              <a:extLst>
                <a:ext uri="{FF2B5EF4-FFF2-40B4-BE49-F238E27FC236}">
                  <a16:creationId xmlns:a16="http://schemas.microsoft.com/office/drawing/2014/main" id="{8CE762CF-C0B7-4748-AE18-A33F0445E7BD}"/>
                </a:ext>
              </a:extLst>
            </p:cNvPr>
            <p:cNvSpPr/>
            <p:nvPr/>
          </p:nvSpPr>
          <p:spPr>
            <a:xfrm>
              <a:off x="1475789" y="1518085"/>
              <a:ext cx="2373900" cy="4314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63;p30">
              <a:extLst>
                <a:ext uri="{FF2B5EF4-FFF2-40B4-BE49-F238E27FC236}">
                  <a16:creationId xmlns:a16="http://schemas.microsoft.com/office/drawing/2014/main" id="{902769D5-68B4-401E-BC0A-958DDB867C8F}"/>
                </a:ext>
              </a:extLst>
            </p:cNvPr>
            <p:cNvSpPr txBox="1">
              <a:spLocks/>
            </p:cNvSpPr>
            <p:nvPr/>
          </p:nvSpPr>
          <p:spPr>
            <a:xfrm>
              <a:off x="1277939" y="2077935"/>
              <a:ext cx="2769600" cy="8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Inter"/>
                <a:buAutoNum type="arabicPeriod"/>
                <a:defRPr sz="12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 Condensed Light"/>
                <a:buAutoNum type="alphaLcPeriod"/>
                <a:defRPr sz="12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 Condensed Light"/>
                <a:buAutoNum type="romanLcPeriod"/>
                <a:defRPr sz="12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 Condensed Light"/>
                <a:buAutoNum type="arabicPeriod"/>
                <a:defRPr sz="12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 Condensed Light"/>
                <a:buAutoNum type="alphaLcPeriod"/>
                <a:defRPr sz="12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 Condensed Light"/>
                <a:buAutoNum type="romanLcPeriod"/>
                <a:defRPr sz="12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 Condensed Light"/>
                <a:buAutoNum type="arabicPeriod"/>
                <a:defRPr sz="12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 Condensed Light"/>
                <a:buAutoNum type="alphaLcPeriod"/>
                <a:defRPr sz="12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Roboto Condensed Light"/>
                <a:buAutoNum type="romanLcPeriod"/>
                <a:defRPr sz="12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9pPr>
            </a:lstStyle>
            <a:p>
              <a:pPr marL="0" indent="0" algn="ctr">
                <a:buFont typeface="Inter"/>
                <a:buNone/>
              </a:pPr>
              <a:r>
                <a:rPr lang="ko-KR" altLang="en-US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소프트웨어학과 </a:t>
              </a:r>
              <a:r>
                <a:rPr lang="en-US" altLang="ko-KR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- 201636417</a:t>
              </a:r>
            </a:p>
            <a:p>
              <a:pPr marL="0" indent="0" algn="ctr">
                <a:buFont typeface="Inter"/>
                <a:buNone/>
              </a:pPr>
              <a:r>
                <a:rPr lang="en-US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Email : </a:t>
              </a:r>
              <a:r>
                <a:rPr lang="en-US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qkqh8639@gmail.com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marL="0" indent="0" algn="ctr">
                <a:buFont typeface="Inter"/>
                <a:buNone/>
              </a:pPr>
              <a:r>
                <a:rPr lang="en-US" dirty="0" err="1">
                  <a:solidFill>
                    <a:schemeClr val="tx1">
                      <a:lumMod val="90000"/>
                      <a:lumOff val="1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Github</a:t>
              </a:r>
              <a:r>
                <a:rPr lang="en-US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: dntjr41</a:t>
              </a:r>
            </a:p>
          </p:txBody>
        </p:sp>
        <p:sp>
          <p:nvSpPr>
            <p:cNvPr id="5" name="Google Shape;464;p30">
              <a:extLst>
                <a:ext uri="{FF2B5EF4-FFF2-40B4-BE49-F238E27FC236}">
                  <a16:creationId xmlns:a16="http://schemas.microsoft.com/office/drawing/2014/main" id="{FB7EACBC-206C-47FB-A38D-2BB7A2B8DA20}"/>
                </a:ext>
              </a:extLst>
            </p:cNvPr>
            <p:cNvSpPr txBox="1">
              <a:spLocks/>
            </p:cNvSpPr>
            <p:nvPr/>
          </p:nvSpPr>
          <p:spPr>
            <a:xfrm>
              <a:off x="1631890" y="1532420"/>
              <a:ext cx="2049300" cy="4314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20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심우석</a:t>
              </a:r>
              <a:endParaRPr 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4A72AA1-3846-4109-8A31-D045518E3985}"/>
              </a:ext>
            </a:extLst>
          </p:cNvPr>
          <p:cNvGrpSpPr/>
          <p:nvPr/>
        </p:nvGrpSpPr>
        <p:grpSpPr>
          <a:xfrm>
            <a:off x="1178343" y="2861992"/>
            <a:ext cx="2769600" cy="1434242"/>
            <a:chOff x="1440300" y="2994613"/>
            <a:chExt cx="2769600" cy="143424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08358B-267C-4711-B97D-558134972E43}"/>
                </a:ext>
              </a:extLst>
            </p:cNvPr>
            <p:cNvGrpSpPr/>
            <p:nvPr/>
          </p:nvGrpSpPr>
          <p:grpSpPr>
            <a:xfrm>
              <a:off x="1440300" y="2994613"/>
              <a:ext cx="2769600" cy="1434242"/>
              <a:chOff x="1440300" y="2994613"/>
              <a:chExt cx="2769600" cy="1434242"/>
            </a:xfrm>
          </p:grpSpPr>
          <p:sp>
            <p:nvSpPr>
              <p:cNvPr id="6" name="Google Shape;461;p30">
                <a:extLst>
                  <a:ext uri="{FF2B5EF4-FFF2-40B4-BE49-F238E27FC236}">
                    <a16:creationId xmlns:a16="http://schemas.microsoft.com/office/drawing/2014/main" id="{A548A0A0-B77A-4214-B751-520509062E13}"/>
                  </a:ext>
                </a:extLst>
              </p:cNvPr>
              <p:cNvSpPr/>
              <p:nvPr/>
            </p:nvSpPr>
            <p:spPr>
              <a:xfrm>
                <a:off x="1475789" y="2994613"/>
                <a:ext cx="2373900" cy="431400"/>
              </a:xfrm>
              <a:prstGeom prst="roundRect">
                <a:avLst>
                  <a:gd name="adj" fmla="val 5742"/>
                </a:avLst>
              </a:prstGeom>
              <a:solidFill>
                <a:srgbClr val="787FF0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" name="Google Shape;463;p30">
                <a:extLst>
                  <a:ext uri="{FF2B5EF4-FFF2-40B4-BE49-F238E27FC236}">
                    <a16:creationId xmlns:a16="http://schemas.microsoft.com/office/drawing/2014/main" id="{9636CE99-4E34-412A-986C-3AB3F43318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0300" y="3578655"/>
                <a:ext cx="2769600" cy="85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Inter"/>
                  <a:buAutoNum type="arabi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9pPr>
              </a:lstStyle>
              <a:p>
                <a:pPr marL="0" indent="0" algn="ctr">
                  <a:buFont typeface="Inter"/>
                  <a:buNone/>
                </a:pPr>
                <a:r>
                  <a:rPr lang="ko-KR" alt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소프트웨어학과 </a:t>
                </a:r>
                <a:r>
                  <a:rPr lang="en-US" altLang="ko-KR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- 201835493</a:t>
                </a:r>
              </a:p>
              <a:p>
                <a:pPr marL="0" indent="0" algn="ctr">
                  <a:buFont typeface="Inter"/>
                  <a:buNone/>
                </a:pPr>
                <a:r>
                  <a:rPr lang="en-US" altLang="ko-KR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Email : </a:t>
                </a:r>
                <a:r>
                  <a:rPr lang="en-US" altLang="ko-KR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syj1351@naver.com</a:t>
                </a:r>
                <a:endParaRPr lang="en-US" altLang="ko-KR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pPr marL="0" indent="0" algn="ctr">
                  <a:buFont typeface="Inter"/>
                  <a:buNone/>
                </a:pPr>
                <a:r>
                  <a:rPr lang="en-US" altLang="ko-KR" dirty="0" err="1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Github</a:t>
                </a:r>
                <a:r>
                  <a:rPr lang="en-US" altLang="ko-KR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: syj1351@naver.com</a:t>
                </a:r>
              </a:p>
            </p:txBody>
          </p:sp>
        </p:grpSp>
        <p:sp>
          <p:nvSpPr>
            <p:cNvPr id="8" name="Google Shape;464;p30">
              <a:extLst>
                <a:ext uri="{FF2B5EF4-FFF2-40B4-BE49-F238E27FC236}">
                  <a16:creationId xmlns:a16="http://schemas.microsoft.com/office/drawing/2014/main" id="{FDEE7703-C093-485C-A56B-1D4BB5BFE3F0}"/>
                </a:ext>
              </a:extLst>
            </p:cNvPr>
            <p:cNvSpPr txBox="1">
              <a:spLocks/>
            </p:cNvSpPr>
            <p:nvPr/>
          </p:nvSpPr>
          <p:spPr>
            <a:xfrm>
              <a:off x="1631890" y="3013663"/>
              <a:ext cx="2049300" cy="4314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20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이승규</a:t>
              </a:r>
              <a:endPara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195047-6024-4DA4-9A59-D3589F37733D}"/>
              </a:ext>
            </a:extLst>
          </p:cNvPr>
          <p:cNvGrpSpPr/>
          <p:nvPr/>
        </p:nvGrpSpPr>
        <p:grpSpPr>
          <a:xfrm>
            <a:off x="5153020" y="1214963"/>
            <a:ext cx="2769600" cy="1410050"/>
            <a:chOff x="4589140" y="1518085"/>
            <a:chExt cx="2769600" cy="141005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A91FB14-9017-44C1-8336-EEBCF228B3CE}"/>
                </a:ext>
              </a:extLst>
            </p:cNvPr>
            <p:cNvGrpSpPr/>
            <p:nvPr/>
          </p:nvGrpSpPr>
          <p:grpSpPr>
            <a:xfrm>
              <a:off x="4589140" y="1518085"/>
              <a:ext cx="2769600" cy="1410050"/>
              <a:chOff x="4589140" y="1518085"/>
              <a:chExt cx="2769600" cy="1410050"/>
            </a:xfrm>
          </p:grpSpPr>
          <p:sp>
            <p:nvSpPr>
              <p:cNvPr id="9" name="Google Shape;461;p30">
                <a:extLst>
                  <a:ext uri="{FF2B5EF4-FFF2-40B4-BE49-F238E27FC236}">
                    <a16:creationId xmlns:a16="http://schemas.microsoft.com/office/drawing/2014/main" id="{E7926368-8AE6-4B16-AE55-314FD7E79BD1}"/>
                  </a:ext>
                </a:extLst>
              </p:cNvPr>
              <p:cNvSpPr/>
              <p:nvPr/>
            </p:nvSpPr>
            <p:spPr>
              <a:xfrm>
                <a:off x="4786990" y="1518085"/>
                <a:ext cx="2373900" cy="431400"/>
              </a:xfrm>
              <a:prstGeom prst="roundRect">
                <a:avLst>
                  <a:gd name="adj" fmla="val 5742"/>
                </a:avLst>
              </a:prstGeom>
              <a:solidFill>
                <a:srgbClr val="787FF0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63;p30">
                <a:extLst>
                  <a:ext uri="{FF2B5EF4-FFF2-40B4-BE49-F238E27FC236}">
                    <a16:creationId xmlns:a16="http://schemas.microsoft.com/office/drawing/2014/main" id="{787989DC-8330-44BB-9EBD-73F0FCD3DC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9140" y="2077935"/>
                <a:ext cx="2769600" cy="85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Inter"/>
                  <a:buAutoNum type="arabi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9pPr>
              </a:lstStyle>
              <a:p>
                <a:pPr marL="0" indent="0" algn="ctr">
                  <a:buFont typeface="Inter"/>
                  <a:buNone/>
                </a:pPr>
                <a:r>
                  <a:rPr lang="ko-KR" alt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글로벌경영학과 </a:t>
                </a:r>
                <a:r>
                  <a:rPr lang="en-US" altLang="ko-KR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- 201732569</a:t>
                </a:r>
              </a:p>
              <a:p>
                <a:pPr marL="0" indent="0" algn="ctr">
                  <a:buFont typeface="Inter"/>
                  <a:buNone/>
                </a:pPr>
                <a:r>
                  <a:rPr lang="en-US" altLang="ko-KR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Email : wond2rful@gmail.com</a:t>
                </a:r>
              </a:p>
              <a:p>
                <a:pPr marL="0" indent="0" algn="ctr">
                  <a:buFont typeface="Inter"/>
                  <a:buNone/>
                </a:pPr>
                <a:r>
                  <a:rPr lang="en-US" altLang="ko-KR" dirty="0" err="1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Github</a:t>
                </a:r>
                <a:r>
                  <a:rPr lang="en-US" altLang="ko-KR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: wond2rful@gmail.com</a:t>
                </a:r>
              </a:p>
            </p:txBody>
          </p:sp>
        </p:grpSp>
        <p:sp>
          <p:nvSpPr>
            <p:cNvPr id="11" name="Google Shape;464;p30">
              <a:extLst>
                <a:ext uri="{FF2B5EF4-FFF2-40B4-BE49-F238E27FC236}">
                  <a16:creationId xmlns:a16="http://schemas.microsoft.com/office/drawing/2014/main" id="{8F6B96E3-2E94-4565-BD99-470189229CE3}"/>
                </a:ext>
              </a:extLst>
            </p:cNvPr>
            <p:cNvSpPr txBox="1">
              <a:spLocks/>
            </p:cNvSpPr>
            <p:nvPr/>
          </p:nvSpPr>
          <p:spPr>
            <a:xfrm>
              <a:off x="4949290" y="1518085"/>
              <a:ext cx="2049300" cy="4314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20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이은서</a:t>
              </a:r>
              <a:endPara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77979CF-D97F-423C-AFD4-813EBBB83E00}"/>
              </a:ext>
            </a:extLst>
          </p:cNvPr>
          <p:cNvGrpSpPr/>
          <p:nvPr/>
        </p:nvGrpSpPr>
        <p:grpSpPr>
          <a:xfrm>
            <a:off x="5196059" y="2861992"/>
            <a:ext cx="2769600" cy="1434242"/>
            <a:chOff x="4650515" y="2995071"/>
            <a:chExt cx="2769600" cy="143424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B0017FD-1EB5-4353-89D5-70E26D1C60A8}"/>
                </a:ext>
              </a:extLst>
            </p:cNvPr>
            <p:cNvGrpSpPr/>
            <p:nvPr/>
          </p:nvGrpSpPr>
          <p:grpSpPr>
            <a:xfrm>
              <a:off x="4650515" y="2995071"/>
              <a:ext cx="2769600" cy="1434242"/>
              <a:chOff x="4650515" y="2994613"/>
              <a:chExt cx="2769600" cy="1434242"/>
            </a:xfrm>
          </p:grpSpPr>
          <p:sp>
            <p:nvSpPr>
              <p:cNvPr id="12" name="Google Shape;461;p30">
                <a:extLst>
                  <a:ext uri="{FF2B5EF4-FFF2-40B4-BE49-F238E27FC236}">
                    <a16:creationId xmlns:a16="http://schemas.microsoft.com/office/drawing/2014/main" id="{B7F34A17-E5F5-4B45-BC0D-ED232B91A4F0}"/>
                  </a:ext>
                </a:extLst>
              </p:cNvPr>
              <p:cNvSpPr/>
              <p:nvPr/>
            </p:nvSpPr>
            <p:spPr>
              <a:xfrm>
                <a:off x="4786990" y="2994613"/>
                <a:ext cx="2373900" cy="431400"/>
              </a:xfrm>
              <a:prstGeom prst="roundRect">
                <a:avLst>
                  <a:gd name="adj" fmla="val 5742"/>
                </a:avLst>
              </a:prstGeom>
              <a:solidFill>
                <a:srgbClr val="787FF0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63;p30">
                <a:extLst>
                  <a:ext uri="{FF2B5EF4-FFF2-40B4-BE49-F238E27FC236}">
                    <a16:creationId xmlns:a16="http://schemas.microsoft.com/office/drawing/2014/main" id="{4D142888-32C9-4989-B29F-8C189C0D75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0515" y="3578655"/>
                <a:ext cx="2769600" cy="85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Inter"/>
                  <a:buAutoNum type="arabi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200" b="0" i="0" u="none" strike="noStrike" cap="non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defRPr>
                </a:lvl9pPr>
              </a:lstStyle>
              <a:p>
                <a:pPr marL="0" indent="0" algn="ctr">
                  <a:buFont typeface="Inter"/>
                  <a:buNone/>
                </a:pPr>
                <a:r>
                  <a:rPr lang="ko-KR" alt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소프트웨어학과 </a:t>
                </a:r>
                <a:r>
                  <a:rPr lang="en-US" altLang="ko-KR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- 201735894</a:t>
                </a:r>
              </a:p>
              <a:p>
                <a:pPr marL="0" indent="0" algn="ctr">
                  <a:buFont typeface="Inter"/>
                  <a:buNone/>
                </a:pPr>
                <a:r>
                  <a:rPr lang="en-US" altLang="ko-KR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Email : llodhigh@gmail.com</a:t>
                </a:r>
              </a:p>
              <a:p>
                <a:pPr marL="0" indent="0" algn="ctr">
                  <a:buFont typeface="Inter"/>
                  <a:buNone/>
                </a:pPr>
                <a:r>
                  <a:rPr lang="en-US" altLang="ko-KR" dirty="0" err="1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Github</a:t>
                </a:r>
                <a:r>
                  <a:rPr lang="en-US" altLang="ko-KR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: llodhigh@gmail.com</a:t>
                </a:r>
              </a:p>
            </p:txBody>
          </p:sp>
        </p:grpSp>
        <p:sp>
          <p:nvSpPr>
            <p:cNvPr id="14" name="Google Shape;464;p30">
              <a:extLst>
                <a:ext uri="{FF2B5EF4-FFF2-40B4-BE49-F238E27FC236}">
                  <a16:creationId xmlns:a16="http://schemas.microsoft.com/office/drawing/2014/main" id="{4E9EF51F-8936-4AC2-9212-68C64DF69EA0}"/>
                </a:ext>
              </a:extLst>
            </p:cNvPr>
            <p:cNvSpPr txBox="1">
              <a:spLocks/>
            </p:cNvSpPr>
            <p:nvPr/>
          </p:nvSpPr>
          <p:spPr>
            <a:xfrm>
              <a:off x="4949290" y="3019512"/>
              <a:ext cx="2049300" cy="4314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2000" dirty="0" err="1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최형인</a:t>
              </a:r>
              <a:endPara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71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/>
          <p:nvPr/>
        </p:nvSpPr>
        <p:spPr>
          <a:xfrm>
            <a:off x="720000" y="377250"/>
            <a:ext cx="4210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rPr>
              <a:t>02. BRIEF DESCRIPTION</a:t>
            </a:r>
            <a:endParaRPr dirty="0">
              <a:solidFill>
                <a:srgbClr val="2D2E27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C347893-72A3-4270-B024-A7DD41080FA3}"/>
              </a:ext>
            </a:extLst>
          </p:cNvPr>
          <p:cNvGrpSpPr/>
          <p:nvPr/>
        </p:nvGrpSpPr>
        <p:grpSpPr>
          <a:xfrm>
            <a:off x="1071687" y="1944026"/>
            <a:ext cx="7151919" cy="2138893"/>
            <a:chOff x="1170100" y="1617375"/>
            <a:chExt cx="7151919" cy="2138893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202DEA9-363E-4B2E-A051-9229FDC8293A}"/>
                </a:ext>
              </a:extLst>
            </p:cNvPr>
            <p:cNvGrpSpPr/>
            <p:nvPr/>
          </p:nvGrpSpPr>
          <p:grpSpPr>
            <a:xfrm>
              <a:off x="1170100" y="1732906"/>
              <a:ext cx="1941695" cy="2023362"/>
              <a:chOff x="701736" y="1740487"/>
              <a:chExt cx="1941695" cy="2023362"/>
            </a:xfrm>
          </p:grpSpPr>
          <p:pic>
            <p:nvPicPr>
              <p:cNvPr id="6" name="그림 5" descr="밤하늘이(가) 표시된 사진&#10;&#10;자동 생성된 설명">
                <a:extLst>
                  <a:ext uri="{FF2B5EF4-FFF2-40B4-BE49-F238E27FC236}">
                    <a16:creationId xmlns:a16="http://schemas.microsoft.com/office/drawing/2014/main" id="{2B622D08-E17A-4A3A-8631-E518EAD7F8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</a:blip>
              <a:stretch>
                <a:fillRect/>
              </a:stretch>
            </p:blipFill>
            <p:spPr>
              <a:xfrm>
                <a:off x="739818" y="2732106"/>
                <a:ext cx="754744" cy="754744"/>
              </a:xfrm>
              <a:prstGeom prst="rect">
                <a:avLst/>
              </a:prstGeom>
            </p:spPr>
          </p:pic>
          <p:pic>
            <p:nvPicPr>
              <p:cNvPr id="9" name="그림 8" descr="밤하늘이(가) 표시된 사진&#10;&#10;자동 생성된 설명">
                <a:extLst>
                  <a:ext uri="{FF2B5EF4-FFF2-40B4-BE49-F238E27FC236}">
                    <a16:creationId xmlns:a16="http://schemas.microsoft.com/office/drawing/2014/main" id="{43819808-976C-46C1-892D-77A5019AEA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</a:blip>
              <a:stretch>
                <a:fillRect/>
              </a:stretch>
            </p:blipFill>
            <p:spPr>
              <a:xfrm>
                <a:off x="1174067" y="2017486"/>
                <a:ext cx="1469364" cy="1469364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C530D9-CD79-4995-A10F-BB1573D09CC1}"/>
                  </a:ext>
                </a:extLst>
              </p:cNvPr>
              <p:cNvSpPr txBox="1"/>
              <p:nvPr/>
            </p:nvSpPr>
            <p:spPr>
              <a:xfrm>
                <a:off x="1494562" y="3486850"/>
                <a:ext cx="825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rial Rounded MT Bold" panose="020F0704030504030204" pitchFamily="34" charset="0"/>
                    <a:ea typeface="배달의민족 한나는 열한살" panose="020B0600000101010101" pitchFamily="50" charset="-127"/>
                  </a:rPr>
                  <a:t>2019</a:t>
                </a:r>
                <a:endParaRPr lang="ko-KR" altLang="en-US" sz="12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Rounded MT Bold" panose="020F0704030504030204" pitchFamily="34" charset="0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466CEB-3B19-4EA9-9F7B-6E38A138E73A}"/>
                  </a:ext>
                </a:extLst>
              </p:cNvPr>
              <p:cNvSpPr txBox="1"/>
              <p:nvPr/>
            </p:nvSpPr>
            <p:spPr>
              <a:xfrm>
                <a:off x="701736" y="3486850"/>
                <a:ext cx="825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rial Rounded MT Bold" panose="020F0704030504030204" pitchFamily="34" charset="0"/>
                    <a:ea typeface="배달의민족 한나는 열한살" panose="020B0600000101010101" pitchFamily="50" charset="-127"/>
                  </a:rPr>
                  <a:t>2000</a:t>
                </a:r>
                <a:endParaRPr lang="ko-KR" altLang="en-US" sz="12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Rounded MT Bold" panose="020F0704030504030204" pitchFamily="34" charset="0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99B49C-8484-4A6B-85E3-189866BF0B62}"/>
                  </a:ext>
                </a:extLst>
              </p:cNvPr>
              <p:cNvSpPr txBox="1"/>
              <p:nvPr/>
            </p:nvSpPr>
            <p:spPr>
              <a:xfrm>
                <a:off x="826504" y="2411394"/>
                <a:ext cx="5754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rial Rounded MT Bold" panose="020F0704030504030204" pitchFamily="34" charset="0"/>
                    <a:ea typeface="배달의민족 한나는 열한살" panose="020B0600000101010101" pitchFamily="50" charset="-127"/>
                  </a:rPr>
                  <a:t>15.5%</a:t>
                </a:r>
                <a:endParaRPr lang="ko-KR" altLang="en-US" sz="10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Rounded MT Bold" panose="020F0704030504030204" pitchFamily="34" charset="0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267F8A-2A7C-4A0F-81DD-9F6F71AB028F}"/>
                  </a:ext>
                </a:extLst>
              </p:cNvPr>
              <p:cNvSpPr txBox="1"/>
              <p:nvPr/>
            </p:nvSpPr>
            <p:spPr>
              <a:xfrm>
                <a:off x="1636137" y="1740487"/>
                <a:ext cx="5965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rial Rounded MT Bold" panose="020F0704030504030204" pitchFamily="34" charset="0"/>
                    <a:ea typeface="배달의민족 한나는 열한살" panose="020B0600000101010101" pitchFamily="50" charset="-127"/>
                  </a:rPr>
                  <a:t>29.8%</a:t>
                </a:r>
                <a:endParaRPr lang="ko-KR" altLang="en-US" sz="10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 Rounded MT Bold" panose="020F0704030504030204" pitchFamily="34" charset="0"/>
                  <a:ea typeface="배달의민족 한나는 열한살" panose="020B0600000101010101" pitchFamily="50" charset="-127"/>
                </a:endParaRPr>
              </a:p>
            </p:txBody>
          </p:sp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473DD81-8C81-4E84-91BA-E069F4E83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5261" y1="22424" x2="45261" y2="22424"/>
                          <a14:foregroundMark x1="49673" y1="28283" x2="49673" y2="28283"/>
                          <a14:foregroundMark x1="67810" y1="37576" x2="67810" y2="37576"/>
                          <a14:foregroundMark x1="70752" y1="38384" x2="70752" y2="38384"/>
                          <a14:foregroundMark x1="74837" y1="41414" x2="74837" y2="41414"/>
                          <a14:foregroundMark x1="24673" y1="40606" x2="24673" y2="40606"/>
                          <a14:foregroundMark x1="28922" y1="37778" x2="28922" y2="37778"/>
                          <a14:foregroundMark x1="31373" y1="37778" x2="31373" y2="37778"/>
                          <a14:foregroundMark x1="36111" y1="38788" x2="36111" y2="38788"/>
                          <a14:foregroundMark x1="38889" y1="58182" x2="38889" y2="58182"/>
                          <a14:foregroundMark x1="45915" y1="52121" x2="45915" y2="52121"/>
                          <a14:foregroundMark x1="60784" y1="58586" x2="60784" y2="58586"/>
                          <a14:foregroundMark x1="49837" y1="62020" x2="49837" y2="62020"/>
                          <a14:foregroundMark x1="63725" y1="69697" x2="63725" y2="69697"/>
                          <a14:foregroundMark x1="37418" y1="68687" x2="37418" y2="68687"/>
                          <a14:backgroundMark x1="48693" y1="39192" x2="48693" y2="39192"/>
                          <a14:backgroundMark x1="50980" y1="43636" x2="50980" y2="43636"/>
                          <a14:backgroundMark x1="50980" y1="43636" x2="50980" y2="43636"/>
                          <a14:backgroundMark x1="50980" y1="43636" x2="50980" y2="43636"/>
                          <a14:backgroundMark x1="50980" y1="43636" x2="50980" y2="43636"/>
                          <a14:backgroundMark x1="51307" y1="43636" x2="51307" y2="43636"/>
                          <a14:backgroundMark x1="51307" y1="43636" x2="51307" y2="4363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39846" y="1755573"/>
              <a:ext cx="2464308" cy="1993190"/>
            </a:xfrm>
            <a:prstGeom prst="rect">
              <a:avLst/>
            </a:prstGeom>
          </p:spPr>
        </p:pic>
        <p:pic>
          <p:nvPicPr>
            <p:cNvPr id="1028" name="Picture 4" descr="Mobile online shopping icon - Transparent PNG &amp; SVG vector file">
              <a:extLst>
                <a:ext uri="{FF2B5EF4-FFF2-40B4-BE49-F238E27FC236}">
                  <a16:creationId xmlns:a16="http://schemas.microsoft.com/office/drawing/2014/main" id="{639BC883-9A13-4E0B-939E-431B2512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6059" y="1617375"/>
              <a:ext cx="1965960" cy="1965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D8A509A-FD9F-4D65-B8E3-89B835D01C05}"/>
              </a:ext>
            </a:extLst>
          </p:cNvPr>
          <p:cNvSpPr txBox="1"/>
          <p:nvPr/>
        </p:nvSpPr>
        <p:spPr>
          <a:xfrm>
            <a:off x="2673729" y="965655"/>
            <a:ext cx="3599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“BUY TOGETHER”</a:t>
            </a:r>
            <a:endParaRPr lang="ko-KR" altLang="en-US" sz="30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07478CDE-B9C4-4982-8AE0-13FA3FB574AE}"/>
              </a:ext>
            </a:extLst>
          </p:cNvPr>
          <p:cNvSpPr/>
          <p:nvPr/>
        </p:nvSpPr>
        <p:spPr>
          <a:xfrm rot="16200000">
            <a:off x="4290707" y="1386066"/>
            <a:ext cx="365760" cy="75015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F1244BB-7CDC-4F7D-AF1A-B36BDC4435F3}"/>
              </a:ext>
            </a:extLst>
          </p:cNvPr>
          <p:cNvSpPr/>
          <p:nvPr/>
        </p:nvSpPr>
        <p:spPr>
          <a:xfrm>
            <a:off x="893549" y="4111317"/>
            <a:ext cx="1941927" cy="444347"/>
          </a:xfrm>
          <a:prstGeom prst="roundRect">
            <a:avLst/>
          </a:prstGeom>
          <a:solidFill>
            <a:srgbClr val="898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8F8F8"/>
                </a:solidFill>
                <a:latin typeface="Arial Rounded MT Bold" panose="020F0704030504030204" pitchFamily="34" charset="0"/>
                <a:ea typeface="배달의민족 한나는 열한살" panose="020B0600000101010101" pitchFamily="50" charset="-127"/>
              </a:rPr>
              <a:t>Increase</a:t>
            </a:r>
            <a:r>
              <a:rPr lang="ko-KR" altLang="en-US" dirty="0">
                <a:solidFill>
                  <a:srgbClr val="F8F8F8"/>
                </a:solidFill>
                <a:latin typeface="Arial Rounded MT Bold" panose="020F0704030504030204" pitchFamily="34" charset="0"/>
                <a:ea typeface="배달의민족 한나는 열한살" panose="020B0600000101010101" pitchFamily="50" charset="-127"/>
              </a:rPr>
              <a:t> </a:t>
            </a:r>
            <a:r>
              <a:rPr lang="en-US" altLang="ko-KR" dirty="0">
                <a:solidFill>
                  <a:srgbClr val="F8F8F8"/>
                </a:solidFill>
                <a:latin typeface="Arial Rounded MT Bold" panose="020F0704030504030204" pitchFamily="34" charset="0"/>
                <a:ea typeface="배달의민족 한나는 열한살" panose="020B0600000101010101" pitchFamily="50" charset="-127"/>
              </a:rPr>
              <a:t>of</a:t>
            </a:r>
            <a:r>
              <a:rPr lang="ko-KR" altLang="en-US" dirty="0">
                <a:solidFill>
                  <a:srgbClr val="F8F8F8"/>
                </a:solidFill>
                <a:latin typeface="Arial Rounded MT Bold" panose="020F0704030504030204" pitchFamily="34" charset="0"/>
                <a:ea typeface="배달의민족 한나는 열한살" panose="020B0600000101010101" pitchFamily="50" charset="-127"/>
              </a:rPr>
              <a:t> </a:t>
            </a:r>
            <a:r>
              <a:rPr lang="en-US" altLang="ko-KR" dirty="0">
                <a:solidFill>
                  <a:srgbClr val="F8F8F8"/>
                </a:solidFill>
                <a:latin typeface="Arial Rounded MT Bold" panose="020F0704030504030204" pitchFamily="34" charset="0"/>
                <a:ea typeface="배달의민족 한나는 열한살" panose="020B0600000101010101" pitchFamily="50" charset="-127"/>
              </a:rPr>
              <a:t>one</a:t>
            </a:r>
            <a:r>
              <a:rPr lang="ko-KR" altLang="en-US" dirty="0">
                <a:solidFill>
                  <a:srgbClr val="F8F8F8"/>
                </a:solidFill>
                <a:latin typeface="Arial Rounded MT Bold" panose="020F0704030504030204" pitchFamily="34" charset="0"/>
                <a:ea typeface="배달의민족 한나는 열한살" panose="020B0600000101010101" pitchFamily="50" charset="-127"/>
              </a:rPr>
              <a:t> </a:t>
            </a:r>
            <a:r>
              <a:rPr lang="en-US" altLang="ko-KR" dirty="0">
                <a:solidFill>
                  <a:srgbClr val="F8F8F8"/>
                </a:solidFill>
                <a:latin typeface="Arial Rounded MT Bold" panose="020F0704030504030204" pitchFamily="34" charset="0"/>
                <a:ea typeface="배달의민족 한나는 열한살" panose="020B0600000101010101" pitchFamily="50" charset="-127"/>
              </a:rPr>
              <a:t>person</a:t>
            </a:r>
            <a:r>
              <a:rPr lang="ko-KR" altLang="en-US" dirty="0">
                <a:solidFill>
                  <a:srgbClr val="F8F8F8"/>
                </a:solidFill>
                <a:latin typeface="Arial Rounded MT Bold" panose="020F0704030504030204" pitchFamily="34" charset="0"/>
                <a:ea typeface="배달의민족 한나는 열한살" panose="020B0600000101010101" pitchFamily="50" charset="-127"/>
              </a:rPr>
              <a:t> </a:t>
            </a:r>
            <a:r>
              <a:rPr lang="en-US" altLang="ko-KR" dirty="0">
                <a:solidFill>
                  <a:srgbClr val="F8F8F8"/>
                </a:solidFill>
                <a:latin typeface="Arial Rounded MT Bold" panose="020F0704030504030204" pitchFamily="34" charset="0"/>
                <a:ea typeface="배달의민족 한나는 열한살" panose="020B0600000101010101" pitchFamily="50" charset="-127"/>
              </a:rPr>
              <a:t>household</a:t>
            </a:r>
            <a:endParaRPr lang="ko-KR" altLang="en-US" dirty="0">
              <a:solidFill>
                <a:srgbClr val="F8F8F8"/>
              </a:solidFill>
              <a:latin typeface="Arial Rounded MT Bold" panose="020F0704030504030204" pitchFamily="34" charset="0"/>
              <a:ea typeface="배달의민족 한나는 열한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A82C3A1-CBA8-4513-ACDD-BE848E336C97}"/>
              </a:ext>
            </a:extLst>
          </p:cNvPr>
          <p:cNvSpPr/>
          <p:nvPr/>
        </p:nvSpPr>
        <p:spPr>
          <a:xfrm>
            <a:off x="3502623" y="4111318"/>
            <a:ext cx="1941927" cy="444347"/>
          </a:xfrm>
          <a:prstGeom prst="roundRect">
            <a:avLst/>
          </a:prstGeom>
          <a:solidFill>
            <a:srgbClr val="898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8F8F8"/>
                </a:solidFill>
                <a:latin typeface="Arial Rounded MT Bold" panose="020F0704030504030204" pitchFamily="34" charset="0"/>
                <a:ea typeface="배달의민족 한나는 열한살" panose="020B0600000101010101" pitchFamily="50" charset="-127"/>
              </a:rPr>
              <a:t>Increase sharing economy market</a:t>
            </a:r>
            <a:endParaRPr lang="ko-KR" altLang="en-US" dirty="0">
              <a:solidFill>
                <a:srgbClr val="F8F8F8"/>
              </a:solidFill>
              <a:latin typeface="Arial Rounded MT Bold" panose="020F0704030504030204" pitchFamily="34" charset="0"/>
              <a:ea typeface="배달의민족 한나는 열한살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F217C5D-7DB5-4BCC-9F69-A248E827F8F1}"/>
              </a:ext>
            </a:extLst>
          </p:cNvPr>
          <p:cNvSpPr/>
          <p:nvPr/>
        </p:nvSpPr>
        <p:spPr>
          <a:xfrm>
            <a:off x="6111697" y="4111317"/>
            <a:ext cx="1941927" cy="444347"/>
          </a:xfrm>
          <a:prstGeom prst="roundRect">
            <a:avLst/>
          </a:prstGeom>
          <a:solidFill>
            <a:srgbClr val="898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8F8F8"/>
                </a:solidFill>
                <a:latin typeface="Arial Rounded MT Bold" panose="020F0704030504030204" pitchFamily="34" charset="0"/>
                <a:ea typeface="배달의민족 한나는 열한살" panose="020B0600000101010101" pitchFamily="50" charset="-127"/>
              </a:rPr>
              <a:t>Increase of online shopping market</a:t>
            </a:r>
            <a:endParaRPr lang="ko-KR" altLang="en-US" dirty="0">
              <a:solidFill>
                <a:srgbClr val="F8F8F8"/>
              </a:solidFill>
              <a:latin typeface="Arial Rounded MT Bold" panose="020F0704030504030204" pitchFamily="34" charset="0"/>
              <a:ea typeface="배달의민족 한나는 열한살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/>
          <p:nvPr/>
        </p:nvSpPr>
        <p:spPr>
          <a:xfrm>
            <a:off x="720000" y="377250"/>
            <a:ext cx="4210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rPr>
              <a:t>02. TARGET</a:t>
            </a:r>
            <a:endParaRPr dirty="0">
              <a:solidFill>
                <a:srgbClr val="2D2E27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A6637070-AFDE-48C9-99D2-E8099C31B4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0670329"/>
              </p:ext>
            </p:extLst>
          </p:nvPr>
        </p:nvGraphicFramePr>
        <p:xfrm>
          <a:off x="408004" y="702750"/>
          <a:ext cx="4163996" cy="3633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6C010AA-6E38-4FFB-9B12-4B7E899416E2}"/>
              </a:ext>
            </a:extLst>
          </p:cNvPr>
          <p:cNvSpPr txBox="1"/>
          <p:nvPr/>
        </p:nvSpPr>
        <p:spPr>
          <a:xfrm>
            <a:off x="1417320" y="2365376"/>
            <a:ext cx="1706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Rubik Light" panose="020B0600000101010101" charset="-79"/>
                <a:cs typeface="Rubik Light" panose="020B0600000101010101" charset="-79"/>
              </a:rPr>
              <a:t>MZ</a:t>
            </a:r>
            <a:r>
              <a:rPr lang="ko-KR" altLang="en-US" dirty="0">
                <a:latin typeface="Rubik Light" panose="020B0600000101010101" charset="-79"/>
                <a:cs typeface="Rubik Light" panose="020B0600000101010101" charset="-79"/>
              </a:rPr>
              <a:t> </a:t>
            </a:r>
            <a:r>
              <a:rPr lang="en-US" altLang="ko-KR" dirty="0">
                <a:latin typeface="Rubik Light" panose="020B0600000101010101" charset="-79"/>
                <a:cs typeface="Rubik Light" panose="020B0600000101010101" charset="-79"/>
              </a:rPr>
              <a:t>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A2441-1EE6-4BB7-97F5-A226D4E9F89A}"/>
              </a:ext>
            </a:extLst>
          </p:cNvPr>
          <p:cNvSpPr txBox="1"/>
          <p:nvPr/>
        </p:nvSpPr>
        <p:spPr>
          <a:xfrm>
            <a:off x="1687830" y="2577903"/>
            <a:ext cx="116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Rubik Light" panose="020B0600000101010101" charset="-79"/>
                <a:cs typeface="Rubik Light" panose="020B0600000101010101" charset="-79"/>
              </a:rPr>
              <a:t>43.9%</a:t>
            </a:r>
            <a:endParaRPr lang="ko-KR" altLang="en-US" sz="2400" dirty="0">
              <a:latin typeface="Rubik Light" panose="020B0600000101010101" charset="-79"/>
              <a:cs typeface="Rubik Light" panose="020B0600000101010101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A06D81-6B77-4C07-AFE4-2ACA2E11FDAF}"/>
              </a:ext>
            </a:extLst>
          </p:cNvPr>
          <p:cNvSpPr txBox="1"/>
          <p:nvPr/>
        </p:nvSpPr>
        <p:spPr>
          <a:xfrm>
            <a:off x="809283" y="1072397"/>
            <a:ext cx="2922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ubik Light" panose="020B0600000101010101" charset="-79"/>
                <a:cs typeface="Rubik Light" panose="020B0600000101010101" charset="-79"/>
              </a:rPr>
              <a:t>Korea population distribution</a:t>
            </a:r>
            <a:endParaRPr lang="ko-KR" altLang="en-US" dirty="0">
              <a:solidFill>
                <a:schemeClr val="tx1">
                  <a:lumMod val="90000"/>
                  <a:lumOff val="10000"/>
                </a:schemeClr>
              </a:solidFill>
              <a:latin typeface="Rubik Light" panose="020B0600000101010101" charset="-79"/>
              <a:cs typeface="Rubik Light" panose="020B0600000101010101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7F8654-0495-4062-B01F-BC2E053E3D0D}"/>
              </a:ext>
            </a:extLst>
          </p:cNvPr>
          <p:cNvSpPr txBox="1"/>
          <p:nvPr/>
        </p:nvSpPr>
        <p:spPr>
          <a:xfrm>
            <a:off x="4662267" y="1072396"/>
            <a:ext cx="2922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ubik Light" panose="020B0600000101010101" charset="-79"/>
                <a:cs typeface="Rubik Light" panose="020B0600000101010101" charset="-79"/>
              </a:rPr>
              <a:t>MZ Generation’s feature</a:t>
            </a:r>
            <a:endParaRPr lang="ko-KR" altLang="en-US" dirty="0">
              <a:solidFill>
                <a:schemeClr val="tx1">
                  <a:lumMod val="90000"/>
                  <a:lumOff val="10000"/>
                </a:schemeClr>
              </a:solidFill>
              <a:latin typeface="Rubik Light" panose="020B0600000101010101" charset="-79"/>
              <a:cs typeface="Rubik Light" panose="020B0600000101010101" charset="-79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496B502-60FF-47E3-B21F-79E412391150}"/>
              </a:ext>
            </a:extLst>
          </p:cNvPr>
          <p:cNvSpPr/>
          <p:nvPr/>
        </p:nvSpPr>
        <p:spPr>
          <a:xfrm>
            <a:off x="4930200" y="1865782"/>
            <a:ext cx="392914" cy="392914"/>
          </a:xfrm>
          <a:prstGeom prst="ellipse">
            <a:avLst/>
          </a:prstGeom>
          <a:solidFill>
            <a:srgbClr val="508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Rubik Light" panose="020B0600000101010101" charset="-79"/>
                <a:cs typeface="Rubik Light" panose="020B0600000101010101" charset="-79"/>
              </a:rPr>
              <a:t>1</a:t>
            </a:r>
            <a:endParaRPr lang="ko-KR" altLang="en-US" dirty="0">
              <a:latin typeface="Rubik Light" panose="020B0600000101010101" charset="-79"/>
              <a:cs typeface="Rubik Light" panose="020B0600000101010101" charset="-79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7A61A21-7F49-4C7F-936B-457E6B5586B9}"/>
              </a:ext>
            </a:extLst>
          </p:cNvPr>
          <p:cNvCxnSpPr>
            <a:cxnSpLocks/>
          </p:cNvCxnSpPr>
          <p:nvPr/>
        </p:nvCxnSpPr>
        <p:spPr>
          <a:xfrm>
            <a:off x="4428297" y="1734791"/>
            <a:ext cx="0" cy="21478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BDA44430-EF27-498B-949B-6F3F210254AD}"/>
              </a:ext>
            </a:extLst>
          </p:cNvPr>
          <p:cNvSpPr/>
          <p:nvPr/>
        </p:nvSpPr>
        <p:spPr>
          <a:xfrm>
            <a:off x="4930200" y="2646654"/>
            <a:ext cx="392914" cy="392914"/>
          </a:xfrm>
          <a:prstGeom prst="ellipse">
            <a:avLst/>
          </a:prstGeom>
          <a:solidFill>
            <a:srgbClr val="508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Rubik Light" panose="020B0600000101010101" charset="-79"/>
                <a:cs typeface="Rubik Light" panose="020B0600000101010101" charset="-79"/>
              </a:rPr>
              <a:t>2</a:t>
            </a:r>
            <a:endParaRPr lang="ko-KR" altLang="en-US" dirty="0">
              <a:latin typeface="Rubik Light" panose="020B0600000101010101" charset="-79"/>
              <a:cs typeface="Rubik Light" panose="020B0600000101010101" charset="-79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179A630-A7F4-4464-A32A-F89001CB2F80}"/>
              </a:ext>
            </a:extLst>
          </p:cNvPr>
          <p:cNvSpPr/>
          <p:nvPr/>
        </p:nvSpPr>
        <p:spPr>
          <a:xfrm>
            <a:off x="4930200" y="3427526"/>
            <a:ext cx="392914" cy="392914"/>
          </a:xfrm>
          <a:prstGeom prst="ellipse">
            <a:avLst/>
          </a:prstGeom>
          <a:solidFill>
            <a:srgbClr val="508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Rubik Light" panose="020B0600000101010101" charset="-79"/>
                <a:cs typeface="Rubik Light" panose="020B0600000101010101" charset="-79"/>
              </a:rPr>
              <a:t>3</a:t>
            </a:r>
            <a:endParaRPr lang="ko-KR" altLang="en-US" dirty="0">
              <a:latin typeface="Rubik Light" panose="020B0600000101010101" charset="-79"/>
              <a:cs typeface="Rubik Light" panose="020B0600000101010101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604E46-8AFC-486E-9D09-0EDF8201638F}"/>
              </a:ext>
            </a:extLst>
          </p:cNvPr>
          <p:cNvSpPr txBox="1"/>
          <p:nvPr/>
        </p:nvSpPr>
        <p:spPr>
          <a:xfrm>
            <a:off x="5430871" y="2683376"/>
            <a:ext cx="3161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Rubik Light" panose="020B0600000101010101" charset="-79"/>
                <a:cs typeface="Rubik Light" panose="020B0600000101010101" charset="-79"/>
              </a:rPr>
              <a:t>Reasonable consumption</a:t>
            </a:r>
            <a:endParaRPr lang="ko-KR" altLang="en-US" sz="1600" dirty="0">
              <a:latin typeface="Rubik Light" panose="020B0600000101010101" charset="-79"/>
              <a:cs typeface="Rubik Light" panose="020B0600000101010101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44560E-9750-4708-8057-95A256E2731F}"/>
              </a:ext>
            </a:extLst>
          </p:cNvPr>
          <p:cNvSpPr txBox="1"/>
          <p:nvPr/>
        </p:nvSpPr>
        <p:spPr>
          <a:xfrm>
            <a:off x="5430871" y="1896018"/>
            <a:ext cx="1805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Rubik Light" panose="020B0600000101010101" charset="-79"/>
                <a:cs typeface="Rubik Light" panose="020B0600000101010101" charset="-79"/>
              </a:rPr>
              <a:t>Skilled mobile</a:t>
            </a:r>
            <a:endParaRPr lang="ko-KR" altLang="en-US" sz="1600" dirty="0">
              <a:latin typeface="Rubik Light" panose="020B0600000101010101" charset="-79"/>
              <a:cs typeface="Rubik Light" panose="020B0600000101010101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E81412-708F-4819-AF5A-90DF990C3CE0}"/>
              </a:ext>
            </a:extLst>
          </p:cNvPr>
          <p:cNvSpPr txBox="1"/>
          <p:nvPr/>
        </p:nvSpPr>
        <p:spPr>
          <a:xfrm>
            <a:off x="5430871" y="3469454"/>
            <a:ext cx="2680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Rubik Light" panose="020B0600000101010101" charset="-79"/>
                <a:cs typeface="Rubik Light" panose="020B0600000101010101" charset="-79"/>
              </a:rPr>
              <a:t>Share rather than own</a:t>
            </a:r>
            <a:endParaRPr lang="ko-KR" altLang="en-US" sz="1600" dirty="0">
              <a:latin typeface="Rubik Light" panose="020B0600000101010101" charset="-79"/>
              <a:cs typeface="Rubik Light" panose="020B0600000101010101" charset="-79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7155D28-E615-4388-8AE4-56961941FA2E}"/>
              </a:ext>
            </a:extLst>
          </p:cNvPr>
          <p:cNvCxnSpPr>
            <a:cxnSpLocks/>
            <a:stCxn id="15" idx="4"/>
            <a:endCxn id="22" idx="0"/>
          </p:cNvCxnSpPr>
          <p:nvPr/>
        </p:nvCxnSpPr>
        <p:spPr>
          <a:xfrm>
            <a:off x="5126657" y="2258696"/>
            <a:ext cx="0" cy="387958"/>
          </a:xfrm>
          <a:prstGeom prst="line">
            <a:avLst/>
          </a:prstGeom>
          <a:ln w="31750">
            <a:solidFill>
              <a:srgbClr val="508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54C64D7-A3C3-4FBB-8DB6-1778029E8D97}"/>
              </a:ext>
            </a:extLst>
          </p:cNvPr>
          <p:cNvCxnSpPr>
            <a:cxnSpLocks/>
          </p:cNvCxnSpPr>
          <p:nvPr/>
        </p:nvCxnSpPr>
        <p:spPr>
          <a:xfrm>
            <a:off x="5126657" y="3039568"/>
            <a:ext cx="0" cy="387958"/>
          </a:xfrm>
          <a:prstGeom prst="line">
            <a:avLst/>
          </a:prstGeom>
          <a:ln w="31750">
            <a:solidFill>
              <a:srgbClr val="508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492977-BB5F-4AA1-AA7D-00FF7BCDA6D5}"/>
              </a:ext>
            </a:extLst>
          </p:cNvPr>
          <p:cNvSpPr txBox="1"/>
          <p:nvPr/>
        </p:nvSpPr>
        <p:spPr>
          <a:xfrm>
            <a:off x="2933719" y="3667234"/>
            <a:ext cx="939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Source : NSO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296DF-BDFF-44FF-8604-5EC331B94CC0}"/>
              </a:ext>
            </a:extLst>
          </p:cNvPr>
          <p:cNvSpPr txBox="1"/>
          <p:nvPr/>
        </p:nvSpPr>
        <p:spPr>
          <a:xfrm>
            <a:off x="6673548" y="3882678"/>
            <a:ext cx="2111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Source : https://terms.naver.com/entry.naver?docId=5900733&amp;cid=43667&amp;categoryId=43667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7263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/>
          <p:nvPr/>
        </p:nvSpPr>
        <p:spPr>
          <a:xfrm>
            <a:off x="720000" y="377250"/>
            <a:ext cx="4210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rPr>
              <a:t>02. CONTENTS</a:t>
            </a:r>
            <a:endParaRPr dirty="0">
              <a:solidFill>
                <a:srgbClr val="2D2E27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pSp>
        <p:nvGrpSpPr>
          <p:cNvPr id="388" name="officeArt object">
            <a:extLst>
              <a:ext uri="{FF2B5EF4-FFF2-40B4-BE49-F238E27FC236}">
                <a16:creationId xmlns:a16="http://schemas.microsoft.com/office/drawing/2014/main" id="{30D56F02-5EFF-48B2-8321-F16C88609EAA}"/>
              </a:ext>
            </a:extLst>
          </p:cNvPr>
          <p:cNvGrpSpPr/>
          <p:nvPr/>
        </p:nvGrpSpPr>
        <p:grpSpPr>
          <a:xfrm>
            <a:off x="1446058" y="939450"/>
            <a:ext cx="6251883" cy="3685999"/>
            <a:chOff x="847761" y="302151"/>
            <a:chExt cx="6742280" cy="4483499"/>
          </a:xfrm>
        </p:grpSpPr>
        <p:sp>
          <p:nvSpPr>
            <p:cNvPr id="389" name="Shape 1073741825">
              <a:extLst>
                <a:ext uri="{FF2B5EF4-FFF2-40B4-BE49-F238E27FC236}">
                  <a16:creationId xmlns:a16="http://schemas.microsoft.com/office/drawing/2014/main" id="{439277AF-D483-4999-B5F9-B314A52AAB99}"/>
                </a:ext>
              </a:extLst>
            </p:cNvPr>
            <p:cNvSpPr/>
            <p:nvPr/>
          </p:nvSpPr>
          <p:spPr>
            <a:xfrm>
              <a:off x="847761" y="385143"/>
              <a:ext cx="3044901" cy="49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extrusionOk="0">
                  <a:moveTo>
                    <a:pt x="0" y="19636"/>
                  </a:moveTo>
                  <a:cubicBezTo>
                    <a:pt x="332" y="20291"/>
                    <a:pt x="664" y="20945"/>
                    <a:pt x="1050" y="21273"/>
                  </a:cubicBezTo>
                  <a:cubicBezTo>
                    <a:pt x="1436" y="21600"/>
                    <a:pt x="1875" y="21600"/>
                    <a:pt x="2245" y="21273"/>
                  </a:cubicBezTo>
                  <a:cubicBezTo>
                    <a:pt x="2614" y="20945"/>
                    <a:pt x="2914" y="20291"/>
                    <a:pt x="3236" y="19636"/>
                  </a:cubicBezTo>
                  <a:cubicBezTo>
                    <a:pt x="3557" y="18982"/>
                    <a:pt x="3900" y="18327"/>
                    <a:pt x="4307" y="18000"/>
                  </a:cubicBezTo>
                  <a:cubicBezTo>
                    <a:pt x="4714" y="17673"/>
                    <a:pt x="5186" y="17673"/>
                    <a:pt x="5657" y="17673"/>
                  </a:cubicBezTo>
                  <a:cubicBezTo>
                    <a:pt x="6129" y="17673"/>
                    <a:pt x="6600" y="17673"/>
                    <a:pt x="7045" y="17673"/>
                  </a:cubicBezTo>
                  <a:cubicBezTo>
                    <a:pt x="7489" y="17673"/>
                    <a:pt x="7907" y="17673"/>
                    <a:pt x="8309" y="17018"/>
                  </a:cubicBezTo>
                  <a:cubicBezTo>
                    <a:pt x="8711" y="16364"/>
                    <a:pt x="9096" y="15055"/>
                    <a:pt x="9504" y="14073"/>
                  </a:cubicBezTo>
                  <a:cubicBezTo>
                    <a:pt x="9911" y="13091"/>
                    <a:pt x="10339" y="12436"/>
                    <a:pt x="10763" y="12109"/>
                  </a:cubicBezTo>
                  <a:cubicBezTo>
                    <a:pt x="11186" y="11782"/>
                    <a:pt x="11604" y="11782"/>
                    <a:pt x="12027" y="11782"/>
                  </a:cubicBezTo>
                  <a:cubicBezTo>
                    <a:pt x="12450" y="11782"/>
                    <a:pt x="12879" y="11782"/>
                    <a:pt x="13296" y="12109"/>
                  </a:cubicBezTo>
                  <a:cubicBezTo>
                    <a:pt x="13714" y="12436"/>
                    <a:pt x="14121" y="13091"/>
                    <a:pt x="14534" y="13418"/>
                  </a:cubicBezTo>
                  <a:cubicBezTo>
                    <a:pt x="14946" y="13745"/>
                    <a:pt x="15364" y="13745"/>
                    <a:pt x="15761" y="14073"/>
                  </a:cubicBezTo>
                  <a:cubicBezTo>
                    <a:pt x="16157" y="14400"/>
                    <a:pt x="16532" y="15055"/>
                    <a:pt x="16929" y="15055"/>
                  </a:cubicBezTo>
                  <a:cubicBezTo>
                    <a:pt x="17325" y="15055"/>
                    <a:pt x="17743" y="14400"/>
                    <a:pt x="18096" y="13418"/>
                  </a:cubicBezTo>
                  <a:cubicBezTo>
                    <a:pt x="18450" y="12436"/>
                    <a:pt x="18739" y="11127"/>
                    <a:pt x="19050" y="10145"/>
                  </a:cubicBezTo>
                  <a:cubicBezTo>
                    <a:pt x="19361" y="9164"/>
                    <a:pt x="19693" y="8509"/>
                    <a:pt x="20025" y="8182"/>
                  </a:cubicBezTo>
                  <a:cubicBezTo>
                    <a:pt x="20357" y="7855"/>
                    <a:pt x="20689" y="7855"/>
                    <a:pt x="20952" y="6545"/>
                  </a:cubicBezTo>
                  <a:cubicBezTo>
                    <a:pt x="21214" y="5236"/>
                    <a:pt x="21407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" name="Shape 1073741826">
              <a:extLst>
                <a:ext uri="{FF2B5EF4-FFF2-40B4-BE49-F238E27FC236}">
                  <a16:creationId xmlns:a16="http://schemas.microsoft.com/office/drawing/2014/main" id="{981B2EEB-1345-40D4-AD79-40A6581D4099}"/>
                </a:ext>
              </a:extLst>
            </p:cNvPr>
            <p:cNvSpPr/>
            <p:nvPr/>
          </p:nvSpPr>
          <p:spPr>
            <a:xfrm>
              <a:off x="874947" y="493890"/>
              <a:ext cx="112943" cy="3656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600" extrusionOk="0">
                  <a:moveTo>
                    <a:pt x="0" y="0"/>
                  </a:moveTo>
                  <a:cubicBezTo>
                    <a:pt x="864" y="232"/>
                    <a:pt x="1728" y="464"/>
                    <a:pt x="2448" y="687"/>
                  </a:cubicBezTo>
                  <a:cubicBezTo>
                    <a:pt x="3168" y="910"/>
                    <a:pt x="3744" y="1124"/>
                    <a:pt x="4464" y="1356"/>
                  </a:cubicBezTo>
                  <a:cubicBezTo>
                    <a:pt x="5184" y="1588"/>
                    <a:pt x="6048" y="1838"/>
                    <a:pt x="6624" y="2097"/>
                  </a:cubicBezTo>
                  <a:cubicBezTo>
                    <a:pt x="7200" y="2355"/>
                    <a:pt x="7488" y="2623"/>
                    <a:pt x="7776" y="2917"/>
                  </a:cubicBezTo>
                  <a:cubicBezTo>
                    <a:pt x="8064" y="3212"/>
                    <a:pt x="8352" y="3533"/>
                    <a:pt x="8496" y="3886"/>
                  </a:cubicBezTo>
                  <a:cubicBezTo>
                    <a:pt x="8640" y="4238"/>
                    <a:pt x="8640" y="4622"/>
                    <a:pt x="8640" y="4992"/>
                  </a:cubicBezTo>
                  <a:cubicBezTo>
                    <a:pt x="8640" y="5362"/>
                    <a:pt x="8640" y="5719"/>
                    <a:pt x="8784" y="6062"/>
                  </a:cubicBezTo>
                  <a:cubicBezTo>
                    <a:pt x="8928" y="6406"/>
                    <a:pt x="9216" y="6736"/>
                    <a:pt x="9360" y="7071"/>
                  </a:cubicBezTo>
                  <a:cubicBezTo>
                    <a:pt x="9504" y="7405"/>
                    <a:pt x="9504" y="7744"/>
                    <a:pt x="9504" y="8114"/>
                  </a:cubicBezTo>
                  <a:cubicBezTo>
                    <a:pt x="9504" y="8485"/>
                    <a:pt x="9504" y="8886"/>
                    <a:pt x="9504" y="9288"/>
                  </a:cubicBezTo>
                  <a:cubicBezTo>
                    <a:pt x="9504" y="9689"/>
                    <a:pt x="9504" y="10091"/>
                    <a:pt x="9504" y="10483"/>
                  </a:cubicBezTo>
                  <a:cubicBezTo>
                    <a:pt x="9504" y="10876"/>
                    <a:pt x="9504" y="11259"/>
                    <a:pt x="9504" y="11621"/>
                  </a:cubicBezTo>
                  <a:cubicBezTo>
                    <a:pt x="9504" y="11982"/>
                    <a:pt x="9504" y="12321"/>
                    <a:pt x="9792" y="12633"/>
                  </a:cubicBezTo>
                  <a:cubicBezTo>
                    <a:pt x="10080" y="12946"/>
                    <a:pt x="10656" y="13231"/>
                    <a:pt x="10944" y="13557"/>
                  </a:cubicBezTo>
                  <a:cubicBezTo>
                    <a:pt x="11232" y="13883"/>
                    <a:pt x="11232" y="14248"/>
                    <a:pt x="11088" y="14605"/>
                  </a:cubicBezTo>
                  <a:cubicBezTo>
                    <a:pt x="10944" y="14962"/>
                    <a:pt x="10656" y="15310"/>
                    <a:pt x="11088" y="15627"/>
                  </a:cubicBezTo>
                  <a:cubicBezTo>
                    <a:pt x="11520" y="15943"/>
                    <a:pt x="12672" y="16229"/>
                    <a:pt x="13968" y="16528"/>
                  </a:cubicBezTo>
                  <a:cubicBezTo>
                    <a:pt x="15264" y="16827"/>
                    <a:pt x="16704" y="17139"/>
                    <a:pt x="18000" y="17433"/>
                  </a:cubicBezTo>
                  <a:cubicBezTo>
                    <a:pt x="19296" y="17728"/>
                    <a:pt x="20448" y="18004"/>
                    <a:pt x="21024" y="18303"/>
                  </a:cubicBezTo>
                  <a:cubicBezTo>
                    <a:pt x="21600" y="18602"/>
                    <a:pt x="21600" y="18923"/>
                    <a:pt x="21456" y="19245"/>
                  </a:cubicBezTo>
                  <a:cubicBezTo>
                    <a:pt x="21312" y="19566"/>
                    <a:pt x="21024" y="19887"/>
                    <a:pt x="20736" y="20177"/>
                  </a:cubicBezTo>
                  <a:cubicBezTo>
                    <a:pt x="20448" y="20467"/>
                    <a:pt x="20160" y="20726"/>
                    <a:pt x="20016" y="20958"/>
                  </a:cubicBezTo>
                  <a:cubicBezTo>
                    <a:pt x="19872" y="21190"/>
                    <a:pt x="19872" y="21395"/>
                    <a:pt x="19872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" name="Shape 1073741827">
              <a:extLst>
                <a:ext uri="{FF2B5EF4-FFF2-40B4-BE49-F238E27FC236}">
                  <a16:creationId xmlns:a16="http://schemas.microsoft.com/office/drawing/2014/main" id="{AEE9C277-1A8D-48A0-B2A4-2CEB3129DF1F}"/>
                </a:ext>
              </a:extLst>
            </p:cNvPr>
            <p:cNvSpPr/>
            <p:nvPr/>
          </p:nvSpPr>
          <p:spPr>
            <a:xfrm>
              <a:off x="924789" y="4120840"/>
              <a:ext cx="3103806" cy="47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0" extrusionOk="0">
                  <a:moveTo>
                    <a:pt x="0" y="15275"/>
                  </a:moveTo>
                  <a:cubicBezTo>
                    <a:pt x="168" y="17300"/>
                    <a:pt x="336" y="19325"/>
                    <a:pt x="646" y="20337"/>
                  </a:cubicBezTo>
                  <a:cubicBezTo>
                    <a:pt x="956" y="21350"/>
                    <a:pt x="1408" y="21350"/>
                    <a:pt x="1834" y="21350"/>
                  </a:cubicBezTo>
                  <a:cubicBezTo>
                    <a:pt x="2260" y="21350"/>
                    <a:pt x="2659" y="21350"/>
                    <a:pt x="3027" y="20675"/>
                  </a:cubicBezTo>
                  <a:cubicBezTo>
                    <a:pt x="3395" y="20000"/>
                    <a:pt x="3731" y="18650"/>
                    <a:pt x="4084" y="17300"/>
                  </a:cubicBezTo>
                  <a:cubicBezTo>
                    <a:pt x="4436" y="15950"/>
                    <a:pt x="4804" y="14600"/>
                    <a:pt x="5192" y="13250"/>
                  </a:cubicBezTo>
                  <a:cubicBezTo>
                    <a:pt x="5581" y="11900"/>
                    <a:pt x="5991" y="10550"/>
                    <a:pt x="6406" y="9875"/>
                  </a:cubicBezTo>
                  <a:cubicBezTo>
                    <a:pt x="6822" y="9200"/>
                    <a:pt x="7242" y="9200"/>
                    <a:pt x="7647" y="8863"/>
                  </a:cubicBezTo>
                  <a:cubicBezTo>
                    <a:pt x="8051" y="8525"/>
                    <a:pt x="8440" y="7850"/>
                    <a:pt x="8840" y="7175"/>
                  </a:cubicBezTo>
                  <a:cubicBezTo>
                    <a:pt x="9239" y="6500"/>
                    <a:pt x="9649" y="5825"/>
                    <a:pt x="10064" y="5488"/>
                  </a:cubicBezTo>
                  <a:cubicBezTo>
                    <a:pt x="10479" y="5150"/>
                    <a:pt x="10900" y="5150"/>
                    <a:pt x="11347" y="5150"/>
                  </a:cubicBezTo>
                  <a:cubicBezTo>
                    <a:pt x="11793" y="5150"/>
                    <a:pt x="12266" y="5150"/>
                    <a:pt x="12692" y="5488"/>
                  </a:cubicBezTo>
                  <a:cubicBezTo>
                    <a:pt x="13118" y="5825"/>
                    <a:pt x="13496" y="6500"/>
                    <a:pt x="13890" y="6838"/>
                  </a:cubicBezTo>
                  <a:cubicBezTo>
                    <a:pt x="14284" y="7175"/>
                    <a:pt x="14694" y="7175"/>
                    <a:pt x="15078" y="6838"/>
                  </a:cubicBezTo>
                  <a:cubicBezTo>
                    <a:pt x="15462" y="6500"/>
                    <a:pt x="15819" y="5825"/>
                    <a:pt x="16192" y="4813"/>
                  </a:cubicBezTo>
                  <a:cubicBezTo>
                    <a:pt x="16565" y="3800"/>
                    <a:pt x="16954" y="2450"/>
                    <a:pt x="17348" y="1438"/>
                  </a:cubicBezTo>
                  <a:cubicBezTo>
                    <a:pt x="17742" y="425"/>
                    <a:pt x="18142" y="-250"/>
                    <a:pt x="18489" y="88"/>
                  </a:cubicBezTo>
                  <a:cubicBezTo>
                    <a:pt x="18836" y="425"/>
                    <a:pt x="19130" y="1775"/>
                    <a:pt x="19419" y="3800"/>
                  </a:cubicBezTo>
                  <a:cubicBezTo>
                    <a:pt x="19708" y="5825"/>
                    <a:pt x="19992" y="8525"/>
                    <a:pt x="20297" y="9875"/>
                  </a:cubicBezTo>
                  <a:cubicBezTo>
                    <a:pt x="20601" y="11225"/>
                    <a:pt x="20927" y="11225"/>
                    <a:pt x="21148" y="10213"/>
                  </a:cubicBezTo>
                  <a:cubicBezTo>
                    <a:pt x="21369" y="9200"/>
                    <a:pt x="21484" y="7175"/>
                    <a:pt x="21600" y="515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2" name="Shape 1073741828">
              <a:extLst>
                <a:ext uri="{FF2B5EF4-FFF2-40B4-BE49-F238E27FC236}">
                  <a16:creationId xmlns:a16="http://schemas.microsoft.com/office/drawing/2014/main" id="{0083923C-E4E5-4502-AEE2-B876CFF714F0}"/>
                </a:ext>
              </a:extLst>
            </p:cNvPr>
            <p:cNvSpPr/>
            <p:nvPr/>
          </p:nvSpPr>
          <p:spPr>
            <a:xfrm>
              <a:off x="3826759" y="462172"/>
              <a:ext cx="172585" cy="3706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600" extrusionOk="0">
                  <a:moveTo>
                    <a:pt x="6505" y="0"/>
                  </a:moveTo>
                  <a:cubicBezTo>
                    <a:pt x="5941" y="35"/>
                    <a:pt x="5378" y="70"/>
                    <a:pt x="5096" y="185"/>
                  </a:cubicBezTo>
                  <a:cubicBezTo>
                    <a:pt x="4814" y="299"/>
                    <a:pt x="4814" y="493"/>
                    <a:pt x="4814" y="788"/>
                  </a:cubicBezTo>
                  <a:cubicBezTo>
                    <a:pt x="4814" y="1083"/>
                    <a:pt x="4814" y="1479"/>
                    <a:pt x="4814" y="1840"/>
                  </a:cubicBezTo>
                  <a:cubicBezTo>
                    <a:pt x="4814" y="2200"/>
                    <a:pt x="4814" y="2526"/>
                    <a:pt x="4908" y="2856"/>
                  </a:cubicBezTo>
                  <a:cubicBezTo>
                    <a:pt x="5002" y="3186"/>
                    <a:pt x="5190" y="3521"/>
                    <a:pt x="5284" y="3855"/>
                  </a:cubicBezTo>
                  <a:cubicBezTo>
                    <a:pt x="5378" y="4190"/>
                    <a:pt x="5378" y="4524"/>
                    <a:pt x="5284" y="4841"/>
                  </a:cubicBezTo>
                  <a:cubicBezTo>
                    <a:pt x="5190" y="5158"/>
                    <a:pt x="5002" y="5457"/>
                    <a:pt x="4721" y="5752"/>
                  </a:cubicBezTo>
                  <a:cubicBezTo>
                    <a:pt x="4439" y="6047"/>
                    <a:pt x="4063" y="6337"/>
                    <a:pt x="3687" y="6641"/>
                  </a:cubicBezTo>
                  <a:cubicBezTo>
                    <a:pt x="3312" y="6945"/>
                    <a:pt x="2936" y="7262"/>
                    <a:pt x="2654" y="7556"/>
                  </a:cubicBezTo>
                  <a:cubicBezTo>
                    <a:pt x="2373" y="7851"/>
                    <a:pt x="2185" y="8124"/>
                    <a:pt x="1903" y="8410"/>
                  </a:cubicBezTo>
                  <a:cubicBezTo>
                    <a:pt x="1621" y="8696"/>
                    <a:pt x="1246" y="8996"/>
                    <a:pt x="964" y="9312"/>
                  </a:cubicBezTo>
                  <a:cubicBezTo>
                    <a:pt x="682" y="9629"/>
                    <a:pt x="494" y="9964"/>
                    <a:pt x="307" y="10316"/>
                  </a:cubicBezTo>
                  <a:cubicBezTo>
                    <a:pt x="119" y="10668"/>
                    <a:pt x="-69" y="11038"/>
                    <a:pt x="25" y="11385"/>
                  </a:cubicBezTo>
                  <a:cubicBezTo>
                    <a:pt x="119" y="11733"/>
                    <a:pt x="494" y="12059"/>
                    <a:pt x="870" y="12358"/>
                  </a:cubicBezTo>
                  <a:cubicBezTo>
                    <a:pt x="1246" y="12657"/>
                    <a:pt x="1621" y="12930"/>
                    <a:pt x="2279" y="13225"/>
                  </a:cubicBezTo>
                  <a:cubicBezTo>
                    <a:pt x="2936" y="13520"/>
                    <a:pt x="3875" y="13837"/>
                    <a:pt x="4721" y="14114"/>
                  </a:cubicBezTo>
                  <a:cubicBezTo>
                    <a:pt x="5566" y="14391"/>
                    <a:pt x="6317" y="14629"/>
                    <a:pt x="7350" y="14915"/>
                  </a:cubicBezTo>
                  <a:cubicBezTo>
                    <a:pt x="8383" y="15201"/>
                    <a:pt x="9698" y="15535"/>
                    <a:pt x="10919" y="15870"/>
                  </a:cubicBezTo>
                  <a:cubicBezTo>
                    <a:pt x="12140" y="16204"/>
                    <a:pt x="13267" y="16539"/>
                    <a:pt x="14300" y="16851"/>
                  </a:cubicBezTo>
                  <a:cubicBezTo>
                    <a:pt x="15333" y="17164"/>
                    <a:pt x="16272" y="17454"/>
                    <a:pt x="17023" y="17732"/>
                  </a:cubicBezTo>
                  <a:cubicBezTo>
                    <a:pt x="17774" y="18009"/>
                    <a:pt x="18338" y="18273"/>
                    <a:pt x="18808" y="18577"/>
                  </a:cubicBezTo>
                  <a:cubicBezTo>
                    <a:pt x="19277" y="18880"/>
                    <a:pt x="19653" y="19223"/>
                    <a:pt x="19934" y="19554"/>
                  </a:cubicBezTo>
                  <a:cubicBezTo>
                    <a:pt x="20216" y="19884"/>
                    <a:pt x="20404" y="20200"/>
                    <a:pt x="20686" y="20487"/>
                  </a:cubicBezTo>
                  <a:cubicBezTo>
                    <a:pt x="20968" y="20773"/>
                    <a:pt x="21343" y="21028"/>
                    <a:pt x="21437" y="21208"/>
                  </a:cubicBezTo>
                  <a:cubicBezTo>
                    <a:pt x="21531" y="21389"/>
                    <a:pt x="21343" y="21494"/>
                    <a:pt x="21155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3" name="Shape 1073741829">
              <a:extLst>
                <a:ext uri="{FF2B5EF4-FFF2-40B4-BE49-F238E27FC236}">
                  <a16:creationId xmlns:a16="http://schemas.microsoft.com/office/drawing/2014/main" id="{6D684560-57F2-4E66-A852-3DDD2B4A8B06}"/>
                </a:ext>
              </a:extLst>
            </p:cNvPr>
            <p:cNvSpPr/>
            <p:nvPr/>
          </p:nvSpPr>
          <p:spPr>
            <a:xfrm>
              <a:off x="1361285" y="1055746"/>
              <a:ext cx="16615" cy="434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5" extrusionOk="0">
                  <a:moveTo>
                    <a:pt x="3927" y="0"/>
                  </a:moveTo>
                  <a:cubicBezTo>
                    <a:pt x="1964" y="2775"/>
                    <a:pt x="0" y="5550"/>
                    <a:pt x="0" y="8325"/>
                  </a:cubicBezTo>
                  <a:cubicBezTo>
                    <a:pt x="0" y="11100"/>
                    <a:pt x="1964" y="13875"/>
                    <a:pt x="3927" y="15938"/>
                  </a:cubicBezTo>
                  <a:cubicBezTo>
                    <a:pt x="5891" y="18000"/>
                    <a:pt x="7854" y="19350"/>
                    <a:pt x="7854" y="20250"/>
                  </a:cubicBezTo>
                  <a:cubicBezTo>
                    <a:pt x="7854" y="21150"/>
                    <a:pt x="5891" y="21600"/>
                    <a:pt x="7854" y="21562"/>
                  </a:cubicBezTo>
                  <a:cubicBezTo>
                    <a:pt x="9818" y="21525"/>
                    <a:pt x="15709" y="21000"/>
                    <a:pt x="21600" y="20475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4" name="Shape 1073741830">
              <a:extLst>
                <a:ext uri="{FF2B5EF4-FFF2-40B4-BE49-F238E27FC236}">
                  <a16:creationId xmlns:a16="http://schemas.microsoft.com/office/drawing/2014/main" id="{D8751FCE-B9F2-4F66-B235-85C0E80A1FE8}"/>
                </a:ext>
              </a:extLst>
            </p:cNvPr>
            <p:cNvSpPr/>
            <p:nvPr/>
          </p:nvSpPr>
          <p:spPr>
            <a:xfrm>
              <a:off x="1407288" y="954370"/>
              <a:ext cx="2210409" cy="51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437" extrusionOk="0">
                  <a:moveTo>
                    <a:pt x="111" y="4752"/>
                  </a:moveTo>
                  <a:cubicBezTo>
                    <a:pt x="52" y="4565"/>
                    <a:pt x="-7" y="4377"/>
                    <a:pt x="0" y="4221"/>
                  </a:cubicBezTo>
                  <a:cubicBezTo>
                    <a:pt x="8" y="4065"/>
                    <a:pt x="81" y="3940"/>
                    <a:pt x="310" y="3909"/>
                  </a:cubicBezTo>
                  <a:cubicBezTo>
                    <a:pt x="539" y="3878"/>
                    <a:pt x="922" y="3940"/>
                    <a:pt x="1401" y="3972"/>
                  </a:cubicBezTo>
                  <a:cubicBezTo>
                    <a:pt x="1880" y="4003"/>
                    <a:pt x="2455" y="4003"/>
                    <a:pt x="2971" y="3940"/>
                  </a:cubicBezTo>
                  <a:cubicBezTo>
                    <a:pt x="3487" y="3878"/>
                    <a:pt x="3944" y="3753"/>
                    <a:pt x="4379" y="3659"/>
                  </a:cubicBezTo>
                  <a:cubicBezTo>
                    <a:pt x="4814" y="3566"/>
                    <a:pt x="5227" y="3503"/>
                    <a:pt x="5728" y="3472"/>
                  </a:cubicBezTo>
                  <a:cubicBezTo>
                    <a:pt x="6230" y="3441"/>
                    <a:pt x="6819" y="3441"/>
                    <a:pt x="7402" y="3441"/>
                  </a:cubicBezTo>
                  <a:cubicBezTo>
                    <a:pt x="7984" y="3441"/>
                    <a:pt x="8559" y="3441"/>
                    <a:pt x="9120" y="3347"/>
                  </a:cubicBezTo>
                  <a:cubicBezTo>
                    <a:pt x="9680" y="3254"/>
                    <a:pt x="10225" y="3066"/>
                    <a:pt x="10734" y="2910"/>
                  </a:cubicBezTo>
                  <a:cubicBezTo>
                    <a:pt x="11243" y="2754"/>
                    <a:pt x="11715" y="2629"/>
                    <a:pt x="12238" y="2567"/>
                  </a:cubicBezTo>
                  <a:cubicBezTo>
                    <a:pt x="12761" y="2505"/>
                    <a:pt x="13336" y="2505"/>
                    <a:pt x="13897" y="2442"/>
                  </a:cubicBezTo>
                  <a:cubicBezTo>
                    <a:pt x="14457" y="2380"/>
                    <a:pt x="15002" y="2255"/>
                    <a:pt x="15570" y="2099"/>
                  </a:cubicBezTo>
                  <a:cubicBezTo>
                    <a:pt x="16138" y="1943"/>
                    <a:pt x="16727" y="1755"/>
                    <a:pt x="17288" y="1568"/>
                  </a:cubicBezTo>
                  <a:cubicBezTo>
                    <a:pt x="17848" y="1381"/>
                    <a:pt x="18379" y="1194"/>
                    <a:pt x="18895" y="1006"/>
                  </a:cubicBezTo>
                  <a:cubicBezTo>
                    <a:pt x="19411" y="819"/>
                    <a:pt x="19912" y="632"/>
                    <a:pt x="20318" y="476"/>
                  </a:cubicBezTo>
                  <a:cubicBezTo>
                    <a:pt x="20723" y="320"/>
                    <a:pt x="21033" y="195"/>
                    <a:pt x="21232" y="101"/>
                  </a:cubicBezTo>
                  <a:cubicBezTo>
                    <a:pt x="21431" y="7"/>
                    <a:pt x="21519" y="-55"/>
                    <a:pt x="21556" y="70"/>
                  </a:cubicBezTo>
                  <a:cubicBezTo>
                    <a:pt x="21593" y="195"/>
                    <a:pt x="21578" y="507"/>
                    <a:pt x="21541" y="1755"/>
                  </a:cubicBezTo>
                  <a:cubicBezTo>
                    <a:pt x="21505" y="3004"/>
                    <a:pt x="21446" y="5189"/>
                    <a:pt x="21416" y="7468"/>
                  </a:cubicBezTo>
                  <a:cubicBezTo>
                    <a:pt x="21387" y="9746"/>
                    <a:pt x="21387" y="12118"/>
                    <a:pt x="21416" y="14241"/>
                  </a:cubicBezTo>
                  <a:cubicBezTo>
                    <a:pt x="21446" y="16363"/>
                    <a:pt x="21505" y="18236"/>
                    <a:pt x="21534" y="19454"/>
                  </a:cubicBezTo>
                  <a:cubicBezTo>
                    <a:pt x="21564" y="20671"/>
                    <a:pt x="21564" y="21233"/>
                    <a:pt x="21519" y="21389"/>
                  </a:cubicBezTo>
                  <a:cubicBezTo>
                    <a:pt x="21475" y="21545"/>
                    <a:pt x="21387" y="21295"/>
                    <a:pt x="21298" y="21046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5" name="Shape 1073741831">
              <a:extLst>
                <a:ext uri="{FF2B5EF4-FFF2-40B4-BE49-F238E27FC236}">
                  <a16:creationId xmlns:a16="http://schemas.microsoft.com/office/drawing/2014/main" id="{8EFFD8E9-8912-4733-806C-89DE6F310882}"/>
                </a:ext>
              </a:extLst>
            </p:cNvPr>
            <p:cNvSpPr/>
            <p:nvPr/>
          </p:nvSpPr>
          <p:spPr>
            <a:xfrm>
              <a:off x="1450397" y="1468076"/>
              <a:ext cx="2175114" cy="95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600" extrusionOk="0">
                  <a:moveTo>
                    <a:pt x="0" y="21600"/>
                  </a:moveTo>
                  <a:cubicBezTo>
                    <a:pt x="195" y="20229"/>
                    <a:pt x="390" y="18857"/>
                    <a:pt x="727" y="18000"/>
                  </a:cubicBezTo>
                  <a:cubicBezTo>
                    <a:pt x="1064" y="17143"/>
                    <a:pt x="1544" y="16800"/>
                    <a:pt x="2054" y="15771"/>
                  </a:cubicBezTo>
                  <a:cubicBezTo>
                    <a:pt x="2563" y="14743"/>
                    <a:pt x="3103" y="13029"/>
                    <a:pt x="3642" y="11657"/>
                  </a:cubicBezTo>
                  <a:cubicBezTo>
                    <a:pt x="4182" y="10286"/>
                    <a:pt x="4722" y="9257"/>
                    <a:pt x="5224" y="8400"/>
                  </a:cubicBezTo>
                  <a:cubicBezTo>
                    <a:pt x="5726" y="7543"/>
                    <a:pt x="6191" y="6857"/>
                    <a:pt x="6700" y="6343"/>
                  </a:cubicBezTo>
                  <a:cubicBezTo>
                    <a:pt x="7210" y="5829"/>
                    <a:pt x="7765" y="5486"/>
                    <a:pt x="8297" y="5143"/>
                  </a:cubicBezTo>
                  <a:cubicBezTo>
                    <a:pt x="8829" y="4800"/>
                    <a:pt x="9339" y="4457"/>
                    <a:pt x="9841" y="3943"/>
                  </a:cubicBezTo>
                  <a:cubicBezTo>
                    <a:pt x="10343" y="3429"/>
                    <a:pt x="10837" y="2743"/>
                    <a:pt x="11370" y="2229"/>
                  </a:cubicBezTo>
                  <a:cubicBezTo>
                    <a:pt x="11902" y="1714"/>
                    <a:pt x="12471" y="1371"/>
                    <a:pt x="13056" y="1200"/>
                  </a:cubicBezTo>
                  <a:cubicBezTo>
                    <a:pt x="13641" y="1029"/>
                    <a:pt x="14240" y="1029"/>
                    <a:pt x="14810" y="1029"/>
                  </a:cubicBezTo>
                  <a:cubicBezTo>
                    <a:pt x="15379" y="1029"/>
                    <a:pt x="15919" y="1029"/>
                    <a:pt x="16504" y="1029"/>
                  </a:cubicBezTo>
                  <a:cubicBezTo>
                    <a:pt x="17088" y="1029"/>
                    <a:pt x="17718" y="1029"/>
                    <a:pt x="18340" y="1029"/>
                  </a:cubicBezTo>
                  <a:cubicBezTo>
                    <a:pt x="18962" y="1029"/>
                    <a:pt x="19576" y="1029"/>
                    <a:pt x="20094" y="1029"/>
                  </a:cubicBezTo>
                  <a:cubicBezTo>
                    <a:pt x="20611" y="1029"/>
                    <a:pt x="21030" y="1029"/>
                    <a:pt x="21278" y="1200"/>
                  </a:cubicBezTo>
                  <a:cubicBezTo>
                    <a:pt x="21525" y="1371"/>
                    <a:pt x="21600" y="1714"/>
                    <a:pt x="21585" y="1543"/>
                  </a:cubicBezTo>
                  <a:cubicBezTo>
                    <a:pt x="21570" y="1371"/>
                    <a:pt x="21465" y="686"/>
                    <a:pt x="21360" y="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6" name="Shape 1073741832">
              <a:extLst>
                <a:ext uri="{FF2B5EF4-FFF2-40B4-BE49-F238E27FC236}">
                  <a16:creationId xmlns:a16="http://schemas.microsoft.com/office/drawing/2014/main" id="{508EFFB8-5F46-43C4-9D82-95544036D276}"/>
                </a:ext>
              </a:extLst>
            </p:cNvPr>
            <p:cNvSpPr/>
            <p:nvPr/>
          </p:nvSpPr>
          <p:spPr>
            <a:xfrm>
              <a:off x="1405086" y="1780722"/>
              <a:ext cx="9063" cy="38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extrusionOk="0">
                  <a:moveTo>
                    <a:pt x="10800" y="0"/>
                  </a:moveTo>
                  <a:cubicBezTo>
                    <a:pt x="7200" y="3122"/>
                    <a:pt x="3600" y="6244"/>
                    <a:pt x="1800" y="9408"/>
                  </a:cubicBezTo>
                  <a:cubicBezTo>
                    <a:pt x="0" y="12572"/>
                    <a:pt x="0" y="15778"/>
                    <a:pt x="0" y="17592"/>
                  </a:cubicBezTo>
                  <a:cubicBezTo>
                    <a:pt x="0" y="19406"/>
                    <a:pt x="0" y="19828"/>
                    <a:pt x="1800" y="20334"/>
                  </a:cubicBezTo>
                  <a:cubicBezTo>
                    <a:pt x="3600" y="20841"/>
                    <a:pt x="7200" y="21431"/>
                    <a:pt x="10800" y="21516"/>
                  </a:cubicBezTo>
                  <a:cubicBezTo>
                    <a:pt x="14400" y="21600"/>
                    <a:pt x="18000" y="21178"/>
                    <a:pt x="21600" y="20756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7" name="Shape 1073741833">
              <a:extLst>
                <a:ext uri="{FF2B5EF4-FFF2-40B4-BE49-F238E27FC236}">
                  <a16:creationId xmlns:a16="http://schemas.microsoft.com/office/drawing/2014/main" id="{EDC55A4B-3AC4-4A44-97E4-BCDBDF81AA3A}"/>
                </a:ext>
              </a:extLst>
            </p:cNvPr>
            <p:cNvSpPr/>
            <p:nvPr/>
          </p:nvSpPr>
          <p:spPr>
            <a:xfrm>
              <a:off x="1454928" y="1672235"/>
              <a:ext cx="2187284" cy="509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552" extrusionOk="0">
                  <a:moveTo>
                    <a:pt x="0" y="4782"/>
                  </a:moveTo>
                  <a:cubicBezTo>
                    <a:pt x="432" y="4718"/>
                    <a:pt x="865" y="4654"/>
                    <a:pt x="1349" y="4526"/>
                  </a:cubicBezTo>
                  <a:cubicBezTo>
                    <a:pt x="1834" y="4398"/>
                    <a:pt x="2370" y="4207"/>
                    <a:pt x="2862" y="4015"/>
                  </a:cubicBezTo>
                  <a:cubicBezTo>
                    <a:pt x="3354" y="3823"/>
                    <a:pt x="3801" y="3632"/>
                    <a:pt x="4271" y="3408"/>
                  </a:cubicBezTo>
                  <a:cubicBezTo>
                    <a:pt x="4740" y="3184"/>
                    <a:pt x="5232" y="2929"/>
                    <a:pt x="5747" y="2737"/>
                  </a:cubicBezTo>
                  <a:cubicBezTo>
                    <a:pt x="6261" y="2545"/>
                    <a:pt x="6798" y="2417"/>
                    <a:pt x="7312" y="2290"/>
                  </a:cubicBezTo>
                  <a:cubicBezTo>
                    <a:pt x="7826" y="2162"/>
                    <a:pt x="8318" y="2034"/>
                    <a:pt x="8817" y="1874"/>
                  </a:cubicBezTo>
                  <a:cubicBezTo>
                    <a:pt x="9317" y="1714"/>
                    <a:pt x="9824" y="1523"/>
                    <a:pt x="10323" y="1363"/>
                  </a:cubicBezTo>
                  <a:cubicBezTo>
                    <a:pt x="10822" y="1203"/>
                    <a:pt x="11314" y="1075"/>
                    <a:pt x="11851" y="980"/>
                  </a:cubicBezTo>
                  <a:cubicBezTo>
                    <a:pt x="12388" y="884"/>
                    <a:pt x="12969" y="820"/>
                    <a:pt x="13535" y="724"/>
                  </a:cubicBezTo>
                  <a:cubicBezTo>
                    <a:pt x="14102" y="628"/>
                    <a:pt x="14653" y="500"/>
                    <a:pt x="15198" y="372"/>
                  </a:cubicBezTo>
                  <a:cubicBezTo>
                    <a:pt x="15742" y="245"/>
                    <a:pt x="16278" y="117"/>
                    <a:pt x="16815" y="53"/>
                  </a:cubicBezTo>
                  <a:cubicBezTo>
                    <a:pt x="17352" y="-11"/>
                    <a:pt x="17888" y="-11"/>
                    <a:pt x="18447" y="21"/>
                  </a:cubicBezTo>
                  <a:cubicBezTo>
                    <a:pt x="19006" y="53"/>
                    <a:pt x="19588" y="117"/>
                    <a:pt x="20050" y="149"/>
                  </a:cubicBezTo>
                  <a:cubicBezTo>
                    <a:pt x="20512" y="181"/>
                    <a:pt x="20855" y="181"/>
                    <a:pt x="21093" y="245"/>
                  </a:cubicBezTo>
                  <a:cubicBezTo>
                    <a:pt x="21332" y="309"/>
                    <a:pt x="21466" y="436"/>
                    <a:pt x="21533" y="692"/>
                  </a:cubicBezTo>
                  <a:cubicBezTo>
                    <a:pt x="21600" y="948"/>
                    <a:pt x="21600" y="1331"/>
                    <a:pt x="21563" y="2609"/>
                  </a:cubicBezTo>
                  <a:cubicBezTo>
                    <a:pt x="21525" y="3887"/>
                    <a:pt x="21451" y="6060"/>
                    <a:pt x="21406" y="8329"/>
                  </a:cubicBezTo>
                  <a:cubicBezTo>
                    <a:pt x="21361" y="10597"/>
                    <a:pt x="21347" y="12962"/>
                    <a:pt x="21347" y="14911"/>
                  </a:cubicBezTo>
                  <a:cubicBezTo>
                    <a:pt x="21347" y="16860"/>
                    <a:pt x="21361" y="18394"/>
                    <a:pt x="21369" y="19352"/>
                  </a:cubicBezTo>
                  <a:cubicBezTo>
                    <a:pt x="21376" y="20311"/>
                    <a:pt x="21376" y="20694"/>
                    <a:pt x="21347" y="20982"/>
                  </a:cubicBezTo>
                  <a:cubicBezTo>
                    <a:pt x="21317" y="21269"/>
                    <a:pt x="21257" y="21461"/>
                    <a:pt x="21190" y="21525"/>
                  </a:cubicBezTo>
                  <a:cubicBezTo>
                    <a:pt x="21123" y="21589"/>
                    <a:pt x="21048" y="21525"/>
                    <a:pt x="20974" y="21461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8" name="Shape 1073741834">
              <a:extLst>
                <a:ext uri="{FF2B5EF4-FFF2-40B4-BE49-F238E27FC236}">
                  <a16:creationId xmlns:a16="http://schemas.microsoft.com/office/drawing/2014/main" id="{070D503E-4457-417C-B1FA-A6CBE5F88927}"/>
                </a:ext>
              </a:extLst>
            </p:cNvPr>
            <p:cNvSpPr/>
            <p:nvPr/>
          </p:nvSpPr>
          <p:spPr>
            <a:xfrm>
              <a:off x="1473053" y="2202374"/>
              <a:ext cx="2020872" cy="90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8" extrusionOk="0">
                  <a:moveTo>
                    <a:pt x="0" y="21538"/>
                  </a:moveTo>
                  <a:cubicBezTo>
                    <a:pt x="484" y="21178"/>
                    <a:pt x="969" y="20818"/>
                    <a:pt x="1550" y="20638"/>
                  </a:cubicBezTo>
                  <a:cubicBezTo>
                    <a:pt x="2131" y="20458"/>
                    <a:pt x="2809" y="20458"/>
                    <a:pt x="3342" y="20278"/>
                  </a:cubicBezTo>
                  <a:cubicBezTo>
                    <a:pt x="3874" y="20098"/>
                    <a:pt x="4262" y="19738"/>
                    <a:pt x="4787" y="19018"/>
                  </a:cubicBezTo>
                  <a:cubicBezTo>
                    <a:pt x="5311" y="18298"/>
                    <a:pt x="5973" y="17218"/>
                    <a:pt x="6595" y="16498"/>
                  </a:cubicBezTo>
                  <a:cubicBezTo>
                    <a:pt x="7216" y="15778"/>
                    <a:pt x="7797" y="15418"/>
                    <a:pt x="8395" y="15058"/>
                  </a:cubicBezTo>
                  <a:cubicBezTo>
                    <a:pt x="8992" y="14698"/>
                    <a:pt x="9605" y="14338"/>
                    <a:pt x="10130" y="13798"/>
                  </a:cubicBezTo>
                  <a:cubicBezTo>
                    <a:pt x="10655" y="13258"/>
                    <a:pt x="11091" y="12538"/>
                    <a:pt x="11543" y="11818"/>
                  </a:cubicBezTo>
                  <a:cubicBezTo>
                    <a:pt x="11995" y="11098"/>
                    <a:pt x="12463" y="10378"/>
                    <a:pt x="12979" y="9658"/>
                  </a:cubicBezTo>
                  <a:cubicBezTo>
                    <a:pt x="13496" y="8938"/>
                    <a:pt x="14061" y="8218"/>
                    <a:pt x="14602" y="7318"/>
                  </a:cubicBezTo>
                  <a:cubicBezTo>
                    <a:pt x="15143" y="6418"/>
                    <a:pt x="15659" y="5338"/>
                    <a:pt x="16224" y="4438"/>
                  </a:cubicBezTo>
                  <a:cubicBezTo>
                    <a:pt x="16789" y="3538"/>
                    <a:pt x="17403" y="2818"/>
                    <a:pt x="17984" y="2098"/>
                  </a:cubicBezTo>
                  <a:cubicBezTo>
                    <a:pt x="18565" y="1378"/>
                    <a:pt x="19114" y="658"/>
                    <a:pt x="19671" y="298"/>
                  </a:cubicBezTo>
                  <a:cubicBezTo>
                    <a:pt x="20228" y="-62"/>
                    <a:pt x="20793" y="-62"/>
                    <a:pt x="21116" y="118"/>
                  </a:cubicBezTo>
                  <a:cubicBezTo>
                    <a:pt x="21439" y="298"/>
                    <a:pt x="21519" y="658"/>
                    <a:pt x="21600" y="1018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" name="Shape 1073741835">
              <a:extLst>
                <a:ext uri="{FF2B5EF4-FFF2-40B4-BE49-F238E27FC236}">
                  <a16:creationId xmlns:a16="http://schemas.microsoft.com/office/drawing/2014/main" id="{E86512DB-40BE-4CE9-B14E-7FC1C7204069}"/>
                </a:ext>
              </a:extLst>
            </p:cNvPr>
            <p:cNvSpPr/>
            <p:nvPr/>
          </p:nvSpPr>
          <p:spPr>
            <a:xfrm>
              <a:off x="1420744" y="2591790"/>
              <a:ext cx="20592" cy="480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4" h="21600" extrusionOk="0">
                  <a:moveTo>
                    <a:pt x="2520" y="0"/>
                  </a:moveTo>
                  <a:cubicBezTo>
                    <a:pt x="977" y="2649"/>
                    <a:pt x="-566" y="5298"/>
                    <a:pt x="205" y="7811"/>
                  </a:cubicBezTo>
                  <a:cubicBezTo>
                    <a:pt x="977" y="10325"/>
                    <a:pt x="4063" y="12702"/>
                    <a:pt x="6377" y="14943"/>
                  </a:cubicBezTo>
                  <a:cubicBezTo>
                    <a:pt x="8691" y="17185"/>
                    <a:pt x="10234" y="19291"/>
                    <a:pt x="12548" y="20377"/>
                  </a:cubicBezTo>
                  <a:cubicBezTo>
                    <a:pt x="14863" y="21464"/>
                    <a:pt x="17948" y="21532"/>
                    <a:pt x="21034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0" name="Shape 1073741836">
              <a:extLst>
                <a:ext uri="{FF2B5EF4-FFF2-40B4-BE49-F238E27FC236}">
                  <a16:creationId xmlns:a16="http://schemas.microsoft.com/office/drawing/2014/main" id="{0ABCAE3C-F283-42A2-A727-F47196690EA0}"/>
                </a:ext>
              </a:extLst>
            </p:cNvPr>
            <p:cNvSpPr/>
            <p:nvPr/>
          </p:nvSpPr>
          <p:spPr>
            <a:xfrm>
              <a:off x="1504770" y="2485883"/>
              <a:ext cx="2111531" cy="559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49" extrusionOk="0">
                  <a:moveTo>
                    <a:pt x="0" y="4607"/>
                  </a:moveTo>
                  <a:cubicBezTo>
                    <a:pt x="525" y="4723"/>
                    <a:pt x="1050" y="4840"/>
                    <a:pt x="1590" y="4869"/>
                  </a:cubicBezTo>
                  <a:cubicBezTo>
                    <a:pt x="2131" y="4898"/>
                    <a:pt x="2686" y="4840"/>
                    <a:pt x="3219" y="4665"/>
                  </a:cubicBezTo>
                  <a:cubicBezTo>
                    <a:pt x="3752" y="4490"/>
                    <a:pt x="4261" y="4199"/>
                    <a:pt x="4833" y="3966"/>
                  </a:cubicBezTo>
                  <a:cubicBezTo>
                    <a:pt x="5404" y="3733"/>
                    <a:pt x="6037" y="3559"/>
                    <a:pt x="6577" y="3413"/>
                  </a:cubicBezTo>
                  <a:cubicBezTo>
                    <a:pt x="7118" y="3268"/>
                    <a:pt x="7565" y="3151"/>
                    <a:pt x="8067" y="3035"/>
                  </a:cubicBezTo>
                  <a:cubicBezTo>
                    <a:pt x="8569" y="2918"/>
                    <a:pt x="9125" y="2802"/>
                    <a:pt x="9642" y="2685"/>
                  </a:cubicBezTo>
                  <a:cubicBezTo>
                    <a:pt x="10159" y="2569"/>
                    <a:pt x="10638" y="2452"/>
                    <a:pt x="11171" y="2278"/>
                  </a:cubicBezTo>
                  <a:cubicBezTo>
                    <a:pt x="11703" y="2103"/>
                    <a:pt x="12290" y="1870"/>
                    <a:pt x="12823" y="1696"/>
                  </a:cubicBezTo>
                  <a:cubicBezTo>
                    <a:pt x="13355" y="1521"/>
                    <a:pt x="13834" y="1405"/>
                    <a:pt x="14336" y="1259"/>
                  </a:cubicBezTo>
                  <a:cubicBezTo>
                    <a:pt x="14837" y="1113"/>
                    <a:pt x="15362" y="939"/>
                    <a:pt x="15911" y="822"/>
                  </a:cubicBezTo>
                  <a:cubicBezTo>
                    <a:pt x="16459" y="706"/>
                    <a:pt x="17030" y="648"/>
                    <a:pt x="17640" y="589"/>
                  </a:cubicBezTo>
                  <a:cubicBezTo>
                    <a:pt x="18250" y="531"/>
                    <a:pt x="18898" y="473"/>
                    <a:pt x="19400" y="386"/>
                  </a:cubicBezTo>
                  <a:cubicBezTo>
                    <a:pt x="19902" y="298"/>
                    <a:pt x="20257" y="182"/>
                    <a:pt x="20481" y="95"/>
                  </a:cubicBezTo>
                  <a:cubicBezTo>
                    <a:pt x="20705" y="7"/>
                    <a:pt x="20797" y="-51"/>
                    <a:pt x="20859" y="65"/>
                  </a:cubicBezTo>
                  <a:cubicBezTo>
                    <a:pt x="20921" y="182"/>
                    <a:pt x="20952" y="473"/>
                    <a:pt x="20975" y="1405"/>
                  </a:cubicBezTo>
                  <a:cubicBezTo>
                    <a:pt x="20998" y="2336"/>
                    <a:pt x="21013" y="3908"/>
                    <a:pt x="21083" y="5684"/>
                  </a:cubicBezTo>
                  <a:cubicBezTo>
                    <a:pt x="21152" y="7460"/>
                    <a:pt x="21276" y="9439"/>
                    <a:pt x="21376" y="11331"/>
                  </a:cubicBezTo>
                  <a:cubicBezTo>
                    <a:pt x="21476" y="13223"/>
                    <a:pt x="21554" y="15028"/>
                    <a:pt x="21577" y="16571"/>
                  </a:cubicBezTo>
                  <a:cubicBezTo>
                    <a:pt x="21600" y="18114"/>
                    <a:pt x="21569" y="19395"/>
                    <a:pt x="21538" y="20181"/>
                  </a:cubicBezTo>
                  <a:cubicBezTo>
                    <a:pt x="21507" y="20967"/>
                    <a:pt x="21476" y="21258"/>
                    <a:pt x="21422" y="21403"/>
                  </a:cubicBezTo>
                  <a:cubicBezTo>
                    <a:pt x="21368" y="21549"/>
                    <a:pt x="21291" y="21549"/>
                    <a:pt x="21214" y="21549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1" name="Shape 1073741837">
              <a:extLst>
                <a:ext uri="{FF2B5EF4-FFF2-40B4-BE49-F238E27FC236}">
                  <a16:creationId xmlns:a16="http://schemas.microsoft.com/office/drawing/2014/main" id="{4C6D7F97-2D70-4A88-96B3-12DC1D07EB57}"/>
                </a:ext>
              </a:extLst>
            </p:cNvPr>
            <p:cNvSpPr/>
            <p:nvPr/>
          </p:nvSpPr>
          <p:spPr>
            <a:xfrm>
              <a:off x="1480604" y="2999589"/>
              <a:ext cx="2063163" cy="90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" y="21600"/>
                  </a:moveTo>
                  <a:cubicBezTo>
                    <a:pt x="79" y="20880"/>
                    <a:pt x="0" y="20160"/>
                    <a:pt x="0" y="19800"/>
                  </a:cubicBezTo>
                  <a:cubicBezTo>
                    <a:pt x="0" y="19440"/>
                    <a:pt x="79" y="19440"/>
                    <a:pt x="419" y="19440"/>
                  </a:cubicBezTo>
                  <a:cubicBezTo>
                    <a:pt x="759" y="19440"/>
                    <a:pt x="1360" y="19440"/>
                    <a:pt x="1961" y="18900"/>
                  </a:cubicBezTo>
                  <a:cubicBezTo>
                    <a:pt x="2562" y="18360"/>
                    <a:pt x="3163" y="17280"/>
                    <a:pt x="3763" y="15840"/>
                  </a:cubicBezTo>
                  <a:cubicBezTo>
                    <a:pt x="4364" y="14400"/>
                    <a:pt x="4965" y="12600"/>
                    <a:pt x="5534" y="11160"/>
                  </a:cubicBezTo>
                  <a:cubicBezTo>
                    <a:pt x="6104" y="9720"/>
                    <a:pt x="6641" y="8640"/>
                    <a:pt x="7203" y="7920"/>
                  </a:cubicBezTo>
                  <a:cubicBezTo>
                    <a:pt x="7764" y="7200"/>
                    <a:pt x="8349" y="6840"/>
                    <a:pt x="8910" y="6840"/>
                  </a:cubicBezTo>
                  <a:cubicBezTo>
                    <a:pt x="9472" y="6840"/>
                    <a:pt x="10009" y="7200"/>
                    <a:pt x="10618" y="7380"/>
                  </a:cubicBezTo>
                  <a:cubicBezTo>
                    <a:pt x="11227" y="7560"/>
                    <a:pt x="11907" y="7560"/>
                    <a:pt x="12524" y="7740"/>
                  </a:cubicBezTo>
                  <a:cubicBezTo>
                    <a:pt x="13140" y="7920"/>
                    <a:pt x="13694" y="8280"/>
                    <a:pt x="14255" y="8280"/>
                  </a:cubicBezTo>
                  <a:cubicBezTo>
                    <a:pt x="14816" y="8280"/>
                    <a:pt x="15386" y="7920"/>
                    <a:pt x="16002" y="7740"/>
                  </a:cubicBezTo>
                  <a:cubicBezTo>
                    <a:pt x="16619" y="7560"/>
                    <a:pt x="17283" y="7560"/>
                    <a:pt x="17805" y="7200"/>
                  </a:cubicBezTo>
                  <a:cubicBezTo>
                    <a:pt x="18327" y="6840"/>
                    <a:pt x="18706" y="6120"/>
                    <a:pt x="19149" y="5580"/>
                  </a:cubicBezTo>
                  <a:cubicBezTo>
                    <a:pt x="19592" y="5040"/>
                    <a:pt x="20098" y="4680"/>
                    <a:pt x="20469" y="4320"/>
                  </a:cubicBezTo>
                  <a:cubicBezTo>
                    <a:pt x="20841" y="3960"/>
                    <a:pt x="21078" y="3600"/>
                    <a:pt x="21244" y="2880"/>
                  </a:cubicBezTo>
                  <a:cubicBezTo>
                    <a:pt x="21410" y="2160"/>
                    <a:pt x="21505" y="10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2" name="Shape 1073741838">
              <a:extLst>
                <a:ext uri="{FF2B5EF4-FFF2-40B4-BE49-F238E27FC236}">
                  <a16:creationId xmlns:a16="http://schemas.microsoft.com/office/drawing/2014/main" id="{2FFAD8AA-0DA0-47B0-9CEB-D782A6CF9331}"/>
                </a:ext>
              </a:extLst>
            </p:cNvPr>
            <p:cNvSpPr/>
            <p:nvPr/>
          </p:nvSpPr>
          <p:spPr>
            <a:xfrm>
              <a:off x="942914" y="3398326"/>
              <a:ext cx="3017714" cy="49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82"/>
                  </a:moveTo>
                  <a:cubicBezTo>
                    <a:pt x="22" y="15055"/>
                    <a:pt x="43" y="18327"/>
                    <a:pt x="81" y="19964"/>
                  </a:cubicBezTo>
                  <a:cubicBezTo>
                    <a:pt x="119" y="21600"/>
                    <a:pt x="173" y="21600"/>
                    <a:pt x="438" y="21600"/>
                  </a:cubicBezTo>
                  <a:cubicBezTo>
                    <a:pt x="703" y="21600"/>
                    <a:pt x="1178" y="21600"/>
                    <a:pt x="1627" y="21600"/>
                  </a:cubicBezTo>
                  <a:cubicBezTo>
                    <a:pt x="2076" y="21600"/>
                    <a:pt x="2497" y="21600"/>
                    <a:pt x="2941" y="21600"/>
                  </a:cubicBezTo>
                  <a:cubicBezTo>
                    <a:pt x="3384" y="21600"/>
                    <a:pt x="3849" y="21600"/>
                    <a:pt x="4303" y="21600"/>
                  </a:cubicBezTo>
                  <a:cubicBezTo>
                    <a:pt x="4757" y="21600"/>
                    <a:pt x="5200" y="21600"/>
                    <a:pt x="5627" y="21600"/>
                  </a:cubicBezTo>
                  <a:cubicBezTo>
                    <a:pt x="6054" y="21600"/>
                    <a:pt x="6465" y="21600"/>
                    <a:pt x="6822" y="20945"/>
                  </a:cubicBezTo>
                  <a:cubicBezTo>
                    <a:pt x="7178" y="20291"/>
                    <a:pt x="7481" y="18982"/>
                    <a:pt x="7805" y="17673"/>
                  </a:cubicBezTo>
                  <a:cubicBezTo>
                    <a:pt x="8130" y="16364"/>
                    <a:pt x="8476" y="15055"/>
                    <a:pt x="8827" y="14073"/>
                  </a:cubicBezTo>
                  <a:cubicBezTo>
                    <a:pt x="9178" y="13091"/>
                    <a:pt x="9535" y="12436"/>
                    <a:pt x="9903" y="11782"/>
                  </a:cubicBezTo>
                  <a:cubicBezTo>
                    <a:pt x="10270" y="11127"/>
                    <a:pt x="10649" y="10473"/>
                    <a:pt x="10995" y="9818"/>
                  </a:cubicBezTo>
                  <a:cubicBezTo>
                    <a:pt x="11341" y="9164"/>
                    <a:pt x="11654" y="8509"/>
                    <a:pt x="11968" y="7527"/>
                  </a:cubicBezTo>
                  <a:cubicBezTo>
                    <a:pt x="12281" y="6546"/>
                    <a:pt x="12595" y="5236"/>
                    <a:pt x="12984" y="4582"/>
                  </a:cubicBezTo>
                  <a:cubicBezTo>
                    <a:pt x="13373" y="3927"/>
                    <a:pt x="13838" y="3927"/>
                    <a:pt x="14254" y="3600"/>
                  </a:cubicBezTo>
                  <a:cubicBezTo>
                    <a:pt x="14670" y="3273"/>
                    <a:pt x="15038" y="2618"/>
                    <a:pt x="15400" y="2291"/>
                  </a:cubicBezTo>
                  <a:cubicBezTo>
                    <a:pt x="15762" y="1964"/>
                    <a:pt x="16119" y="1964"/>
                    <a:pt x="16465" y="1636"/>
                  </a:cubicBezTo>
                  <a:cubicBezTo>
                    <a:pt x="16811" y="1309"/>
                    <a:pt x="17146" y="655"/>
                    <a:pt x="17535" y="327"/>
                  </a:cubicBezTo>
                  <a:cubicBezTo>
                    <a:pt x="17924" y="0"/>
                    <a:pt x="18368" y="0"/>
                    <a:pt x="18800" y="0"/>
                  </a:cubicBezTo>
                  <a:cubicBezTo>
                    <a:pt x="19232" y="0"/>
                    <a:pt x="19654" y="0"/>
                    <a:pt x="19984" y="327"/>
                  </a:cubicBezTo>
                  <a:cubicBezTo>
                    <a:pt x="20314" y="655"/>
                    <a:pt x="20551" y="1309"/>
                    <a:pt x="20778" y="2291"/>
                  </a:cubicBezTo>
                  <a:cubicBezTo>
                    <a:pt x="21005" y="3273"/>
                    <a:pt x="21222" y="4582"/>
                    <a:pt x="21357" y="5236"/>
                  </a:cubicBezTo>
                  <a:cubicBezTo>
                    <a:pt x="21492" y="5891"/>
                    <a:pt x="21546" y="5891"/>
                    <a:pt x="21573" y="5891"/>
                  </a:cubicBezTo>
                  <a:cubicBezTo>
                    <a:pt x="21600" y="5891"/>
                    <a:pt x="21600" y="5891"/>
                    <a:pt x="21600" y="5891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3" name="Shape 1073741839">
              <a:extLst>
                <a:ext uri="{FF2B5EF4-FFF2-40B4-BE49-F238E27FC236}">
                  <a16:creationId xmlns:a16="http://schemas.microsoft.com/office/drawing/2014/main" id="{B255B535-4212-4058-9747-E1064EC2DD3D}"/>
                </a:ext>
              </a:extLst>
            </p:cNvPr>
            <p:cNvSpPr/>
            <p:nvPr/>
          </p:nvSpPr>
          <p:spPr>
            <a:xfrm>
              <a:off x="3043529" y="576931"/>
              <a:ext cx="230053" cy="184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1255" extrusionOk="0">
                  <a:moveTo>
                    <a:pt x="11797" y="14984"/>
                  </a:moveTo>
                  <a:cubicBezTo>
                    <a:pt x="9582" y="15855"/>
                    <a:pt x="7366" y="16726"/>
                    <a:pt x="5359" y="16639"/>
                  </a:cubicBezTo>
                  <a:cubicBezTo>
                    <a:pt x="3351" y="16552"/>
                    <a:pt x="1551" y="15507"/>
                    <a:pt x="651" y="13329"/>
                  </a:cubicBezTo>
                  <a:cubicBezTo>
                    <a:pt x="-249" y="11152"/>
                    <a:pt x="-249" y="7842"/>
                    <a:pt x="859" y="5316"/>
                  </a:cubicBezTo>
                  <a:cubicBezTo>
                    <a:pt x="1966" y="2790"/>
                    <a:pt x="4182" y="1049"/>
                    <a:pt x="7020" y="352"/>
                  </a:cubicBezTo>
                  <a:cubicBezTo>
                    <a:pt x="9859" y="-345"/>
                    <a:pt x="13320" y="3"/>
                    <a:pt x="15813" y="1310"/>
                  </a:cubicBezTo>
                  <a:cubicBezTo>
                    <a:pt x="18305" y="2616"/>
                    <a:pt x="19828" y="4881"/>
                    <a:pt x="20589" y="6971"/>
                  </a:cubicBezTo>
                  <a:cubicBezTo>
                    <a:pt x="21351" y="9061"/>
                    <a:pt x="21351" y="10978"/>
                    <a:pt x="19828" y="13242"/>
                  </a:cubicBezTo>
                  <a:cubicBezTo>
                    <a:pt x="18305" y="15507"/>
                    <a:pt x="15259" y="18120"/>
                    <a:pt x="13043" y="19513"/>
                  </a:cubicBezTo>
                  <a:cubicBezTo>
                    <a:pt x="10828" y="20907"/>
                    <a:pt x="9443" y="21081"/>
                    <a:pt x="8059" y="21255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4" name="Shape 1073741840">
              <a:extLst>
                <a:ext uri="{FF2B5EF4-FFF2-40B4-BE49-F238E27FC236}">
                  <a16:creationId xmlns:a16="http://schemas.microsoft.com/office/drawing/2014/main" id="{CF13F8F1-868E-4E35-A912-AADBB37E004D}"/>
                </a:ext>
              </a:extLst>
            </p:cNvPr>
            <p:cNvSpPr/>
            <p:nvPr/>
          </p:nvSpPr>
          <p:spPr>
            <a:xfrm>
              <a:off x="3231120" y="702320"/>
              <a:ext cx="163121" cy="144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4725"/>
                    <a:pt x="9600" y="9450"/>
                    <a:pt x="13200" y="13050"/>
                  </a:cubicBezTo>
                  <a:cubicBezTo>
                    <a:pt x="16800" y="16650"/>
                    <a:pt x="19200" y="1912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5" name="Shape 1073741841">
              <a:extLst>
                <a:ext uri="{FF2B5EF4-FFF2-40B4-BE49-F238E27FC236}">
                  <a16:creationId xmlns:a16="http://schemas.microsoft.com/office/drawing/2014/main" id="{7697F6BA-0942-43DA-A688-4395ACC76415}"/>
                </a:ext>
              </a:extLst>
            </p:cNvPr>
            <p:cNvSpPr/>
            <p:nvPr/>
          </p:nvSpPr>
          <p:spPr>
            <a:xfrm>
              <a:off x="3435936" y="547394"/>
              <a:ext cx="246785" cy="304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430" extrusionOk="0">
                  <a:moveTo>
                    <a:pt x="11379" y="19214"/>
                  </a:moveTo>
                  <a:cubicBezTo>
                    <a:pt x="10061" y="19108"/>
                    <a:pt x="8744" y="19001"/>
                    <a:pt x="7230" y="18203"/>
                  </a:cubicBezTo>
                  <a:cubicBezTo>
                    <a:pt x="5715" y="17405"/>
                    <a:pt x="4003" y="15916"/>
                    <a:pt x="2752" y="14373"/>
                  </a:cubicBezTo>
                  <a:cubicBezTo>
                    <a:pt x="1500" y="12830"/>
                    <a:pt x="710" y="11234"/>
                    <a:pt x="315" y="9904"/>
                  </a:cubicBezTo>
                  <a:cubicBezTo>
                    <a:pt x="-80" y="8574"/>
                    <a:pt x="-80" y="7510"/>
                    <a:pt x="183" y="6446"/>
                  </a:cubicBezTo>
                  <a:cubicBezTo>
                    <a:pt x="447" y="5382"/>
                    <a:pt x="974" y="4318"/>
                    <a:pt x="1698" y="3360"/>
                  </a:cubicBezTo>
                  <a:cubicBezTo>
                    <a:pt x="2422" y="2402"/>
                    <a:pt x="3344" y="1551"/>
                    <a:pt x="4793" y="966"/>
                  </a:cubicBezTo>
                  <a:cubicBezTo>
                    <a:pt x="6242" y="381"/>
                    <a:pt x="8218" y="61"/>
                    <a:pt x="10391" y="8"/>
                  </a:cubicBezTo>
                  <a:cubicBezTo>
                    <a:pt x="12564" y="-45"/>
                    <a:pt x="14935" y="168"/>
                    <a:pt x="16647" y="593"/>
                  </a:cubicBezTo>
                  <a:cubicBezTo>
                    <a:pt x="18359" y="1019"/>
                    <a:pt x="19413" y="1657"/>
                    <a:pt x="20203" y="2775"/>
                  </a:cubicBezTo>
                  <a:cubicBezTo>
                    <a:pt x="20993" y="3892"/>
                    <a:pt x="21520" y="5488"/>
                    <a:pt x="21520" y="6871"/>
                  </a:cubicBezTo>
                  <a:cubicBezTo>
                    <a:pt x="21520" y="8255"/>
                    <a:pt x="20993" y="9425"/>
                    <a:pt x="20005" y="10968"/>
                  </a:cubicBezTo>
                  <a:cubicBezTo>
                    <a:pt x="19018" y="12511"/>
                    <a:pt x="17569" y="14426"/>
                    <a:pt x="16383" y="15969"/>
                  </a:cubicBezTo>
                  <a:cubicBezTo>
                    <a:pt x="15198" y="17512"/>
                    <a:pt x="14276" y="18682"/>
                    <a:pt x="13683" y="19587"/>
                  </a:cubicBezTo>
                  <a:cubicBezTo>
                    <a:pt x="13091" y="20491"/>
                    <a:pt x="12827" y="21129"/>
                    <a:pt x="12696" y="21342"/>
                  </a:cubicBezTo>
                  <a:cubicBezTo>
                    <a:pt x="12564" y="21555"/>
                    <a:pt x="12564" y="21342"/>
                    <a:pt x="12564" y="21129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6" name="Shape 1073741842">
              <a:extLst>
                <a:ext uri="{FF2B5EF4-FFF2-40B4-BE49-F238E27FC236}">
                  <a16:creationId xmlns:a16="http://schemas.microsoft.com/office/drawing/2014/main" id="{61663433-1ADA-4CDC-9DF2-A6E853F9B68D}"/>
                </a:ext>
              </a:extLst>
            </p:cNvPr>
            <p:cNvSpPr/>
            <p:nvPr/>
          </p:nvSpPr>
          <p:spPr>
            <a:xfrm>
              <a:off x="3533738" y="626323"/>
              <a:ext cx="65559" cy="98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2" h="21376" extrusionOk="0">
                  <a:moveTo>
                    <a:pt x="17204" y="18431"/>
                  </a:moveTo>
                  <a:cubicBezTo>
                    <a:pt x="14857" y="18758"/>
                    <a:pt x="12509" y="19085"/>
                    <a:pt x="9691" y="18103"/>
                  </a:cubicBezTo>
                  <a:cubicBezTo>
                    <a:pt x="6874" y="17121"/>
                    <a:pt x="3587" y="14831"/>
                    <a:pt x="1709" y="12540"/>
                  </a:cubicBezTo>
                  <a:cubicBezTo>
                    <a:pt x="-169" y="10249"/>
                    <a:pt x="-639" y="7958"/>
                    <a:pt x="1004" y="5831"/>
                  </a:cubicBezTo>
                  <a:cubicBezTo>
                    <a:pt x="2648" y="3703"/>
                    <a:pt x="6404" y="1740"/>
                    <a:pt x="9457" y="758"/>
                  </a:cubicBezTo>
                  <a:cubicBezTo>
                    <a:pt x="12509" y="-224"/>
                    <a:pt x="14857" y="-224"/>
                    <a:pt x="16500" y="594"/>
                  </a:cubicBezTo>
                  <a:cubicBezTo>
                    <a:pt x="18144" y="1412"/>
                    <a:pt x="19083" y="3049"/>
                    <a:pt x="19787" y="5667"/>
                  </a:cubicBezTo>
                  <a:cubicBezTo>
                    <a:pt x="20491" y="8285"/>
                    <a:pt x="20961" y="11885"/>
                    <a:pt x="18848" y="14667"/>
                  </a:cubicBezTo>
                  <a:cubicBezTo>
                    <a:pt x="16735" y="17449"/>
                    <a:pt x="12039" y="19412"/>
                    <a:pt x="7344" y="21376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7" name="Shape 1073741843">
              <a:extLst>
                <a:ext uri="{FF2B5EF4-FFF2-40B4-BE49-F238E27FC236}">
                  <a16:creationId xmlns:a16="http://schemas.microsoft.com/office/drawing/2014/main" id="{7826CB64-3295-4516-92B7-5FDE28347838}"/>
                </a:ext>
              </a:extLst>
            </p:cNvPr>
            <p:cNvSpPr/>
            <p:nvPr/>
          </p:nvSpPr>
          <p:spPr>
            <a:xfrm>
              <a:off x="3459025" y="555505"/>
              <a:ext cx="202550" cy="27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08" extrusionOk="0">
                  <a:moveTo>
                    <a:pt x="21457" y="8020"/>
                  </a:moveTo>
                  <a:cubicBezTo>
                    <a:pt x="20497" y="8975"/>
                    <a:pt x="19537" y="9929"/>
                    <a:pt x="18897" y="11003"/>
                  </a:cubicBezTo>
                  <a:cubicBezTo>
                    <a:pt x="18257" y="12077"/>
                    <a:pt x="17937" y="13271"/>
                    <a:pt x="17537" y="14404"/>
                  </a:cubicBezTo>
                  <a:cubicBezTo>
                    <a:pt x="17137" y="15538"/>
                    <a:pt x="16657" y="16612"/>
                    <a:pt x="16497" y="16851"/>
                  </a:cubicBezTo>
                  <a:cubicBezTo>
                    <a:pt x="16337" y="17090"/>
                    <a:pt x="16497" y="16493"/>
                    <a:pt x="17057" y="14882"/>
                  </a:cubicBezTo>
                  <a:cubicBezTo>
                    <a:pt x="17617" y="13271"/>
                    <a:pt x="18577" y="10645"/>
                    <a:pt x="19137" y="9034"/>
                  </a:cubicBezTo>
                  <a:cubicBezTo>
                    <a:pt x="19697" y="7423"/>
                    <a:pt x="19857" y="6827"/>
                    <a:pt x="19937" y="6170"/>
                  </a:cubicBezTo>
                  <a:cubicBezTo>
                    <a:pt x="20017" y="5514"/>
                    <a:pt x="20017" y="4798"/>
                    <a:pt x="19697" y="4619"/>
                  </a:cubicBezTo>
                  <a:cubicBezTo>
                    <a:pt x="19377" y="4440"/>
                    <a:pt x="18737" y="4798"/>
                    <a:pt x="18017" y="5932"/>
                  </a:cubicBezTo>
                  <a:cubicBezTo>
                    <a:pt x="17297" y="7065"/>
                    <a:pt x="16497" y="8975"/>
                    <a:pt x="16017" y="10586"/>
                  </a:cubicBezTo>
                  <a:cubicBezTo>
                    <a:pt x="15537" y="12197"/>
                    <a:pt x="15377" y="13509"/>
                    <a:pt x="15217" y="14583"/>
                  </a:cubicBezTo>
                  <a:cubicBezTo>
                    <a:pt x="15057" y="15657"/>
                    <a:pt x="14897" y="16493"/>
                    <a:pt x="14897" y="16612"/>
                  </a:cubicBezTo>
                  <a:cubicBezTo>
                    <a:pt x="14897" y="16732"/>
                    <a:pt x="15057" y="16135"/>
                    <a:pt x="15457" y="14583"/>
                  </a:cubicBezTo>
                  <a:cubicBezTo>
                    <a:pt x="15857" y="13032"/>
                    <a:pt x="16497" y="10526"/>
                    <a:pt x="17057" y="8796"/>
                  </a:cubicBezTo>
                  <a:cubicBezTo>
                    <a:pt x="17617" y="7065"/>
                    <a:pt x="18097" y="6111"/>
                    <a:pt x="18177" y="6111"/>
                  </a:cubicBezTo>
                  <a:cubicBezTo>
                    <a:pt x="18257" y="6111"/>
                    <a:pt x="17937" y="7065"/>
                    <a:pt x="17297" y="8915"/>
                  </a:cubicBezTo>
                  <a:cubicBezTo>
                    <a:pt x="16657" y="10765"/>
                    <a:pt x="15697" y="13509"/>
                    <a:pt x="14977" y="15538"/>
                  </a:cubicBezTo>
                  <a:cubicBezTo>
                    <a:pt x="14257" y="17567"/>
                    <a:pt x="13777" y="18880"/>
                    <a:pt x="13297" y="19775"/>
                  </a:cubicBezTo>
                  <a:cubicBezTo>
                    <a:pt x="12817" y="20670"/>
                    <a:pt x="12337" y="21147"/>
                    <a:pt x="11697" y="21326"/>
                  </a:cubicBezTo>
                  <a:cubicBezTo>
                    <a:pt x="11057" y="21505"/>
                    <a:pt x="10257" y="21386"/>
                    <a:pt x="9777" y="21028"/>
                  </a:cubicBezTo>
                  <a:cubicBezTo>
                    <a:pt x="9297" y="20670"/>
                    <a:pt x="9137" y="20073"/>
                    <a:pt x="9137" y="19178"/>
                  </a:cubicBezTo>
                  <a:cubicBezTo>
                    <a:pt x="9137" y="18283"/>
                    <a:pt x="9297" y="17090"/>
                    <a:pt x="9297" y="16194"/>
                  </a:cubicBezTo>
                  <a:cubicBezTo>
                    <a:pt x="9297" y="15299"/>
                    <a:pt x="9137" y="14703"/>
                    <a:pt x="8657" y="14225"/>
                  </a:cubicBezTo>
                  <a:cubicBezTo>
                    <a:pt x="8177" y="13748"/>
                    <a:pt x="7377" y="13390"/>
                    <a:pt x="6577" y="13211"/>
                  </a:cubicBezTo>
                  <a:cubicBezTo>
                    <a:pt x="5777" y="13032"/>
                    <a:pt x="4977" y="13032"/>
                    <a:pt x="4177" y="13032"/>
                  </a:cubicBezTo>
                  <a:cubicBezTo>
                    <a:pt x="3377" y="13032"/>
                    <a:pt x="2577" y="13032"/>
                    <a:pt x="2097" y="13330"/>
                  </a:cubicBezTo>
                  <a:cubicBezTo>
                    <a:pt x="1617" y="13629"/>
                    <a:pt x="1457" y="14225"/>
                    <a:pt x="1697" y="14703"/>
                  </a:cubicBezTo>
                  <a:cubicBezTo>
                    <a:pt x="1937" y="15180"/>
                    <a:pt x="2577" y="15538"/>
                    <a:pt x="3617" y="16135"/>
                  </a:cubicBezTo>
                  <a:cubicBezTo>
                    <a:pt x="4657" y="16732"/>
                    <a:pt x="6097" y="17567"/>
                    <a:pt x="7297" y="17985"/>
                  </a:cubicBezTo>
                  <a:cubicBezTo>
                    <a:pt x="8497" y="18402"/>
                    <a:pt x="9457" y="18402"/>
                    <a:pt x="9697" y="18104"/>
                  </a:cubicBezTo>
                  <a:cubicBezTo>
                    <a:pt x="9937" y="17806"/>
                    <a:pt x="9457" y="17209"/>
                    <a:pt x="8257" y="16135"/>
                  </a:cubicBezTo>
                  <a:cubicBezTo>
                    <a:pt x="7057" y="15061"/>
                    <a:pt x="5137" y="13509"/>
                    <a:pt x="3697" y="12197"/>
                  </a:cubicBezTo>
                  <a:cubicBezTo>
                    <a:pt x="2257" y="10884"/>
                    <a:pt x="1297" y="9810"/>
                    <a:pt x="737" y="8796"/>
                  </a:cubicBezTo>
                  <a:cubicBezTo>
                    <a:pt x="177" y="7781"/>
                    <a:pt x="17" y="6827"/>
                    <a:pt x="17" y="6707"/>
                  </a:cubicBezTo>
                  <a:cubicBezTo>
                    <a:pt x="17" y="6588"/>
                    <a:pt x="177" y="7304"/>
                    <a:pt x="897" y="8855"/>
                  </a:cubicBezTo>
                  <a:cubicBezTo>
                    <a:pt x="1617" y="10407"/>
                    <a:pt x="2897" y="12793"/>
                    <a:pt x="3777" y="14345"/>
                  </a:cubicBezTo>
                  <a:cubicBezTo>
                    <a:pt x="4657" y="15896"/>
                    <a:pt x="5137" y="16612"/>
                    <a:pt x="5937" y="17388"/>
                  </a:cubicBezTo>
                  <a:cubicBezTo>
                    <a:pt x="6737" y="18164"/>
                    <a:pt x="7857" y="18999"/>
                    <a:pt x="8337" y="19118"/>
                  </a:cubicBezTo>
                  <a:cubicBezTo>
                    <a:pt x="8817" y="19238"/>
                    <a:pt x="8657" y="18641"/>
                    <a:pt x="7857" y="17090"/>
                  </a:cubicBezTo>
                  <a:cubicBezTo>
                    <a:pt x="7057" y="15538"/>
                    <a:pt x="5617" y="13032"/>
                    <a:pt x="4737" y="11182"/>
                  </a:cubicBezTo>
                  <a:cubicBezTo>
                    <a:pt x="3857" y="9333"/>
                    <a:pt x="3537" y="8139"/>
                    <a:pt x="3297" y="7185"/>
                  </a:cubicBezTo>
                  <a:cubicBezTo>
                    <a:pt x="3057" y="6230"/>
                    <a:pt x="2897" y="5514"/>
                    <a:pt x="3137" y="4977"/>
                  </a:cubicBezTo>
                  <a:cubicBezTo>
                    <a:pt x="3377" y="4440"/>
                    <a:pt x="4017" y="4082"/>
                    <a:pt x="4257" y="4201"/>
                  </a:cubicBezTo>
                  <a:cubicBezTo>
                    <a:pt x="4497" y="4320"/>
                    <a:pt x="4337" y="4917"/>
                    <a:pt x="4017" y="6230"/>
                  </a:cubicBezTo>
                  <a:cubicBezTo>
                    <a:pt x="3697" y="7543"/>
                    <a:pt x="3217" y="9571"/>
                    <a:pt x="2977" y="10944"/>
                  </a:cubicBezTo>
                  <a:cubicBezTo>
                    <a:pt x="2737" y="12316"/>
                    <a:pt x="2737" y="13032"/>
                    <a:pt x="2817" y="13092"/>
                  </a:cubicBezTo>
                  <a:cubicBezTo>
                    <a:pt x="2897" y="13151"/>
                    <a:pt x="3057" y="12555"/>
                    <a:pt x="3137" y="11003"/>
                  </a:cubicBezTo>
                  <a:cubicBezTo>
                    <a:pt x="3217" y="9452"/>
                    <a:pt x="3217" y="6946"/>
                    <a:pt x="3057" y="5395"/>
                  </a:cubicBezTo>
                  <a:cubicBezTo>
                    <a:pt x="2897" y="3843"/>
                    <a:pt x="2577" y="3246"/>
                    <a:pt x="2737" y="3306"/>
                  </a:cubicBezTo>
                  <a:cubicBezTo>
                    <a:pt x="2897" y="3366"/>
                    <a:pt x="3537" y="4082"/>
                    <a:pt x="3617" y="5036"/>
                  </a:cubicBezTo>
                  <a:cubicBezTo>
                    <a:pt x="3697" y="5991"/>
                    <a:pt x="3217" y="7185"/>
                    <a:pt x="2897" y="8080"/>
                  </a:cubicBezTo>
                  <a:cubicBezTo>
                    <a:pt x="2577" y="8975"/>
                    <a:pt x="2417" y="9571"/>
                    <a:pt x="2177" y="10168"/>
                  </a:cubicBezTo>
                  <a:cubicBezTo>
                    <a:pt x="1937" y="10765"/>
                    <a:pt x="1617" y="11361"/>
                    <a:pt x="1457" y="11361"/>
                  </a:cubicBezTo>
                  <a:cubicBezTo>
                    <a:pt x="1297" y="11361"/>
                    <a:pt x="1297" y="10765"/>
                    <a:pt x="1537" y="9333"/>
                  </a:cubicBezTo>
                  <a:cubicBezTo>
                    <a:pt x="1777" y="7901"/>
                    <a:pt x="2257" y="5633"/>
                    <a:pt x="2657" y="4141"/>
                  </a:cubicBezTo>
                  <a:cubicBezTo>
                    <a:pt x="3057" y="2650"/>
                    <a:pt x="3377" y="1934"/>
                    <a:pt x="3777" y="1337"/>
                  </a:cubicBezTo>
                  <a:cubicBezTo>
                    <a:pt x="4177" y="740"/>
                    <a:pt x="4657" y="263"/>
                    <a:pt x="5297" y="84"/>
                  </a:cubicBezTo>
                  <a:cubicBezTo>
                    <a:pt x="5937" y="-95"/>
                    <a:pt x="6737" y="24"/>
                    <a:pt x="7377" y="323"/>
                  </a:cubicBezTo>
                  <a:cubicBezTo>
                    <a:pt x="8017" y="621"/>
                    <a:pt x="8497" y="1098"/>
                    <a:pt x="9377" y="1695"/>
                  </a:cubicBezTo>
                  <a:cubicBezTo>
                    <a:pt x="10257" y="2292"/>
                    <a:pt x="11537" y="3008"/>
                    <a:pt x="11697" y="3366"/>
                  </a:cubicBezTo>
                  <a:cubicBezTo>
                    <a:pt x="11857" y="3724"/>
                    <a:pt x="10897" y="3724"/>
                    <a:pt x="9617" y="3783"/>
                  </a:cubicBezTo>
                  <a:cubicBezTo>
                    <a:pt x="8337" y="3843"/>
                    <a:pt x="6737" y="3962"/>
                    <a:pt x="5537" y="4022"/>
                  </a:cubicBezTo>
                  <a:cubicBezTo>
                    <a:pt x="4337" y="4082"/>
                    <a:pt x="3537" y="4082"/>
                    <a:pt x="2497" y="4022"/>
                  </a:cubicBezTo>
                  <a:cubicBezTo>
                    <a:pt x="1457" y="3962"/>
                    <a:pt x="177" y="3843"/>
                    <a:pt x="17" y="3724"/>
                  </a:cubicBezTo>
                  <a:cubicBezTo>
                    <a:pt x="-143" y="3604"/>
                    <a:pt x="817" y="3485"/>
                    <a:pt x="3297" y="3306"/>
                  </a:cubicBezTo>
                  <a:cubicBezTo>
                    <a:pt x="5777" y="3127"/>
                    <a:pt x="9777" y="2888"/>
                    <a:pt x="12577" y="2769"/>
                  </a:cubicBezTo>
                  <a:cubicBezTo>
                    <a:pt x="15377" y="2650"/>
                    <a:pt x="16977" y="2650"/>
                    <a:pt x="18177" y="2709"/>
                  </a:cubicBezTo>
                  <a:cubicBezTo>
                    <a:pt x="19377" y="2769"/>
                    <a:pt x="20177" y="2888"/>
                    <a:pt x="20177" y="2948"/>
                  </a:cubicBezTo>
                  <a:cubicBezTo>
                    <a:pt x="20177" y="3008"/>
                    <a:pt x="19377" y="3008"/>
                    <a:pt x="16897" y="3067"/>
                  </a:cubicBezTo>
                  <a:cubicBezTo>
                    <a:pt x="14417" y="3127"/>
                    <a:pt x="10257" y="3246"/>
                    <a:pt x="7457" y="3425"/>
                  </a:cubicBezTo>
                  <a:cubicBezTo>
                    <a:pt x="4657" y="3604"/>
                    <a:pt x="3217" y="3843"/>
                    <a:pt x="2977" y="3903"/>
                  </a:cubicBezTo>
                  <a:cubicBezTo>
                    <a:pt x="2737" y="3962"/>
                    <a:pt x="3697" y="3843"/>
                    <a:pt x="6017" y="3604"/>
                  </a:cubicBezTo>
                  <a:cubicBezTo>
                    <a:pt x="8337" y="3366"/>
                    <a:pt x="12017" y="3008"/>
                    <a:pt x="14257" y="2829"/>
                  </a:cubicBezTo>
                  <a:cubicBezTo>
                    <a:pt x="16497" y="2650"/>
                    <a:pt x="17297" y="2650"/>
                    <a:pt x="17297" y="2590"/>
                  </a:cubicBezTo>
                  <a:cubicBezTo>
                    <a:pt x="17297" y="2530"/>
                    <a:pt x="16497" y="2411"/>
                    <a:pt x="14737" y="2232"/>
                  </a:cubicBezTo>
                  <a:cubicBezTo>
                    <a:pt x="12977" y="2053"/>
                    <a:pt x="10257" y="1814"/>
                    <a:pt x="8497" y="1755"/>
                  </a:cubicBezTo>
                  <a:cubicBezTo>
                    <a:pt x="6737" y="1695"/>
                    <a:pt x="5937" y="1814"/>
                    <a:pt x="6017" y="1934"/>
                  </a:cubicBezTo>
                  <a:cubicBezTo>
                    <a:pt x="6097" y="2053"/>
                    <a:pt x="7057" y="2172"/>
                    <a:pt x="9217" y="2172"/>
                  </a:cubicBezTo>
                  <a:cubicBezTo>
                    <a:pt x="11377" y="2172"/>
                    <a:pt x="14737" y="2053"/>
                    <a:pt x="16817" y="1993"/>
                  </a:cubicBezTo>
                  <a:cubicBezTo>
                    <a:pt x="18897" y="1934"/>
                    <a:pt x="19697" y="1934"/>
                    <a:pt x="19697" y="1993"/>
                  </a:cubicBezTo>
                  <a:cubicBezTo>
                    <a:pt x="19697" y="2053"/>
                    <a:pt x="18897" y="2172"/>
                    <a:pt x="16337" y="2292"/>
                  </a:cubicBezTo>
                  <a:cubicBezTo>
                    <a:pt x="13777" y="2411"/>
                    <a:pt x="9457" y="2530"/>
                    <a:pt x="6817" y="2590"/>
                  </a:cubicBezTo>
                  <a:cubicBezTo>
                    <a:pt x="4177" y="2650"/>
                    <a:pt x="3217" y="2650"/>
                    <a:pt x="2337" y="2650"/>
                  </a:cubicBezTo>
                  <a:cubicBezTo>
                    <a:pt x="1457" y="2650"/>
                    <a:pt x="657" y="2650"/>
                    <a:pt x="657" y="2650"/>
                  </a:cubicBezTo>
                  <a:cubicBezTo>
                    <a:pt x="657" y="2650"/>
                    <a:pt x="1457" y="2650"/>
                    <a:pt x="3617" y="2650"/>
                  </a:cubicBezTo>
                  <a:cubicBezTo>
                    <a:pt x="5777" y="2650"/>
                    <a:pt x="9297" y="2650"/>
                    <a:pt x="11457" y="2650"/>
                  </a:cubicBezTo>
                  <a:cubicBezTo>
                    <a:pt x="13617" y="2650"/>
                    <a:pt x="14417" y="2650"/>
                    <a:pt x="15377" y="2590"/>
                  </a:cubicBezTo>
                  <a:cubicBezTo>
                    <a:pt x="16337" y="2530"/>
                    <a:pt x="17457" y="2411"/>
                    <a:pt x="17697" y="2590"/>
                  </a:cubicBezTo>
                  <a:cubicBezTo>
                    <a:pt x="17937" y="2769"/>
                    <a:pt x="17297" y="3246"/>
                    <a:pt x="16337" y="3545"/>
                  </a:cubicBezTo>
                  <a:cubicBezTo>
                    <a:pt x="15377" y="3843"/>
                    <a:pt x="14097" y="3962"/>
                    <a:pt x="14177" y="4201"/>
                  </a:cubicBezTo>
                  <a:cubicBezTo>
                    <a:pt x="14257" y="4440"/>
                    <a:pt x="15697" y="4798"/>
                    <a:pt x="17137" y="5156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8" name="Shape 1073741844">
              <a:extLst>
                <a:ext uri="{FF2B5EF4-FFF2-40B4-BE49-F238E27FC236}">
                  <a16:creationId xmlns:a16="http://schemas.microsoft.com/office/drawing/2014/main" id="{EEE0D129-1A32-4815-9346-92D0A527DEF1}"/>
                </a:ext>
              </a:extLst>
            </p:cNvPr>
            <p:cNvSpPr/>
            <p:nvPr/>
          </p:nvSpPr>
          <p:spPr>
            <a:xfrm>
              <a:off x="3512049" y="602636"/>
              <a:ext cx="36249" cy="154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00" y="4447"/>
                    <a:pt x="1800" y="8894"/>
                    <a:pt x="3600" y="12071"/>
                  </a:cubicBezTo>
                  <a:cubicBezTo>
                    <a:pt x="5400" y="15247"/>
                    <a:pt x="8100" y="17153"/>
                    <a:pt x="10800" y="18529"/>
                  </a:cubicBezTo>
                  <a:cubicBezTo>
                    <a:pt x="13500" y="19906"/>
                    <a:pt x="16200" y="20753"/>
                    <a:pt x="18000" y="21176"/>
                  </a:cubicBezTo>
                  <a:cubicBezTo>
                    <a:pt x="19800" y="21600"/>
                    <a:pt x="207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" name="Shape 1073741845">
              <a:extLst>
                <a:ext uri="{FF2B5EF4-FFF2-40B4-BE49-F238E27FC236}">
                  <a16:creationId xmlns:a16="http://schemas.microsoft.com/office/drawing/2014/main" id="{601143E6-9428-41BF-93C6-E794C10F38E8}"/>
                </a:ext>
              </a:extLst>
            </p:cNvPr>
            <p:cNvSpPr/>
            <p:nvPr/>
          </p:nvSpPr>
          <p:spPr>
            <a:xfrm>
              <a:off x="3502986" y="605743"/>
              <a:ext cx="63437" cy="123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5" extrusionOk="0">
                  <a:moveTo>
                    <a:pt x="21600" y="245"/>
                  </a:moveTo>
                  <a:cubicBezTo>
                    <a:pt x="19029" y="-15"/>
                    <a:pt x="16457" y="-275"/>
                    <a:pt x="13371" y="636"/>
                  </a:cubicBezTo>
                  <a:cubicBezTo>
                    <a:pt x="10286" y="1547"/>
                    <a:pt x="6686" y="3629"/>
                    <a:pt x="4371" y="7272"/>
                  </a:cubicBezTo>
                  <a:cubicBezTo>
                    <a:pt x="2057" y="10915"/>
                    <a:pt x="1029" y="16120"/>
                    <a:pt x="0" y="21325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" name="Shape 1073741846">
              <a:extLst>
                <a:ext uri="{FF2B5EF4-FFF2-40B4-BE49-F238E27FC236}">
                  <a16:creationId xmlns:a16="http://schemas.microsoft.com/office/drawing/2014/main" id="{DB483AB9-6409-48F6-8BED-2D0D2F9FBBC5}"/>
                </a:ext>
              </a:extLst>
            </p:cNvPr>
            <p:cNvSpPr/>
            <p:nvPr/>
          </p:nvSpPr>
          <p:spPr>
            <a:xfrm>
              <a:off x="3557359" y="714403"/>
              <a:ext cx="31719" cy="71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4" extrusionOk="0">
                  <a:moveTo>
                    <a:pt x="0" y="9900"/>
                  </a:moveTo>
                  <a:cubicBezTo>
                    <a:pt x="0" y="12150"/>
                    <a:pt x="0" y="14400"/>
                    <a:pt x="1543" y="16650"/>
                  </a:cubicBezTo>
                  <a:cubicBezTo>
                    <a:pt x="3086" y="18900"/>
                    <a:pt x="6171" y="21150"/>
                    <a:pt x="9257" y="21375"/>
                  </a:cubicBezTo>
                  <a:cubicBezTo>
                    <a:pt x="12343" y="21600"/>
                    <a:pt x="15429" y="19800"/>
                    <a:pt x="17486" y="16650"/>
                  </a:cubicBezTo>
                  <a:cubicBezTo>
                    <a:pt x="19543" y="13500"/>
                    <a:pt x="20571" y="9000"/>
                    <a:pt x="21086" y="5625"/>
                  </a:cubicBezTo>
                  <a:cubicBezTo>
                    <a:pt x="21600" y="2250"/>
                    <a:pt x="21600" y="0"/>
                    <a:pt x="21600" y="0"/>
                  </a:cubicBezTo>
                  <a:cubicBezTo>
                    <a:pt x="21600" y="0"/>
                    <a:pt x="21600" y="2250"/>
                    <a:pt x="20571" y="4500"/>
                  </a:cubicBezTo>
                  <a:cubicBezTo>
                    <a:pt x="19543" y="6750"/>
                    <a:pt x="17486" y="9000"/>
                    <a:pt x="15429" y="11250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" name="Shape 1073741847">
              <a:extLst>
                <a:ext uri="{FF2B5EF4-FFF2-40B4-BE49-F238E27FC236}">
                  <a16:creationId xmlns:a16="http://schemas.microsoft.com/office/drawing/2014/main" id="{8FAA0D17-09F1-4118-9E3D-59CC573DAA92}"/>
                </a:ext>
              </a:extLst>
            </p:cNvPr>
            <p:cNvSpPr/>
            <p:nvPr/>
          </p:nvSpPr>
          <p:spPr>
            <a:xfrm>
              <a:off x="3788446" y="865440"/>
              <a:ext cx="690239" cy="222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65" y="2057"/>
                    <a:pt x="2930" y="4114"/>
                    <a:pt x="4443" y="6024"/>
                  </a:cubicBezTo>
                  <a:cubicBezTo>
                    <a:pt x="5955" y="7935"/>
                    <a:pt x="7515" y="9698"/>
                    <a:pt x="8957" y="11241"/>
                  </a:cubicBezTo>
                  <a:cubicBezTo>
                    <a:pt x="10398" y="12784"/>
                    <a:pt x="11722" y="14106"/>
                    <a:pt x="13116" y="15576"/>
                  </a:cubicBezTo>
                  <a:cubicBezTo>
                    <a:pt x="14510" y="17045"/>
                    <a:pt x="15975" y="18661"/>
                    <a:pt x="17323" y="19690"/>
                  </a:cubicBezTo>
                  <a:cubicBezTo>
                    <a:pt x="18670" y="20718"/>
                    <a:pt x="19898" y="21159"/>
                    <a:pt x="20631" y="21380"/>
                  </a:cubicBezTo>
                  <a:cubicBezTo>
                    <a:pt x="21364" y="21600"/>
                    <a:pt x="21600" y="21600"/>
                    <a:pt x="21600" y="21600"/>
                  </a:cubicBezTo>
                  <a:cubicBezTo>
                    <a:pt x="21600" y="21600"/>
                    <a:pt x="21364" y="21600"/>
                    <a:pt x="21127" y="21600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" name="Shape 1073741848">
              <a:extLst>
                <a:ext uri="{FF2B5EF4-FFF2-40B4-BE49-F238E27FC236}">
                  <a16:creationId xmlns:a16="http://schemas.microsoft.com/office/drawing/2014/main" id="{886BDFDE-FCD4-465A-A1A8-8F64033FBBBA}"/>
                </a:ext>
              </a:extLst>
            </p:cNvPr>
            <p:cNvSpPr/>
            <p:nvPr/>
          </p:nvSpPr>
          <p:spPr>
            <a:xfrm>
              <a:off x="4413738" y="1042153"/>
              <a:ext cx="148291" cy="122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600" extrusionOk="0">
                  <a:moveTo>
                    <a:pt x="5236" y="0"/>
                  </a:moveTo>
                  <a:cubicBezTo>
                    <a:pt x="6327" y="0"/>
                    <a:pt x="7418" y="0"/>
                    <a:pt x="9927" y="1733"/>
                  </a:cubicBezTo>
                  <a:cubicBezTo>
                    <a:pt x="12436" y="3467"/>
                    <a:pt x="16364" y="6933"/>
                    <a:pt x="18655" y="9200"/>
                  </a:cubicBezTo>
                  <a:cubicBezTo>
                    <a:pt x="20945" y="11467"/>
                    <a:pt x="21600" y="12533"/>
                    <a:pt x="21382" y="13067"/>
                  </a:cubicBezTo>
                  <a:cubicBezTo>
                    <a:pt x="21164" y="13600"/>
                    <a:pt x="20073" y="13600"/>
                    <a:pt x="16364" y="14933"/>
                  </a:cubicBezTo>
                  <a:cubicBezTo>
                    <a:pt x="12655" y="16267"/>
                    <a:pt x="6327" y="189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" name="Shape 1073741849">
              <a:extLst>
                <a:ext uri="{FF2B5EF4-FFF2-40B4-BE49-F238E27FC236}">
                  <a16:creationId xmlns:a16="http://schemas.microsoft.com/office/drawing/2014/main" id="{CA866F11-AF44-48CF-8F9D-DEB4160AC209}"/>
                </a:ext>
              </a:extLst>
            </p:cNvPr>
            <p:cNvSpPr/>
            <p:nvPr/>
          </p:nvSpPr>
          <p:spPr>
            <a:xfrm>
              <a:off x="3290024" y="302151"/>
              <a:ext cx="1368394" cy="282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extrusionOk="0">
                  <a:moveTo>
                    <a:pt x="0" y="21479"/>
                  </a:moveTo>
                  <a:cubicBezTo>
                    <a:pt x="167" y="20100"/>
                    <a:pt x="334" y="18722"/>
                    <a:pt x="632" y="16883"/>
                  </a:cubicBezTo>
                  <a:cubicBezTo>
                    <a:pt x="930" y="15045"/>
                    <a:pt x="1359" y="12747"/>
                    <a:pt x="1883" y="10622"/>
                  </a:cubicBezTo>
                  <a:cubicBezTo>
                    <a:pt x="2408" y="8496"/>
                    <a:pt x="3028" y="6543"/>
                    <a:pt x="3660" y="5107"/>
                  </a:cubicBezTo>
                  <a:cubicBezTo>
                    <a:pt x="4291" y="3670"/>
                    <a:pt x="4935" y="2751"/>
                    <a:pt x="5686" y="1947"/>
                  </a:cubicBezTo>
                  <a:cubicBezTo>
                    <a:pt x="6437" y="1143"/>
                    <a:pt x="7295" y="453"/>
                    <a:pt x="8142" y="166"/>
                  </a:cubicBezTo>
                  <a:cubicBezTo>
                    <a:pt x="8988" y="-121"/>
                    <a:pt x="9823" y="-6"/>
                    <a:pt x="10693" y="281"/>
                  </a:cubicBezTo>
                  <a:cubicBezTo>
                    <a:pt x="11563" y="568"/>
                    <a:pt x="12469" y="1028"/>
                    <a:pt x="13351" y="1602"/>
                  </a:cubicBezTo>
                  <a:cubicBezTo>
                    <a:pt x="14233" y="2177"/>
                    <a:pt x="15091" y="2866"/>
                    <a:pt x="15974" y="3843"/>
                  </a:cubicBezTo>
                  <a:cubicBezTo>
                    <a:pt x="16856" y="4819"/>
                    <a:pt x="17762" y="6083"/>
                    <a:pt x="18560" y="7290"/>
                  </a:cubicBezTo>
                  <a:cubicBezTo>
                    <a:pt x="19359" y="8496"/>
                    <a:pt x="20050" y="9645"/>
                    <a:pt x="20539" y="10507"/>
                  </a:cubicBezTo>
                  <a:cubicBezTo>
                    <a:pt x="21028" y="11368"/>
                    <a:pt x="21314" y="11943"/>
                    <a:pt x="21600" y="12517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" name="Shape 1073741850">
              <a:extLst>
                <a:ext uri="{FF2B5EF4-FFF2-40B4-BE49-F238E27FC236}">
                  <a16:creationId xmlns:a16="http://schemas.microsoft.com/office/drawing/2014/main" id="{447C81FF-CDA6-49AE-98EA-54AE73F93008}"/>
                </a:ext>
              </a:extLst>
            </p:cNvPr>
            <p:cNvSpPr/>
            <p:nvPr/>
          </p:nvSpPr>
          <p:spPr>
            <a:xfrm>
              <a:off x="4613106" y="381826"/>
              <a:ext cx="98454" cy="161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439" extrusionOk="0">
                  <a:moveTo>
                    <a:pt x="7855" y="1039"/>
                  </a:moveTo>
                  <a:cubicBezTo>
                    <a:pt x="6545" y="439"/>
                    <a:pt x="5236" y="-161"/>
                    <a:pt x="4909" y="39"/>
                  </a:cubicBezTo>
                  <a:cubicBezTo>
                    <a:pt x="4582" y="239"/>
                    <a:pt x="5236" y="1239"/>
                    <a:pt x="7855" y="3539"/>
                  </a:cubicBezTo>
                  <a:cubicBezTo>
                    <a:pt x="10473" y="5839"/>
                    <a:pt x="15055" y="9439"/>
                    <a:pt x="17836" y="11639"/>
                  </a:cubicBezTo>
                  <a:cubicBezTo>
                    <a:pt x="20618" y="13839"/>
                    <a:pt x="21600" y="14639"/>
                    <a:pt x="21273" y="14939"/>
                  </a:cubicBezTo>
                  <a:cubicBezTo>
                    <a:pt x="20945" y="15239"/>
                    <a:pt x="19309" y="15039"/>
                    <a:pt x="15545" y="16039"/>
                  </a:cubicBezTo>
                  <a:cubicBezTo>
                    <a:pt x="11782" y="17039"/>
                    <a:pt x="5891" y="19239"/>
                    <a:pt x="0" y="21439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" name="Shape 1073741851">
              <a:extLst>
                <a:ext uri="{FF2B5EF4-FFF2-40B4-BE49-F238E27FC236}">
                  <a16:creationId xmlns:a16="http://schemas.microsoft.com/office/drawing/2014/main" id="{71839FD8-BB04-41FA-8C84-27C001CFB935}"/>
                </a:ext>
              </a:extLst>
            </p:cNvPr>
            <p:cNvSpPr/>
            <p:nvPr/>
          </p:nvSpPr>
          <p:spPr>
            <a:xfrm>
              <a:off x="2959254" y="1984622"/>
              <a:ext cx="1462504" cy="294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0" y="0"/>
                  </a:moveTo>
                  <a:cubicBezTo>
                    <a:pt x="111" y="1218"/>
                    <a:pt x="223" y="2437"/>
                    <a:pt x="534" y="3988"/>
                  </a:cubicBezTo>
                  <a:cubicBezTo>
                    <a:pt x="846" y="5538"/>
                    <a:pt x="1358" y="7422"/>
                    <a:pt x="1971" y="8862"/>
                  </a:cubicBezTo>
                  <a:cubicBezTo>
                    <a:pt x="2583" y="10302"/>
                    <a:pt x="3296" y="11298"/>
                    <a:pt x="4053" y="12240"/>
                  </a:cubicBezTo>
                  <a:cubicBezTo>
                    <a:pt x="4810" y="13182"/>
                    <a:pt x="5612" y="14068"/>
                    <a:pt x="6346" y="15065"/>
                  </a:cubicBezTo>
                  <a:cubicBezTo>
                    <a:pt x="7081" y="16062"/>
                    <a:pt x="7749" y="17169"/>
                    <a:pt x="8473" y="18055"/>
                  </a:cubicBezTo>
                  <a:cubicBezTo>
                    <a:pt x="9197" y="18942"/>
                    <a:pt x="9976" y="19606"/>
                    <a:pt x="10767" y="19994"/>
                  </a:cubicBezTo>
                  <a:cubicBezTo>
                    <a:pt x="11557" y="20382"/>
                    <a:pt x="12359" y="20492"/>
                    <a:pt x="13160" y="20658"/>
                  </a:cubicBezTo>
                  <a:cubicBezTo>
                    <a:pt x="13962" y="20825"/>
                    <a:pt x="14764" y="21046"/>
                    <a:pt x="15565" y="21212"/>
                  </a:cubicBezTo>
                  <a:cubicBezTo>
                    <a:pt x="16367" y="21378"/>
                    <a:pt x="17169" y="21489"/>
                    <a:pt x="17993" y="21545"/>
                  </a:cubicBezTo>
                  <a:cubicBezTo>
                    <a:pt x="18816" y="21600"/>
                    <a:pt x="19663" y="21600"/>
                    <a:pt x="20164" y="21600"/>
                  </a:cubicBezTo>
                  <a:cubicBezTo>
                    <a:pt x="20665" y="21600"/>
                    <a:pt x="20821" y="21600"/>
                    <a:pt x="21010" y="21600"/>
                  </a:cubicBezTo>
                  <a:cubicBezTo>
                    <a:pt x="21199" y="21600"/>
                    <a:pt x="21422" y="21600"/>
                    <a:pt x="21511" y="21157"/>
                  </a:cubicBezTo>
                  <a:cubicBezTo>
                    <a:pt x="21600" y="20714"/>
                    <a:pt x="21555" y="19828"/>
                    <a:pt x="21511" y="18942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6" name="Shape 1073741852">
              <a:extLst>
                <a:ext uri="{FF2B5EF4-FFF2-40B4-BE49-F238E27FC236}">
                  <a16:creationId xmlns:a16="http://schemas.microsoft.com/office/drawing/2014/main" id="{45064E9F-E067-4146-AE61-0356FB5AA0D7}"/>
                </a:ext>
              </a:extLst>
            </p:cNvPr>
            <p:cNvSpPr/>
            <p:nvPr/>
          </p:nvSpPr>
          <p:spPr>
            <a:xfrm>
              <a:off x="4400144" y="2152273"/>
              <a:ext cx="185776" cy="231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215" y="1412"/>
                    <a:pt x="8429" y="2824"/>
                    <a:pt x="11854" y="4094"/>
                  </a:cubicBezTo>
                  <a:cubicBezTo>
                    <a:pt x="15278" y="5365"/>
                    <a:pt x="17912" y="6494"/>
                    <a:pt x="19493" y="7341"/>
                  </a:cubicBezTo>
                  <a:cubicBezTo>
                    <a:pt x="21073" y="8188"/>
                    <a:pt x="21600" y="8753"/>
                    <a:pt x="21600" y="9388"/>
                  </a:cubicBezTo>
                  <a:cubicBezTo>
                    <a:pt x="21600" y="10024"/>
                    <a:pt x="21073" y="10729"/>
                    <a:pt x="18966" y="12141"/>
                  </a:cubicBezTo>
                  <a:cubicBezTo>
                    <a:pt x="16859" y="13553"/>
                    <a:pt x="13171" y="15671"/>
                    <a:pt x="9834" y="17365"/>
                  </a:cubicBezTo>
                  <a:cubicBezTo>
                    <a:pt x="6498" y="19059"/>
                    <a:pt x="3512" y="20329"/>
                    <a:pt x="527" y="21600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7" name="Shape 1073741853">
              <a:extLst>
                <a:ext uri="{FF2B5EF4-FFF2-40B4-BE49-F238E27FC236}">
                  <a16:creationId xmlns:a16="http://schemas.microsoft.com/office/drawing/2014/main" id="{4E9C06C0-0107-4C56-8937-D69E16EDBA8C}"/>
                </a:ext>
              </a:extLst>
            </p:cNvPr>
            <p:cNvSpPr/>
            <p:nvPr/>
          </p:nvSpPr>
          <p:spPr>
            <a:xfrm>
              <a:off x="1317085" y="3511603"/>
              <a:ext cx="278308" cy="24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473" extrusionOk="0">
                  <a:moveTo>
                    <a:pt x="21514" y="0"/>
                  </a:moveTo>
                  <a:cubicBezTo>
                    <a:pt x="19646" y="1561"/>
                    <a:pt x="17778" y="3123"/>
                    <a:pt x="15209" y="5660"/>
                  </a:cubicBezTo>
                  <a:cubicBezTo>
                    <a:pt x="12640" y="8198"/>
                    <a:pt x="9371" y="11711"/>
                    <a:pt x="6919" y="14248"/>
                  </a:cubicBezTo>
                  <a:cubicBezTo>
                    <a:pt x="4468" y="16786"/>
                    <a:pt x="2833" y="18347"/>
                    <a:pt x="1782" y="19453"/>
                  </a:cubicBezTo>
                  <a:cubicBezTo>
                    <a:pt x="731" y="20559"/>
                    <a:pt x="264" y="21210"/>
                    <a:pt x="89" y="21405"/>
                  </a:cubicBezTo>
                  <a:cubicBezTo>
                    <a:pt x="-86" y="21600"/>
                    <a:pt x="31" y="21340"/>
                    <a:pt x="148" y="2108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8" name="Shape 1073741854">
              <a:extLst>
                <a:ext uri="{FF2B5EF4-FFF2-40B4-BE49-F238E27FC236}">
                  <a16:creationId xmlns:a16="http://schemas.microsoft.com/office/drawing/2014/main" id="{2E1A3E2A-AD3B-4B33-B57D-F4CA15299090}"/>
                </a:ext>
              </a:extLst>
            </p:cNvPr>
            <p:cNvSpPr/>
            <p:nvPr/>
          </p:nvSpPr>
          <p:spPr>
            <a:xfrm>
              <a:off x="1657792" y="3493479"/>
              <a:ext cx="291027" cy="244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600" extrusionOk="0">
                  <a:moveTo>
                    <a:pt x="77" y="0"/>
                  </a:moveTo>
                  <a:cubicBezTo>
                    <a:pt x="-35" y="667"/>
                    <a:pt x="-146" y="1333"/>
                    <a:pt x="689" y="2533"/>
                  </a:cubicBezTo>
                  <a:cubicBezTo>
                    <a:pt x="1524" y="3733"/>
                    <a:pt x="3306" y="5467"/>
                    <a:pt x="5811" y="7800"/>
                  </a:cubicBezTo>
                  <a:cubicBezTo>
                    <a:pt x="8316" y="10133"/>
                    <a:pt x="11545" y="13067"/>
                    <a:pt x="14273" y="15467"/>
                  </a:cubicBezTo>
                  <a:cubicBezTo>
                    <a:pt x="17000" y="17867"/>
                    <a:pt x="19227" y="19733"/>
                    <a:pt x="21454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" name="Shape 1073741855">
              <a:extLst>
                <a:ext uri="{FF2B5EF4-FFF2-40B4-BE49-F238E27FC236}">
                  <a16:creationId xmlns:a16="http://schemas.microsoft.com/office/drawing/2014/main" id="{22864BCE-078D-48D4-84E4-6689F0467BCF}"/>
                </a:ext>
              </a:extLst>
            </p:cNvPr>
            <p:cNvSpPr/>
            <p:nvPr/>
          </p:nvSpPr>
          <p:spPr>
            <a:xfrm>
              <a:off x="1441335" y="3697378"/>
              <a:ext cx="348896" cy="322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extrusionOk="0">
                  <a:moveTo>
                    <a:pt x="0" y="0"/>
                  </a:moveTo>
                  <a:cubicBezTo>
                    <a:pt x="0" y="2210"/>
                    <a:pt x="0" y="4420"/>
                    <a:pt x="234" y="7183"/>
                  </a:cubicBezTo>
                  <a:cubicBezTo>
                    <a:pt x="468" y="9946"/>
                    <a:pt x="935" y="13261"/>
                    <a:pt x="1262" y="15271"/>
                  </a:cubicBezTo>
                  <a:cubicBezTo>
                    <a:pt x="1590" y="17280"/>
                    <a:pt x="1777" y="17983"/>
                    <a:pt x="1964" y="18837"/>
                  </a:cubicBezTo>
                  <a:cubicBezTo>
                    <a:pt x="2151" y="19691"/>
                    <a:pt x="2338" y="20696"/>
                    <a:pt x="2665" y="21148"/>
                  </a:cubicBezTo>
                  <a:cubicBezTo>
                    <a:pt x="2992" y="21600"/>
                    <a:pt x="3460" y="21500"/>
                    <a:pt x="5470" y="21349"/>
                  </a:cubicBezTo>
                  <a:cubicBezTo>
                    <a:pt x="7481" y="21198"/>
                    <a:pt x="11034" y="20997"/>
                    <a:pt x="13699" y="20847"/>
                  </a:cubicBezTo>
                  <a:cubicBezTo>
                    <a:pt x="16364" y="20696"/>
                    <a:pt x="18140" y="20595"/>
                    <a:pt x="19309" y="20445"/>
                  </a:cubicBezTo>
                  <a:cubicBezTo>
                    <a:pt x="20478" y="20294"/>
                    <a:pt x="21039" y="20093"/>
                    <a:pt x="21600" y="19892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" name="Shape 1073741856">
              <a:extLst>
                <a:ext uri="{FF2B5EF4-FFF2-40B4-BE49-F238E27FC236}">
                  <a16:creationId xmlns:a16="http://schemas.microsoft.com/office/drawing/2014/main" id="{AEE9BC82-EB05-43E1-BDFF-7592856617E8}"/>
                </a:ext>
              </a:extLst>
            </p:cNvPr>
            <p:cNvSpPr/>
            <p:nvPr/>
          </p:nvSpPr>
          <p:spPr>
            <a:xfrm>
              <a:off x="1844603" y="3688316"/>
              <a:ext cx="22657" cy="306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cubicBezTo>
                    <a:pt x="0" y="3477"/>
                    <a:pt x="0" y="6954"/>
                    <a:pt x="1440" y="10115"/>
                  </a:cubicBezTo>
                  <a:cubicBezTo>
                    <a:pt x="2880" y="13276"/>
                    <a:pt x="5760" y="16121"/>
                    <a:pt x="9360" y="18070"/>
                  </a:cubicBezTo>
                  <a:cubicBezTo>
                    <a:pt x="12960" y="20020"/>
                    <a:pt x="17280" y="21073"/>
                    <a:pt x="19440" y="21337"/>
                  </a:cubicBezTo>
                  <a:cubicBezTo>
                    <a:pt x="21600" y="21600"/>
                    <a:pt x="21600" y="21073"/>
                    <a:pt x="21600" y="20546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1" name="Shape 1073741857">
              <a:extLst>
                <a:ext uri="{FF2B5EF4-FFF2-40B4-BE49-F238E27FC236}">
                  <a16:creationId xmlns:a16="http://schemas.microsoft.com/office/drawing/2014/main" id="{39A0EC5E-4B80-4429-BF1C-80371B706B65}"/>
                </a:ext>
              </a:extLst>
            </p:cNvPr>
            <p:cNvSpPr/>
            <p:nvPr/>
          </p:nvSpPr>
          <p:spPr>
            <a:xfrm>
              <a:off x="1500239" y="3538790"/>
              <a:ext cx="122341" cy="208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800" y="1565"/>
                    <a:pt x="20000" y="3130"/>
                    <a:pt x="17333" y="5870"/>
                  </a:cubicBezTo>
                  <a:cubicBezTo>
                    <a:pt x="14667" y="8609"/>
                    <a:pt x="10133" y="12522"/>
                    <a:pt x="6933" y="15339"/>
                  </a:cubicBezTo>
                  <a:cubicBezTo>
                    <a:pt x="3733" y="18157"/>
                    <a:pt x="1867" y="198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2" name="Shape 1073741858">
              <a:extLst>
                <a:ext uri="{FF2B5EF4-FFF2-40B4-BE49-F238E27FC236}">
                  <a16:creationId xmlns:a16="http://schemas.microsoft.com/office/drawing/2014/main" id="{C1E8F0A3-C97D-4465-8557-C9584ABB477A}"/>
                </a:ext>
              </a:extLst>
            </p:cNvPr>
            <p:cNvSpPr/>
            <p:nvPr/>
          </p:nvSpPr>
          <p:spPr>
            <a:xfrm>
              <a:off x="1554613" y="3579570"/>
              <a:ext cx="185776" cy="240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966" y="2174"/>
                    <a:pt x="16332" y="4347"/>
                    <a:pt x="13346" y="7268"/>
                  </a:cubicBezTo>
                  <a:cubicBezTo>
                    <a:pt x="10361" y="10189"/>
                    <a:pt x="7024" y="13857"/>
                    <a:pt x="4741" y="16370"/>
                  </a:cubicBezTo>
                  <a:cubicBezTo>
                    <a:pt x="2459" y="18883"/>
                    <a:pt x="1229" y="2024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3" name="Shape 1073741859">
              <a:extLst>
                <a:ext uri="{FF2B5EF4-FFF2-40B4-BE49-F238E27FC236}">
                  <a16:creationId xmlns:a16="http://schemas.microsoft.com/office/drawing/2014/main" id="{74384C8E-3345-480D-A8AA-89CC4F265474}"/>
                </a:ext>
              </a:extLst>
            </p:cNvPr>
            <p:cNvSpPr/>
            <p:nvPr/>
          </p:nvSpPr>
          <p:spPr>
            <a:xfrm>
              <a:off x="1550081" y="3638474"/>
              <a:ext cx="208432" cy="294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035" y="1218"/>
                    <a:pt x="18470" y="2437"/>
                    <a:pt x="16200" y="4708"/>
                  </a:cubicBezTo>
                  <a:cubicBezTo>
                    <a:pt x="13930" y="6978"/>
                    <a:pt x="10957" y="10302"/>
                    <a:pt x="8139" y="13292"/>
                  </a:cubicBezTo>
                  <a:cubicBezTo>
                    <a:pt x="5322" y="16283"/>
                    <a:pt x="2661" y="1894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4" name="Shape 1073741860">
              <a:extLst>
                <a:ext uri="{FF2B5EF4-FFF2-40B4-BE49-F238E27FC236}">
                  <a16:creationId xmlns:a16="http://schemas.microsoft.com/office/drawing/2014/main" id="{D369906B-0784-4DCE-BBBF-82E08345C3FC}"/>
                </a:ext>
              </a:extLst>
            </p:cNvPr>
            <p:cNvSpPr/>
            <p:nvPr/>
          </p:nvSpPr>
          <p:spPr>
            <a:xfrm>
              <a:off x="1619272" y="3679254"/>
              <a:ext cx="243456" cy="308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97" extrusionOk="0">
                  <a:moveTo>
                    <a:pt x="21492" y="0"/>
                  </a:moveTo>
                  <a:cubicBezTo>
                    <a:pt x="18825" y="2423"/>
                    <a:pt x="16159" y="4847"/>
                    <a:pt x="13292" y="7639"/>
                  </a:cubicBezTo>
                  <a:cubicBezTo>
                    <a:pt x="10425" y="10431"/>
                    <a:pt x="7359" y="13592"/>
                    <a:pt x="5225" y="15752"/>
                  </a:cubicBezTo>
                  <a:cubicBezTo>
                    <a:pt x="3092" y="17912"/>
                    <a:pt x="1892" y="19071"/>
                    <a:pt x="1092" y="19914"/>
                  </a:cubicBezTo>
                  <a:cubicBezTo>
                    <a:pt x="292" y="20757"/>
                    <a:pt x="-108" y="21284"/>
                    <a:pt x="25" y="21442"/>
                  </a:cubicBezTo>
                  <a:cubicBezTo>
                    <a:pt x="159" y="21600"/>
                    <a:pt x="825" y="21389"/>
                    <a:pt x="1492" y="21179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5" name="Shape 1073741861">
              <a:extLst>
                <a:ext uri="{FF2B5EF4-FFF2-40B4-BE49-F238E27FC236}">
                  <a16:creationId xmlns:a16="http://schemas.microsoft.com/office/drawing/2014/main" id="{F5615A58-F999-4D51-9678-79C9A1F0EC02}"/>
                </a:ext>
              </a:extLst>
            </p:cNvPr>
            <p:cNvSpPr/>
            <p:nvPr/>
          </p:nvSpPr>
          <p:spPr>
            <a:xfrm>
              <a:off x="1744919" y="3855967"/>
              <a:ext cx="90623" cy="149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280" y="3491"/>
                    <a:pt x="12960" y="6982"/>
                    <a:pt x="9360" y="10582"/>
                  </a:cubicBezTo>
                  <a:cubicBezTo>
                    <a:pt x="5760" y="14182"/>
                    <a:pt x="2880" y="178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6" name="Shape 1073741862">
              <a:extLst>
                <a:ext uri="{FF2B5EF4-FFF2-40B4-BE49-F238E27FC236}">
                  <a16:creationId xmlns:a16="http://schemas.microsoft.com/office/drawing/2014/main" id="{8C46554E-E403-40DE-8FCE-5111E1D934D3}"/>
                </a:ext>
              </a:extLst>
            </p:cNvPr>
            <p:cNvSpPr/>
            <p:nvPr/>
          </p:nvSpPr>
          <p:spPr>
            <a:xfrm>
              <a:off x="1606850" y="3652067"/>
              <a:ext cx="201505" cy="312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600" extrusionOk="0">
                  <a:moveTo>
                    <a:pt x="21506" y="0"/>
                  </a:moveTo>
                  <a:cubicBezTo>
                    <a:pt x="19733" y="939"/>
                    <a:pt x="17960" y="1878"/>
                    <a:pt x="15703" y="3704"/>
                  </a:cubicBezTo>
                  <a:cubicBezTo>
                    <a:pt x="13446" y="5530"/>
                    <a:pt x="10706" y="8243"/>
                    <a:pt x="8207" y="10957"/>
                  </a:cubicBezTo>
                  <a:cubicBezTo>
                    <a:pt x="5709" y="13670"/>
                    <a:pt x="3452" y="16383"/>
                    <a:pt x="2082" y="17948"/>
                  </a:cubicBezTo>
                  <a:cubicBezTo>
                    <a:pt x="712" y="19513"/>
                    <a:pt x="228" y="19930"/>
                    <a:pt x="67" y="20348"/>
                  </a:cubicBezTo>
                  <a:cubicBezTo>
                    <a:pt x="-94" y="20765"/>
                    <a:pt x="67" y="21183"/>
                    <a:pt x="228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7" name="Shape 1073741863">
              <a:extLst>
                <a:ext uri="{FF2B5EF4-FFF2-40B4-BE49-F238E27FC236}">
                  <a16:creationId xmlns:a16="http://schemas.microsoft.com/office/drawing/2014/main" id="{FBECBBD5-7D64-42A3-A25C-DDA55D2DE223}"/>
                </a:ext>
              </a:extLst>
            </p:cNvPr>
            <p:cNvSpPr/>
            <p:nvPr/>
          </p:nvSpPr>
          <p:spPr>
            <a:xfrm>
              <a:off x="1235132" y="3955651"/>
              <a:ext cx="183548" cy="466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600" extrusionOk="0">
                  <a:moveTo>
                    <a:pt x="21169" y="0"/>
                  </a:moveTo>
                  <a:cubicBezTo>
                    <a:pt x="20298" y="0"/>
                    <a:pt x="19427" y="0"/>
                    <a:pt x="17424" y="664"/>
                  </a:cubicBezTo>
                  <a:cubicBezTo>
                    <a:pt x="15421" y="1328"/>
                    <a:pt x="12285" y="2656"/>
                    <a:pt x="9237" y="4404"/>
                  </a:cubicBezTo>
                  <a:cubicBezTo>
                    <a:pt x="6188" y="6151"/>
                    <a:pt x="3227" y="8318"/>
                    <a:pt x="1572" y="10416"/>
                  </a:cubicBezTo>
                  <a:cubicBezTo>
                    <a:pt x="-83" y="12513"/>
                    <a:pt x="-431" y="14540"/>
                    <a:pt x="527" y="16252"/>
                  </a:cubicBezTo>
                  <a:cubicBezTo>
                    <a:pt x="1485" y="17965"/>
                    <a:pt x="3750" y="19363"/>
                    <a:pt x="6014" y="20202"/>
                  </a:cubicBezTo>
                  <a:cubicBezTo>
                    <a:pt x="8279" y="21041"/>
                    <a:pt x="10543" y="21320"/>
                    <a:pt x="12808" y="21600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8" name="Shape 1073741864">
              <a:extLst>
                <a:ext uri="{FF2B5EF4-FFF2-40B4-BE49-F238E27FC236}">
                  <a16:creationId xmlns:a16="http://schemas.microsoft.com/office/drawing/2014/main" id="{83A6974A-66BE-4FC9-8F23-5D75C60B9E0F}"/>
                </a:ext>
              </a:extLst>
            </p:cNvPr>
            <p:cNvSpPr/>
            <p:nvPr/>
          </p:nvSpPr>
          <p:spPr>
            <a:xfrm>
              <a:off x="1260091" y="4322671"/>
              <a:ext cx="217500" cy="153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360" extrusionOk="0">
                  <a:moveTo>
                    <a:pt x="13407" y="0"/>
                  </a:moveTo>
                  <a:cubicBezTo>
                    <a:pt x="15194" y="3984"/>
                    <a:pt x="16982" y="7969"/>
                    <a:pt x="18248" y="11010"/>
                  </a:cubicBezTo>
                  <a:cubicBezTo>
                    <a:pt x="19514" y="14051"/>
                    <a:pt x="20259" y="16148"/>
                    <a:pt x="20781" y="17825"/>
                  </a:cubicBezTo>
                  <a:cubicBezTo>
                    <a:pt x="21302" y="19503"/>
                    <a:pt x="21600" y="20761"/>
                    <a:pt x="21377" y="21181"/>
                  </a:cubicBezTo>
                  <a:cubicBezTo>
                    <a:pt x="21153" y="21600"/>
                    <a:pt x="20408" y="21181"/>
                    <a:pt x="17429" y="20971"/>
                  </a:cubicBezTo>
                  <a:cubicBezTo>
                    <a:pt x="14450" y="20761"/>
                    <a:pt x="9236" y="20761"/>
                    <a:pt x="5959" y="20551"/>
                  </a:cubicBezTo>
                  <a:cubicBezTo>
                    <a:pt x="2681" y="20342"/>
                    <a:pt x="1341" y="19922"/>
                    <a:pt x="0" y="19503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9" name="Shape 1073741865">
              <a:extLst>
                <a:ext uri="{FF2B5EF4-FFF2-40B4-BE49-F238E27FC236}">
                  <a16:creationId xmlns:a16="http://schemas.microsoft.com/office/drawing/2014/main" id="{983B4CCD-9D38-4880-A2D8-D330F9EED8F5}"/>
                </a:ext>
              </a:extLst>
            </p:cNvPr>
            <p:cNvSpPr/>
            <p:nvPr/>
          </p:nvSpPr>
          <p:spPr>
            <a:xfrm>
              <a:off x="3384405" y="3500805"/>
              <a:ext cx="285882" cy="228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375" extrusionOk="0">
                  <a:moveTo>
                    <a:pt x="15502" y="18374"/>
                  </a:moveTo>
                  <a:cubicBezTo>
                    <a:pt x="12592" y="18515"/>
                    <a:pt x="9683" y="18656"/>
                    <a:pt x="7164" y="17880"/>
                  </a:cubicBezTo>
                  <a:cubicBezTo>
                    <a:pt x="4646" y="17104"/>
                    <a:pt x="2520" y="15409"/>
                    <a:pt x="1289" y="13504"/>
                  </a:cubicBezTo>
                  <a:cubicBezTo>
                    <a:pt x="58" y="11598"/>
                    <a:pt x="-278" y="9480"/>
                    <a:pt x="226" y="7362"/>
                  </a:cubicBezTo>
                  <a:cubicBezTo>
                    <a:pt x="729" y="5245"/>
                    <a:pt x="2072" y="3127"/>
                    <a:pt x="4087" y="1786"/>
                  </a:cubicBezTo>
                  <a:cubicBezTo>
                    <a:pt x="6101" y="445"/>
                    <a:pt x="8787" y="-120"/>
                    <a:pt x="11417" y="21"/>
                  </a:cubicBezTo>
                  <a:cubicBezTo>
                    <a:pt x="14047" y="162"/>
                    <a:pt x="16622" y="1009"/>
                    <a:pt x="18356" y="2068"/>
                  </a:cubicBezTo>
                  <a:cubicBezTo>
                    <a:pt x="20091" y="3127"/>
                    <a:pt x="20986" y="4398"/>
                    <a:pt x="21154" y="6445"/>
                  </a:cubicBezTo>
                  <a:cubicBezTo>
                    <a:pt x="21322" y="8492"/>
                    <a:pt x="20762" y="11315"/>
                    <a:pt x="20035" y="13574"/>
                  </a:cubicBezTo>
                  <a:cubicBezTo>
                    <a:pt x="19307" y="15833"/>
                    <a:pt x="18412" y="17527"/>
                    <a:pt x="17741" y="18656"/>
                  </a:cubicBezTo>
                  <a:cubicBezTo>
                    <a:pt x="17069" y="19786"/>
                    <a:pt x="16621" y="20351"/>
                    <a:pt x="16062" y="20774"/>
                  </a:cubicBezTo>
                  <a:cubicBezTo>
                    <a:pt x="15502" y="21198"/>
                    <a:pt x="14831" y="21480"/>
                    <a:pt x="14327" y="21339"/>
                  </a:cubicBezTo>
                  <a:cubicBezTo>
                    <a:pt x="13824" y="21198"/>
                    <a:pt x="13488" y="20633"/>
                    <a:pt x="13152" y="20068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" name="Shape 1073741866">
              <a:extLst>
                <a:ext uri="{FF2B5EF4-FFF2-40B4-BE49-F238E27FC236}">
                  <a16:creationId xmlns:a16="http://schemas.microsoft.com/office/drawing/2014/main" id="{8D01AD80-2FF1-4EBB-8343-F1505BC01623}"/>
                </a:ext>
              </a:extLst>
            </p:cNvPr>
            <p:cNvSpPr/>
            <p:nvPr/>
          </p:nvSpPr>
          <p:spPr>
            <a:xfrm>
              <a:off x="3420187" y="3795921"/>
              <a:ext cx="159829" cy="24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433" extrusionOk="0">
                  <a:moveTo>
                    <a:pt x="21362" y="101"/>
                  </a:moveTo>
                  <a:cubicBezTo>
                    <a:pt x="19343" y="-33"/>
                    <a:pt x="17325" y="-167"/>
                    <a:pt x="14297" y="638"/>
                  </a:cubicBezTo>
                  <a:cubicBezTo>
                    <a:pt x="11269" y="1443"/>
                    <a:pt x="7231" y="3187"/>
                    <a:pt x="4506" y="5669"/>
                  </a:cubicBezTo>
                  <a:cubicBezTo>
                    <a:pt x="1781" y="8151"/>
                    <a:pt x="368" y="11371"/>
                    <a:pt x="65" y="13920"/>
                  </a:cubicBezTo>
                  <a:cubicBezTo>
                    <a:pt x="-238" y="16469"/>
                    <a:pt x="569" y="18347"/>
                    <a:pt x="1478" y="19488"/>
                  </a:cubicBezTo>
                  <a:cubicBezTo>
                    <a:pt x="2386" y="20628"/>
                    <a:pt x="3396" y="21031"/>
                    <a:pt x="4405" y="21433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1" name="Shape 1073741867">
              <a:extLst>
                <a:ext uri="{FF2B5EF4-FFF2-40B4-BE49-F238E27FC236}">
                  <a16:creationId xmlns:a16="http://schemas.microsoft.com/office/drawing/2014/main" id="{26A4F644-7A9E-4E7F-87EE-E650FA1691EE}"/>
                </a:ext>
              </a:extLst>
            </p:cNvPr>
            <p:cNvSpPr/>
            <p:nvPr/>
          </p:nvSpPr>
          <p:spPr>
            <a:xfrm>
              <a:off x="3620795" y="3810656"/>
              <a:ext cx="109953" cy="226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600" extrusionOk="0">
                  <a:moveTo>
                    <a:pt x="0" y="0"/>
                  </a:moveTo>
                  <a:cubicBezTo>
                    <a:pt x="6422" y="2016"/>
                    <a:pt x="12843" y="4032"/>
                    <a:pt x="16638" y="6336"/>
                  </a:cubicBezTo>
                  <a:cubicBezTo>
                    <a:pt x="20432" y="8640"/>
                    <a:pt x="21600" y="11232"/>
                    <a:pt x="21162" y="13824"/>
                  </a:cubicBezTo>
                  <a:cubicBezTo>
                    <a:pt x="20724" y="16416"/>
                    <a:pt x="18681" y="19008"/>
                    <a:pt x="16638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2" name="Shape 1073741868">
              <a:extLst>
                <a:ext uri="{FF2B5EF4-FFF2-40B4-BE49-F238E27FC236}">
                  <a16:creationId xmlns:a16="http://schemas.microsoft.com/office/drawing/2014/main" id="{F946D566-2E46-4460-BFC9-23325643AC02}"/>
                </a:ext>
              </a:extLst>
            </p:cNvPr>
            <p:cNvSpPr/>
            <p:nvPr/>
          </p:nvSpPr>
          <p:spPr>
            <a:xfrm>
              <a:off x="3466738" y="4023618"/>
              <a:ext cx="231087" cy="9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094" y="3600"/>
                    <a:pt x="8188" y="7200"/>
                    <a:pt x="11788" y="10800"/>
                  </a:cubicBezTo>
                  <a:cubicBezTo>
                    <a:pt x="15388" y="14400"/>
                    <a:pt x="18494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3" name="Shape 1073741869">
              <a:extLst>
                <a:ext uri="{FF2B5EF4-FFF2-40B4-BE49-F238E27FC236}">
                  <a16:creationId xmlns:a16="http://schemas.microsoft.com/office/drawing/2014/main" id="{3ADBC4E0-659F-4B31-83D3-244FC403D80F}"/>
                </a:ext>
              </a:extLst>
            </p:cNvPr>
            <p:cNvSpPr/>
            <p:nvPr/>
          </p:nvSpPr>
          <p:spPr>
            <a:xfrm>
              <a:off x="3425958" y="3538790"/>
              <a:ext cx="113278" cy="81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4" name="Shape 1073741870">
              <a:extLst>
                <a:ext uri="{FF2B5EF4-FFF2-40B4-BE49-F238E27FC236}">
                  <a16:creationId xmlns:a16="http://schemas.microsoft.com/office/drawing/2014/main" id="{0F1D1998-78B3-4B74-A96A-AF74B0D929E8}"/>
                </a:ext>
              </a:extLst>
            </p:cNvPr>
            <p:cNvSpPr/>
            <p:nvPr/>
          </p:nvSpPr>
          <p:spPr>
            <a:xfrm>
              <a:off x="3480330" y="3529728"/>
              <a:ext cx="144997" cy="138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extrusionOk="0">
                  <a:moveTo>
                    <a:pt x="21600" y="0"/>
                  </a:moveTo>
                  <a:cubicBezTo>
                    <a:pt x="17100" y="4696"/>
                    <a:pt x="12600" y="9391"/>
                    <a:pt x="9450" y="12678"/>
                  </a:cubicBezTo>
                  <a:cubicBezTo>
                    <a:pt x="6300" y="15965"/>
                    <a:pt x="4500" y="17843"/>
                    <a:pt x="3150" y="19135"/>
                  </a:cubicBezTo>
                  <a:cubicBezTo>
                    <a:pt x="1800" y="20426"/>
                    <a:pt x="900" y="21130"/>
                    <a:pt x="450" y="21365"/>
                  </a:cubicBezTo>
                  <a:cubicBezTo>
                    <a:pt x="0" y="21600"/>
                    <a:pt x="0" y="21365"/>
                    <a:pt x="0" y="2113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5" name="Shape 1073741871">
              <a:extLst>
                <a:ext uri="{FF2B5EF4-FFF2-40B4-BE49-F238E27FC236}">
                  <a16:creationId xmlns:a16="http://schemas.microsoft.com/office/drawing/2014/main" id="{BC07E9D4-401D-4F8B-97D6-1B71F995B500}"/>
                </a:ext>
              </a:extLst>
            </p:cNvPr>
            <p:cNvSpPr/>
            <p:nvPr/>
          </p:nvSpPr>
          <p:spPr>
            <a:xfrm>
              <a:off x="3539235" y="3575039"/>
              <a:ext cx="113279" cy="1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840" y="6400"/>
                    <a:pt x="10080" y="12800"/>
                    <a:pt x="6480" y="16400"/>
                  </a:cubicBezTo>
                  <a:cubicBezTo>
                    <a:pt x="2880" y="20000"/>
                    <a:pt x="1440" y="20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6" name="Shape 1073741872">
              <a:extLst>
                <a:ext uri="{FF2B5EF4-FFF2-40B4-BE49-F238E27FC236}">
                  <a16:creationId xmlns:a16="http://schemas.microsoft.com/office/drawing/2014/main" id="{17B836EB-1972-4F74-A3D1-9E8DDFEDE3C6}"/>
                </a:ext>
              </a:extLst>
            </p:cNvPr>
            <p:cNvSpPr/>
            <p:nvPr/>
          </p:nvSpPr>
          <p:spPr>
            <a:xfrm>
              <a:off x="3453144" y="3846905"/>
              <a:ext cx="126872" cy="13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200" y="5040"/>
                    <a:pt x="10800" y="10080"/>
                    <a:pt x="7200" y="13680"/>
                  </a:cubicBezTo>
                  <a:cubicBezTo>
                    <a:pt x="3600" y="17280"/>
                    <a:pt x="1800" y="194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7" name="Shape 1073741873">
              <a:extLst>
                <a:ext uri="{FF2B5EF4-FFF2-40B4-BE49-F238E27FC236}">
                  <a16:creationId xmlns:a16="http://schemas.microsoft.com/office/drawing/2014/main" id="{F4B3591C-8AA0-48E8-9D18-E9CB7B1F28DB}"/>
                </a:ext>
              </a:extLst>
            </p:cNvPr>
            <p:cNvSpPr/>
            <p:nvPr/>
          </p:nvSpPr>
          <p:spPr>
            <a:xfrm>
              <a:off x="3548297" y="3855967"/>
              <a:ext cx="122341" cy="149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800" y="4582"/>
                    <a:pt x="12000" y="9164"/>
                    <a:pt x="8933" y="12218"/>
                  </a:cubicBezTo>
                  <a:cubicBezTo>
                    <a:pt x="5867" y="15273"/>
                    <a:pt x="4533" y="16800"/>
                    <a:pt x="3333" y="18000"/>
                  </a:cubicBezTo>
                  <a:cubicBezTo>
                    <a:pt x="2133" y="19200"/>
                    <a:pt x="1067" y="20073"/>
                    <a:pt x="533" y="20618"/>
                  </a:cubicBezTo>
                  <a:cubicBezTo>
                    <a:pt x="0" y="21164"/>
                    <a:pt x="0" y="213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8" name="Shape 1073741874">
              <a:extLst>
                <a:ext uri="{FF2B5EF4-FFF2-40B4-BE49-F238E27FC236}">
                  <a16:creationId xmlns:a16="http://schemas.microsoft.com/office/drawing/2014/main" id="{1DBEBBE8-0BC9-41D4-BF9F-8CC96C2B6F77}"/>
                </a:ext>
              </a:extLst>
            </p:cNvPr>
            <p:cNvSpPr/>
            <p:nvPr/>
          </p:nvSpPr>
          <p:spPr>
            <a:xfrm>
              <a:off x="3638919" y="3918422"/>
              <a:ext cx="77030" cy="7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9" extrusionOk="0">
                  <a:moveTo>
                    <a:pt x="21600" y="264"/>
                  </a:moveTo>
                  <a:cubicBezTo>
                    <a:pt x="19482" y="-143"/>
                    <a:pt x="17365" y="-551"/>
                    <a:pt x="13765" y="2913"/>
                  </a:cubicBezTo>
                  <a:cubicBezTo>
                    <a:pt x="10165" y="6377"/>
                    <a:pt x="5082" y="13713"/>
                    <a:pt x="0" y="21049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9" name="Shape 1073741875">
              <a:extLst>
                <a:ext uri="{FF2B5EF4-FFF2-40B4-BE49-F238E27FC236}">
                  <a16:creationId xmlns:a16="http://schemas.microsoft.com/office/drawing/2014/main" id="{840F8D7B-EF2F-4B72-AEEB-320DFA1C4016}"/>
                </a:ext>
              </a:extLst>
            </p:cNvPr>
            <p:cNvSpPr/>
            <p:nvPr/>
          </p:nvSpPr>
          <p:spPr>
            <a:xfrm>
              <a:off x="3842819" y="3502541"/>
              <a:ext cx="440324" cy="199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600" extrusionOk="0">
                  <a:moveTo>
                    <a:pt x="0" y="21600"/>
                  </a:moveTo>
                  <a:cubicBezTo>
                    <a:pt x="666" y="19636"/>
                    <a:pt x="1331" y="17673"/>
                    <a:pt x="2922" y="15136"/>
                  </a:cubicBezTo>
                  <a:cubicBezTo>
                    <a:pt x="4512" y="12600"/>
                    <a:pt x="7027" y="9491"/>
                    <a:pt x="9284" y="7282"/>
                  </a:cubicBezTo>
                  <a:cubicBezTo>
                    <a:pt x="11540" y="5073"/>
                    <a:pt x="13537" y="3764"/>
                    <a:pt x="15423" y="2864"/>
                  </a:cubicBezTo>
                  <a:cubicBezTo>
                    <a:pt x="17310" y="1964"/>
                    <a:pt x="19085" y="1473"/>
                    <a:pt x="20158" y="1227"/>
                  </a:cubicBezTo>
                  <a:cubicBezTo>
                    <a:pt x="21230" y="982"/>
                    <a:pt x="21600" y="982"/>
                    <a:pt x="21563" y="818"/>
                  </a:cubicBezTo>
                  <a:cubicBezTo>
                    <a:pt x="21526" y="655"/>
                    <a:pt x="21082" y="327"/>
                    <a:pt x="20638" y="0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" name="Shape 1073741876">
              <a:extLst>
                <a:ext uri="{FF2B5EF4-FFF2-40B4-BE49-F238E27FC236}">
                  <a16:creationId xmlns:a16="http://schemas.microsoft.com/office/drawing/2014/main" id="{E3B9CD1F-0D42-4521-ABD8-8B56CEE591A4}"/>
                </a:ext>
              </a:extLst>
            </p:cNvPr>
            <p:cNvSpPr/>
            <p:nvPr/>
          </p:nvSpPr>
          <p:spPr>
            <a:xfrm>
              <a:off x="4277804" y="3420981"/>
              <a:ext cx="166492" cy="190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600" extrusionOk="0">
                  <a:moveTo>
                    <a:pt x="0" y="0"/>
                  </a:moveTo>
                  <a:cubicBezTo>
                    <a:pt x="4086" y="1029"/>
                    <a:pt x="8173" y="2057"/>
                    <a:pt x="11481" y="3257"/>
                  </a:cubicBezTo>
                  <a:cubicBezTo>
                    <a:pt x="14789" y="4457"/>
                    <a:pt x="17319" y="5829"/>
                    <a:pt x="18876" y="6857"/>
                  </a:cubicBezTo>
                  <a:cubicBezTo>
                    <a:pt x="20432" y="7886"/>
                    <a:pt x="21016" y="8571"/>
                    <a:pt x="21308" y="9343"/>
                  </a:cubicBezTo>
                  <a:cubicBezTo>
                    <a:pt x="21600" y="10114"/>
                    <a:pt x="21600" y="10971"/>
                    <a:pt x="19751" y="12686"/>
                  </a:cubicBezTo>
                  <a:cubicBezTo>
                    <a:pt x="17903" y="14400"/>
                    <a:pt x="14205" y="16971"/>
                    <a:pt x="11287" y="18600"/>
                  </a:cubicBezTo>
                  <a:cubicBezTo>
                    <a:pt x="8368" y="20229"/>
                    <a:pt x="6227" y="20914"/>
                    <a:pt x="4086" y="21600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1" name="Shape 1073741877">
              <a:extLst>
                <a:ext uri="{FF2B5EF4-FFF2-40B4-BE49-F238E27FC236}">
                  <a16:creationId xmlns:a16="http://schemas.microsoft.com/office/drawing/2014/main" id="{801515AC-3EDB-423D-BFE4-2CF764834FA4}"/>
                </a:ext>
              </a:extLst>
            </p:cNvPr>
            <p:cNvSpPr/>
            <p:nvPr/>
          </p:nvSpPr>
          <p:spPr>
            <a:xfrm>
              <a:off x="2316870" y="3491907"/>
              <a:ext cx="439909" cy="422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526" extrusionOk="0">
                  <a:moveTo>
                    <a:pt x="6142" y="10226"/>
                  </a:moveTo>
                  <a:cubicBezTo>
                    <a:pt x="6216" y="12686"/>
                    <a:pt x="6290" y="15146"/>
                    <a:pt x="6364" y="16799"/>
                  </a:cubicBezTo>
                  <a:cubicBezTo>
                    <a:pt x="6437" y="18451"/>
                    <a:pt x="6511" y="19297"/>
                    <a:pt x="6585" y="19950"/>
                  </a:cubicBezTo>
                  <a:cubicBezTo>
                    <a:pt x="6659" y="20604"/>
                    <a:pt x="6732" y="21065"/>
                    <a:pt x="6990" y="21295"/>
                  </a:cubicBezTo>
                  <a:cubicBezTo>
                    <a:pt x="7248" y="21526"/>
                    <a:pt x="7691" y="21526"/>
                    <a:pt x="8833" y="21526"/>
                  </a:cubicBezTo>
                  <a:cubicBezTo>
                    <a:pt x="9976" y="21526"/>
                    <a:pt x="11819" y="21526"/>
                    <a:pt x="12962" y="21526"/>
                  </a:cubicBezTo>
                  <a:cubicBezTo>
                    <a:pt x="14104" y="21526"/>
                    <a:pt x="14547" y="21526"/>
                    <a:pt x="14878" y="21372"/>
                  </a:cubicBezTo>
                  <a:cubicBezTo>
                    <a:pt x="15210" y="21219"/>
                    <a:pt x="15431" y="20911"/>
                    <a:pt x="15542" y="19604"/>
                  </a:cubicBezTo>
                  <a:cubicBezTo>
                    <a:pt x="15652" y="18298"/>
                    <a:pt x="15652" y="15991"/>
                    <a:pt x="15616" y="14646"/>
                  </a:cubicBezTo>
                  <a:cubicBezTo>
                    <a:pt x="15579" y="13301"/>
                    <a:pt x="15505" y="12917"/>
                    <a:pt x="15468" y="12532"/>
                  </a:cubicBezTo>
                  <a:cubicBezTo>
                    <a:pt x="15431" y="12148"/>
                    <a:pt x="15431" y="11764"/>
                    <a:pt x="15616" y="11533"/>
                  </a:cubicBezTo>
                  <a:cubicBezTo>
                    <a:pt x="15800" y="11303"/>
                    <a:pt x="16168" y="11226"/>
                    <a:pt x="16721" y="11110"/>
                  </a:cubicBezTo>
                  <a:cubicBezTo>
                    <a:pt x="17274" y="10995"/>
                    <a:pt x="18011" y="10841"/>
                    <a:pt x="18749" y="10303"/>
                  </a:cubicBezTo>
                  <a:cubicBezTo>
                    <a:pt x="19486" y="9765"/>
                    <a:pt x="20223" y="8843"/>
                    <a:pt x="20665" y="7997"/>
                  </a:cubicBezTo>
                  <a:cubicBezTo>
                    <a:pt x="21108" y="7152"/>
                    <a:pt x="21255" y="6383"/>
                    <a:pt x="21366" y="5806"/>
                  </a:cubicBezTo>
                  <a:cubicBezTo>
                    <a:pt x="21476" y="5230"/>
                    <a:pt x="21550" y="4846"/>
                    <a:pt x="21329" y="4346"/>
                  </a:cubicBezTo>
                  <a:cubicBezTo>
                    <a:pt x="21108" y="3846"/>
                    <a:pt x="20592" y="3231"/>
                    <a:pt x="19818" y="2693"/>
                  </a:cubicBezTo>
                  <a:cubicBezTo>
                    <a:pt x="19044" y="2155"/>
                    <a:pt x="18011" y="1694"/>
                    <a:pt x="16648" y="1271"/>
                  </a:cubicBezTo>
                  <a:cubicBezTo>
                    <a:pt x="15284" y="848"/>
                    <a:pt x="13588" y="464"/>
                    <a:pt x="12003" y="233"/>
                  </a:cubicBezTo>
                  <a:cubicBezTo>
                    <a:pt x="10418" y="3"/>
                    <a:pt x="8944" y="-74"/>
                    <a:pt x="7580" y="80"/>
                  </a:cubicBezTo>
                  <a:cubicBezTo>
                    <a:pt x="6216" y="233"/>
                    <a:pt x="4963" y="618"/>
                    <a:pt x="3894" y="1271"/>
                  </a:cubicBezTo>
                  <a:cubicBezTo>
                    <a:pt x="2825" y="1925"/>
                    <a:pt x="1940" y="2847"/>
                    <a:pt x="1314" y="3923"/>
                  </a:cubicBezTo>
                  <a:cubicBezTo>
                    <a:pt x="687" y="4999"/>
                    <a:pt x="319" y="6229"/>
                    <a:pt x="134" y="7036"/>
                  </a:cubicBezTo>
                  <a:cubicBezTo>
                    <a:pt x="-50" y="7843"/>
                    <a:pt x="-50" y="8228"/>
                    <a:pt x="171" y="8458"/>
                  </a:cubicBezTo>
                  <a:cubicBezTo>
                    <a:pt x="392" y="8689"/>
                    <a:pt x="835" y="8766"/>
                    <a:pt x="1793" y="8881"/>
                  </a:cubicBezTo>
                  <a:cubicBezTo>
                    <a:pt x="2751" y="8996"/>
                    <a:pt x="4226" y="9150"/>
                    <a:pt x="5700" y="9304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2" name="Shape 1073741878">
              <a:extLst>
                <a:ext uri="{FF2B5EF4-FFF2-40B4-BE49-F238E27FC236}">
                  <a16:creationId xmlns:a16="http://schemas.microsoft.com/office/drawing/2014/main" id="{7C739FB6-BB41-4842-9B5A-12DD02CA63B4}"/>
                </a:ext>
              </a:extLst>
            </p:cNvPr>
            <p:cNvSpPr/>
            <p:nvPr/>
          </p:nvSpPr>
          <p:spPr>
            <a:xfrm>
              <a:off x="2515465" y="3905809"/>
              <a:ext cx="89667" cy="98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338" extrusionOk="0">
                  <a:moveTo>
                    <a:pt x="3178" y="11782"/>
                  </a:moveTo>
                  <a:cubicBezTo>
                    <a:pt x="2818" y="10145"/>
                    <a:pt x="2458" y="8509"/>
                    <a:pt x="2098" y="6873"/>
                  </a:cubicBezTo>
                  <a:cubicBezTo>
                    <a:pt x="1738" y="5236"/>
                    <a:pt x="1378" y="3600"/>
                    <a:pt x="1018" y="3600"/>
                  </a:cubicBezTo>
                  <a:cubicBezTo>
                    <a:pt x="658" y="3600"/>
                    <a:pt x="298" y="5236"/>
                    <a:pt x="118" y="7855"/>
                  </a:cubicBezTo>
                  <a:cubicBezTo>
                    <a:pt x="-62" y="10473"/>
                    <a:pt x="-62" y="14073"/>
                    <a:pt x="298" y="16691"/>
                  </a:cubicBezTo>
                  <a:cubicBezTo>
                    <a:pt x="658" y="19309"/>
                    <a:pt x="1378" y="20945"/>
                    <a:pt x="2458" y="21273"/>
                  </a:cubicBezTo>
                  <a:cubicBezTo>
                    <a:pt x="3538" y="21600"/>
                    <a:pt x="4978" y="20618"/>
                    <a:pt x="6598" y="20127"/>
                  </a:cubicBezTo>
                  <a:cubicBezTo>
                    <a:pt x="8218" y="19636"/>
                    <a:pt x="10018" y="19636"/>
                    <a:pt x="12538" y="19145"/>
                  </a:cubicBezTo>
                  <a:cubicBezTo>
                    <a:pt x="15058" y="18655"/>
                    <a:pt x="18298" y="17673"/>
                    <a:pt x="19918" y="15545"/>
                  </a:cubicBezTo>
                  <a:cubicBezTo>
                    <a:pt x="21538" y="13418"/>
                    <a:pt x="21538" y="10145"/>
                    <a:pt x="21178" y="7364"/>
                  </a:cubicBezTo>
                  <a:cubicBezTo>
                    <a:pt x="20818" y="4582"/>
                    <a:pt x="20098" y="2291"/>
                    <a:pt x="19378" y="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3" name="Shape 1073741879">
              <a:extLst>
                <a:ext uri="{FF2B5EF4-FFF2-40B4-BE49-F238E27FC236}">
                  <a16:creationId xmlns:a16="http://schemas.microsoft.com/office/drawing/2014/main" id="{7DE1B714-2191-4A62-A640-A7FD6F9636C4}"/>
                </a:ext>
              </a:extLst>
            </p:cNvPr>
            <p:cNvSpPr/>
            <p:nvPr/>
          </p:nvSpPr>
          <p:spPr>
            <a:xfrm>
              <a:off x="2474426" y="3598414"/>
              <a:ext cx="172183" cy="21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4" extrusionOk="0">
                  <a:moveTo>
                    <a:pt x="0" y="20914"/>
                  </a:moveTo>
                  <a:cubicBezTo>
                    <a:pt x="189" y="13714"/>
                    <a:pt x="379" y="6514"/>
                    <a:pt x="947" y="2914"/>
                  </a:cubicBezTo>
                  <a:cubicBezTo>
                    <a:pt x="1516" y="-686"/>
                    <a:pt x="2463" y="-686"/>
                    <a:pt x="3316" y="1474"/>
                  </a:cubicBezTo>
                  <a:cubicBezTo>
                    <a:pt x="4168" y="3634"/>
                    <a:pt x="4926" y="7954"/>
                    <a:pt x="6158" y="12274"/>
                  </a:cubicBezTo>
                  <a:cubicBezTo>
                    <a:pt x="7389" y="16594"/>
                    <a:pt x="9095" y="20914"/>
                    <a:pt x="10326" y="20194"/>
                  </a:cubicBezTo>
                  <a:cubicBezTo>
                    <a:pt x="11558" y="19474"/>
                    <a:pt x="12316" y="13714"/>
                    <a:pt x="13074" y="12994"/>
                  </a:cubicBezTo>
                  <a:cubicBezTo>
                    <a:pt x="13832" y="12274"/>
                    <a:pt x="14589" y="16594"/>
                    <a:pt x="16011" y="18754"/>
                  </a:cubicBezTo>
                  <a:cubicBezTo>
                    <a:pt x="17432" y="20914"/>
                    <a:pt x="19516" y="20914"/>
                    <a:pt x="21600" y="20914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4" name="Shape 1073741880">
              <a:extLst>
                <a:ext uri="{FF2B5EF4-FFF2-40B4-BE49-F238E27FC236}">
                  <a16:creationId xmlns:a16="http://schemas.microsoft.com/office/drawing/2014/main" id="{6370364F-47B3-47EF-89E6-D470FDBC76DD}"/>
                </a:ext>
              </a:extLst>
            </p:cNvPr>
            <p:cNvSpPr/>
            <p:nvPr/>
          </p:nvSpPr>
          <p:spPr>
            <a:xfrm>
              <a:off x="2782541" y="3479886"/>
              <a:ext cx="77030" cy="31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5" name="Shape 1073741881">
              <a:extLst>
                <a:ext uri="{FF2B5EF4-FFF2-40B4-BE49-F238E27FC236}">
                  <a16:creationId xmlns:a16="http://schemas.microsoft.com/office/drawing/2014/main" id="{4BD2EBB1-DECA-4165-8BF9-BDB0431E0F17}"/>
                </a:ext>
              </a:extLst>
            </p:cNvPr>
            <p:cNvSpPr/>
            <p:nvPr/>
          </p:nvSpPr>
          <p:spPr>
            <a:xfrm>
              <a:off x="2818790" y="3593163"/>
              <a:ext cx="67967" cy="31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6" name="Shape 1073741882">
              <a:extLst>
                <a:ext uri="{FF2B5EF4-FFF2-40B4-BE49-F238E27FC236}">
                  <a16:creationId xmlns:a16="http://schemas.microsoft.com/office/drawing/2014/main" id="{386A0BBE-AB3B-4931-B7AA-FBAB233F1EE1}"/>
                </a:ext>
              </a:extLst>
            </p:cNvPr>
            <p:cNvSpPr/>
            <p:nvPr/>
          </p:nvSpPr>
          <p:spPr>
            <a:xfrm>
              <a:off x="2220684" y="3525197"/>
              <a:ext cx="63437" cy="4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7" name="Shape 1073741883">
              <a:extLst>
                <a:ext uri="{FF2B5EF4-FFF2-40B4-BE49-F238E27FC236}">
                  <a16:creationId xmlns:a16="http://schemas.microsoft.com/office/drawing/2014/main" id="{B64FD14C-9A65-4ABA-B134-2C531527A0D0}"/>
                </a:ext>
              </a:extLst>
            </p:cNvPr>
            <p:cNvSpPr/>
            <p:nvPr/>
          </p:nvSpPr>
          <p:spPr>
            <a:xfrm>
              <a:off x="2216153" y="3620350"/>
              <a:ext cx="95154" cy="9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8" name="Shape 1073741884">
              <a:extLst>
                <a:ext uri="{FF2B5EF4-FFF2-40B4-BE49-F238E27FC236}">
                  <a16:creationId xmlns:a16="http://schemas.microsoft.com/office/drawing/2014/main" id="{C6CF44A0-F175-4DAD-84EA-BF0778C9A921}"/>
                </a:ext>
              </a:extLst>
            </p:cNvPr>
            <p:cNvSpPr/>
            <p:nvPr/>
          </p:nvSpPr>
          <p:spPr>
            <a:xfrm>
              <a:off x="2406460" y="3448168"/>
              <a:ext cx="40780" cy="2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9" name="Shape 1073741885">
              <a:extLst>
                <a:ext uri="{FF2B5EF4-FFF2-40B4-BE49-F238E27FC236}">
                  <a16:creationId xmlns:a16="http://schemas.microsoft.com/office/drawing/2014/main" id="{F78146A0-4CDD-4F6B-94C5-B451C8C0468F}"/>
                </a:ext>
              </a:extLst>
            </p:cNvPr>
            <p:cNvSpPr/>
            <p:nvPr/>
          </p:nvSpPr>
          <p:spPr>
            <a:xfrm>
              <a:off x="2623952" y="3430044"/>
              <a:ext cx="13595" cy="31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" name="Shape 1073741886">
              <a:extLst>
                <a:ext uri="{FF2B5EF4-FFF2-40B4-BE49-F238E27FC236}">
                  <a16:creationId xmlns:a16="http://schemas.microsoft.com/office/drawing/2014/main" id="{378BD665-AE3D-4650-950A-46768DE2AA7B}"/>
                </a:ext>
              </a:extLst>
            </p:cNvPr>
            <p:cNvSpPr/>
            <p:nvPr/>
          </p:nvSpPr>
          <p:spPr>
            <a:xfrm>
              <a:off x="2746292" y="3448168"/>
              <a:ext cx="22657" cy="13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1" name="Shape 1073741887">
              <a:extLst>
                <a:ext uri="{FF2B5EF4-FFF2-40B4-BE49-F238E27FC236}">
                  <a16:creationId xmlns:a16="http://schemas.microsoft.com/office/drawing/2014/main" id="{A0FB4B67-B50E-47C5-9895-3E20E29FDC6F}"/>
                </a:ext>
              </a:extLst>
            </p:cNvPr>
            <p:cNvSpPr/>
            <p:nvPr/>
          </p:nvSpPr>
          <p:spPr>
            <a:xfrm>
              <a:off x="2401928" y="3538790"/>
              <a:ext cx="81561" cy="99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2" name="Shape 1073741888">
              <a:extLst>
                <a:ext uri="{FF2B5EF4-FFF2-40B4-BE49-F238E27FC236}">
                  <a16:creationId xmlns:a16="http://schemas.microsoft.com/office/drawing/2014/main" id="{98F23103-1A8C-4D86-8F91-ADCFB264D2CB}"/>
                </a:ext>
              </a:extLst>
            </p:cNvPr>
            <p:cNvSpPr/>
            <p:nvPr/>
          </p:nvSpPr>
          <p:spPr>
            <a:xfrm>
              <a:off x="2388335" y="3516134"/>
              <a:ext cx="149527" cy="158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291" y="0"/>
                    <a:pt x="18982" y="0"/>
                    <a:pt x="17127" y="1131"/>
                  </a:cubicBezTo>
                  <a:cubicBezTo>
                    <a:pt x="15273" y="2263"/>
                    <a:pt x="12873" y="4526"/>
                    <a:pt x="10473" y="7406"/>
                  </a:cubicBezTo>
                  <a:cubicBezTo>
                    <a:pt x="8073" y="10286"/>
                    <a:pt x="5673" y="13783"/>
                    <a:pt x="3927" y="16251"/>
                  </a:cubicBezTo>
                  <a:cubicBezTo>
                    <a:pt x="2182" y="18720"/>
                    <a:pt x="1091" y="20160"/>
                    <a:pt x="545" y="2088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3" name="Shape 1073741889">
              <a:extLst>
                <a:ext uri="{FF2B5EF4-FFF2-40B4-BE49-F238E27FC236}">
                  <a16:creationId xmlns:a16="http://schemas.microsoft.com/office/drawing/2014/main" id="{C91CDFDC-3BD9-443D-A8C2-7CA98145151D}"/>
                </a:ext>
              </a:extLst>
            </p:cNvPr>
            <p:cNvSpPr/>
            <p:nvPr/>
          </p:nvSpPr>
          <p:spPr>
            <a:xfrm>
              <a:off x="2492551" y="3516134"/>
              <a:ext cx="135933" cy="149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280" y="4582"/>
                    <a:pt x="12960" y="9164"/>
                    <a:pt x="9360" y="12764"/>
                  </a:cubicBezTo>
                  <a:cubicBezTo>
                    <a:pt x="5760" y="16364"/>
                    <a:pt x="2880" y="189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4" name="Shape 1073741890">
              <a:extLst>
                <a:ext uri="{FF2B5EF4-FFF2-40B4-BE49-F238E27FC236}">
                  <a16:creationId xmlns:a16="http://schemas.microsoft.com/office/drawing/2014/main" id="{CD162287-3F63-4ED5-82C2-4249FBE8A207}"/>
                </a:ext>
              </a:extLst>
            </p:cNvPr>
            <p:cNvSpPr/>
            <p:nvPr/>
          </p:nvSpPr>
          <p:spPr>
            <a:xfrm>
              <a:off x="2533330" y="3547852"/>
              <a:ext cx="144997" cy="172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900" y="2842"/>
                    <a:pt x="16200" y="5684"/>
                    <a:pt x="12600" y="9284"/>
                  </a:cubicBezTo>
                  <a:cubicBezTo>
                    <a:pt x="9000" y="12884"/>
                    <a:pt x="4500" y="1724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5" name="Shape 1073741891">
              <a:extLst>
                <a:ext uri="{FF2B5EF4-FFF2-40B4-BE49-F238E27FC236}">
                  <a16:creationId xmlns:a16="http://schemas.microsoft.com/office/drawing/2014/main" id="{E7017813-F668-44C4-9B92-CDA73B632A1C}"/>
                </a:ext>
              </a:extLst>
            </p:cNvPr>
            <p:cNvSpPr/>
            <p:nvPr/>
          </p:nvSpPr>
          <p:spPr>
            <a:xfrm>
              <a:off x="2537861" y="3575039"/>
              <a:ext cx="226557" cy="222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872" y="882"/>
                    <a:pt x="18144" y="1763"/>
                    <a:pt x="15768" y="3967"/>
                  </a:cubicBezTo>
                  <a:cubicBezTo>
                    <a:pt x="13392" y="6171"/>
                    <a:pt x="10368" y="9698"/>
                    <a:pt x="7632" y="12857"/>
                  </a:cubicBezTo>
                  <a:cubicBezTo>
                    <a:pt x="4896" y="16016"/>
                    <a:pt x="2448" y="188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6" name="Shape 1073741892">
              <a:extLst>
                <a:ext uri="{FF2B5EF4-FFF2-40B4-BE49-F238E27FC236}">
                  <a16:creationId xmlns:a16="http://schemas.microsoft.com/office/drawing/2014/main" id="{926FD0FE-1B1E-4CB2-BA43-17C97E839685}"/>
                </a:ext>
              </a:extLst>
            </p:cNvPr>
            <p:cNvSpPr/>
            <p:nvPr/>
          </p:nvSpPr>
          <p:spPr>
            <a:xfrm>
              <a:off x="2447239" y="3710972"/>
              <a:ext cx="154059" cy="144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541" y="0"/>
                    <a:pt x="19482" y="0"/>
                    <a:pt x="16835" y="2363"/>
                  </a:cubicBezTo>
                  <a:cubicBezTo>
                    <a:pt x="14188" y="4725"/>
                    <a:pt x="9953" y="9450"/>
                    <a:pt x="6882" y="13050"/>
                  </a:cubicBezTo>
                  <a:cubicBezTo>
                    <a:pt x="3812" y="16650"/>
                    <a:pt x="1906" y="1912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7" name="Shape 1073741893">
              <a:extLst>
                <a:ext uri="{FF2B5EF4-FFF2-40B4-BE49-F238E27FC236}">
                  <a16:creationId xmlns:a16="http://schemas.microsoft.com/office/drawing/2014/main" id="{0C5D089A-20BF-424B-A0F0-B992807CF1C5}"/>
                </a:ext>
              </a:extLst>
            </p:cNvPr>
            <p:cNvSpPr/>
            <p:nvPr/>
          </p:nvSpPr>
          <p:spPr>
            <a:xfrm>
              <a:off x="2447239" y="3638474"/>
              <a:ext cx="217494" cy="244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900" y="2667"/>
                    <a:pt x="16200" y="5333"/>
                    <a:pt x="12975" y="8667"/>
                  </a:cubicBezTo>
                  <a:cubicBezTo>
                    <a:pt x="9750" y="12000"/>
                    <a:pt x="6000" y="16000"/>
                    <a:pt x="3750" y="18267"/>
                  </a:cubicBezTo>
                  <a:cubicBezTo>
                    <a:pt x="1500" y="20533"/>
                    <a:pt x="750" y="210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8" name="Shape 1073741894">
              <a:extLst>
                <a:ext uri="{FF2B5EF4-FFF2-40B4-BE49-F238E27FC236}">
                  <a16:creationId xmlns:a16="http://schemas.microsoft.com/office/drawing/2014/main" id="{5B5877D8-A410-4249-8BCB-BB2DFEAE1BF9}"/>
                </a:ext>
              </a:extLst>
            </p:cNvPr>
            <p:cNvSpPr/>
            <p:nvPr/>
          </p:nvSpPr>
          <p:spPr>
            <a:xfrm>
              <a:off x="2488020" y="3652067"/>
              <a:ext cx="172182" cy="26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758" y="3051"/>
                    <a:pt x="15916" y="6102"/>
                    <a:pt x="12789" y="9397"/>
                  </a:cubicBezTo>
                  <a:cubicBezTo>
                    <a:pt x="9663" y="12692"/>
                    <a:pt x="6253" y="16231"/>
                    <a:pt x="4074" y="18305"/>
                  </a:cubicBezTo>
                  <a:cubicBezTo>
                    <a:pt x="1895" y="20380"/>
                    <a:pt x="947" y="2099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9" name="Shape 1073741895">
              <a:extLst>
                <a:ext uri="{FF2B5EF4-FFF2-40B4-BE49-F238E27FC236}">
                  <a16:creationId xmlns:a16="http://schemas.microsoft.com/office/drawing/2014/main" id="{9875228B-4FC5-403C-8B91-E03A3A4571EA}"/>
                </a:ext>
              </a:extLst>
            </p:cNvPr>
            <p:cNvSpPr/>
            <p:nvPr/>
          </p:nvSpPr>
          <p:spPr>
            <a:xfrm>
              <a:off x="2497082" y="3733627"/>
              <a:ext cx="158589" cy="185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103" y="4039"/>
                    <a:pt x="14606" y="8078"/>
                    <a:pt x="11006" y="11678"/>
                  </a:cubicBezTo>
                  <a:cubicBezTo>
                    <a:pt x="7406" y="15278"/>
                    <a:pt x="3703" y="1843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0" name="Shape 1073741896">
              <a:extLst>
                <a:ext uri="{FF2B5EF4-FFF2-40B4-BE49-F238E27FC236}">
                  <a16:creationId xmlns:a16="http://schemas.microsoft.com/office/drawing/2014/main" id="{C11465B0-8A97-4079-A8BB-0031A6A01F86}"/>
                </a:ext>
              </a:extLst>
            </p:cNvPr>
            <p:cNvSpPr/>
            <p:nvPr/>
          </p:nvSpPr>
          <p:spPr>
            <a:xfrm>
              <a:off x="2565048" y="3806125"/>
              <a:ext cx="90623" cy="108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1" name="Shape 1073741897">
              <a:extLst>
                <a:ext uri="{FF2B5EF4-FFF2-40B4-BE49-F238E27FC236}">
                  <a16:creationId xmlns:a16="http://schemas.microsoft.com/office/drawing/2014/main" id="{71745A3A-FF54-43FF-B68F-B2934D23F962}"/>
                </a:ext>
              </a:extLst>
            </p:cNvPr>
            <p:cNvSpPr/>
            <p:nvPr/>
          </p:nvSpPr>
          <p:spPr>
            <a:xfrm>
              <a:off x="2324900" y="3525197"/>
              <a:ext cx="140465" cy="117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348" y="3600"/>
                    <a:pt x="15097" y="7200"/>
                    <a:pt x="11497" y="10800"/>
                  </a:cubicBezTo>
                  <a:cubicBezTo>
                    <a:pt x="7897" y="14400"/>
                    <a:pt x="3948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2" name="Shape 1073741898">
              <a:extLst>
                <a:ext uri="{FF2B5EF4-FFF2-40B4-BE49-F238E27FC236}">
                  <a16:creationId xmlns:a16="http://schemas.microsoft.com/office/drawing/2014/main" id="{F35650E3-CF35-420E-A04E-DFC8ED286ADC}"/>
                </a:ext>
              </a:extLst>
            </p:cNvPr>
            <p:cNvSpPr/>
            <p:nvPr/>
          </p:nvSpPr>
          <p:spPr>
            <a:xfrm>
              <a:off x="2410991" y="3488948"/>
              <a:ext cx="163120" cy="154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200" y="3388"/>
                    <a:pt x="12800" y="6776"/>
                    <a:pt x="9400" y="9847"/>
                  </a:cubicBezTo>
                  <a:cubicBezTo>
                    <a:pt x="6000" y="12918"/>
                    <a:pt x="3600" y="15671"/>
                    <a:pt x="2200" y="17576"/>
                  </a:cubicBezTo>
                  <a:cubicBezTo>
                    <a:pt x="800" y="19482"/>
                    <a:pt x="400" y="2054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3" name="Shape 1073741899">
              <a:extLst>
                <a:ext uri="{FF2B5EF4-FFF2-40B4-BE49-F238E27FC236}">
                  <a16:creationId xmlns:a16="http://schemas.microsoft.com/office/drawing/2014/main" id="{892D9F82-739C-49DE-846C-20AFEE6B1627}"/>
                </a:ext>
              </a:extLst>
            </p:cNvPr>
            <p:cNvSpPr/>
            <p:nvPr/>
          </p:nvSpPr>
          <p:spPr>
            <a:xfrm>
              <a:off x="2415522" y="3502541"/>
              <a:ext cx="222025" cy="240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543" y="1358"/>
                    <a:pt x="17486" y="2717"/>
                    <a:pt x="14914" y="4891"/>
                  </a:cubicBezTo>
                  <a:cubicBezTo>
                    <a:pt x="12343" y="7064"/>
                    <a:pt x="9257" y="10053"/>
                    <a:pt x="6686" y="12974"/>
                  </a:cubicBezTo>
                  <a:cubicBezTo>
                    <a:pt x="4114" y="15894"/>
                    <a:pt x="2057" y="187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4" name="Shape 1073741900">
              <a:extLst>
                <a:ext uri="{FF2B5EF4-FFF2-40B4-BE49-F238E27FC236}">
                  <a16:creationId xmlns:a16="http://schemas.microsoft.com/office/drawing/2014/main" id="{FC03F2FF-B113-4779-B780-08467810F4FD}"/>
                </a:ext>
              </a:extLst>
            </p:cNvPr>
            <p:cNvSpPr/>
            <p:nvPr/>
          </p:nvSpPr>
          <p:spPr>
            <a:xfrm>
              <a:off x="2438177" y="3529728"/>
              <a:ext cx="194839" cy="271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419" y="2520"/>
                    <a:pt x="15237" y="5040"/>
                    <a:pt x="11805" y="7980"/>
                  </a:cubicBezTo>
                  <a:cubicBezTo>
                    <a:pt x="8372" y="10920"/>
                    <a:pt x="4688" y="14280"/>
                    <a:pt x="2679" y="16620"/>
                  </a:cubicBezTo>
                  <a:cubicBezTo>
                    <a:pt x="670" y="18960"/>
                    <a:pt x="335" y="202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5" name="Shape 1073741901">
              <a:extLst>
                <a:ext uri="{FF2B5EF4-FFF2-40B4-BE49-F238E27FC236}">
                  <a16:creationId xmlns:a16="http://schemas.microsoft.com/office/drawing/2014/main" id="{04CE3432-4BE6-4269-9DDB-8F2A65A98CF0}"/>
                </a:ext>
              </a:extLst>
            </p:cNvPr>
            <p:cNvSpPr/>
            <p:nvPr/>
          </p:nvSpPr>
          <p:spPr>
            <a:xfrm>
              <a:off x="2433646" y="3593163"/>
              <a:ext cx="240150" cy="231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883" y="2682"/>
                    <a:pt x="16166" y="5365"/>
                    <a:pt x="13109" y="8188"/>
                  </a:cubicBezTo>
                  <a:cubicBezTo>
                    <a:pt x="10053" y="11012"/>
                    <a:pt x="6657" y="13976"/>
                    <a:pt x="4415" y="16235"/>
                  </a:cubicBezTo>
                  <a:cubicBezTo>
                    <a:pt x="2174" y="18494"/>
                    <a:pt x="1087" y="200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6" name="Shape 1073741902">
              <a:extLst>
                <a:ext uri="{FF2B5EF4-FFF2-40B4-BE49-F238E27FC236}">
                  <a16:creationId xmlns:a16="http://schemas.microsoft.com/office/drawing/2014/main" id="{492F13B2-033B-40B5-BCBF-EFFB8569C805}"/>
                </a:ext>
              </a:extLst>
            </p:cNvPr>
            <p:cNvSpPr/>
            <p:nvPr/>
          </p:nvSpPr>
          <p:spPr>
            <a:xfrm>
              <a:off x="2551455" y="3565976"/>
              <a:ext cx="199369" cy="253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473" y="1929"/>
                    <a:pt x="17345" y="3857"/>
                    <a:pt x="14727" y="6750"/>
                  </a:cubicBezTo>
                  <a:cubicBezTo>
                    <a:pt x="12109" y="9643"/>
                    <a:pt x="9000" y="13500"/>
                    <a:pt x="6464" y="16136"/>
                  </a:cubicBezTo>
                  <a:cubicBezTo>
                    <a:pt x="3927" y="18771"/>
                    <a:pt x="1964" y="201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7" name="Shape 1073741903">
              <a:extLst>
                <a:ext uri="{FF2B5EF4-FFF2-40B4-BE49-F238E27FC236}">
                  <a16:creationId xmlns:a16="http://schemas.microsoft.com/office/drawing/2014/main" id="{CFD33646-BCB2-460C-AC63-1301ACEF440E}"/>
                </a:ext>
              </a:extLst>
            </p:cNvPr>
            <p:cNvSpPr/>
            <p:nvPr/>
          </p:nvSpPr>
          <p:spPr>
            <a:xfrm>
              <a:off x="2465364" y="3525197"/>
              <a:ext cx="167652" cy="140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265" y="1394"/>
                    <a:pt x="16930" y="2787"/>
                    <a:pt x="13330" y="6387"/>
                  </a:cubicBezTo>
                  <a:cubicBezTo>
                    <a:pt x="9730" y="9987"/>
                    <a:pt x="4865" y="157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8" name="Shape 1073741904">
              <a:extLst>
                <a:ext uri="{FF2B5EF4-FFF2-40B4-BE49-F238E27FC236}">
                  <a16:creationId xmlns:a16="http://schemas.microsoft.com/office/drawing/2014/main" id="{A00C412E-BF25-4315-A8D6-A2EA0B7965B0}"/>
                </a:ext>
              </a:extLst>
            </p:cNvPr>
            <p:cNvSpPr/>
            <p:nvPr/>
          </p:nvSpPr>
          <p:spPr>
            <a:xfrm>
              <a:off x="2370211" y="3511603"/>
              <a:ext cx="135934" cy="172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400" y="189"/>
                    <a:pt x="19200" y="379"/>
                    <a:pt x="17400" y="1895"/>
                  </a:cubicBezTo>
                  <a:cubicBezTo>
                    <a:pt x="15600" y="3411"/>
                    <a:pt x="13200" y="6253"/>
                    <a:pt x="10200" y="9758"/>
                  </a:cubicBezTo>
                  <a:cubicBezTo>
                    <a:pt x="7200" y="13263"/>
                    <a:pt x="3600" y="1743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9" name="Shape 1073741905">
              <a:extLst>
                <a:ext uri="{FF2B5EF4-FFF2-40B4-BE49-F238E27FC236}">
                  <a16:creationId xmlns:a16="http://schemas.microsoft.com/office/drawing/2014/main" id="{C94682EE-4030-43E4-A198-185EBD357CF6}"/>
                </a:ext>
              </a:extLst>
            </p:cNvPr>
            <p:cNvSpPr/>
            <p:nvPr/>
          </p:nvSpPr>
          <p:spPr>
            <a:xfrm>
              <a:off x="2275058" y="3502541"/>
              <a:ext cx="45312" cy="4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0" name="Shape 1073741906">
              <a:extLst>
                <a:ext uri="{FF2B5EF4-FFF2-40B4-BE49-F238E27FC236}">
                  <a16:creationId xmlns:a16="http://schemas.microsoft.com/office/drawing/2014/main" id="{D3DE6A7E-1CA8-4CE7-8432-A05E4E23D2E1}"/>
                </a:ext>
              </a:extLst>
            </p:cNvPr>
            <p:cNvSpPr/>
            <p:nvPr/>
          </p:nvSpPr>
          <p:spPr>
            <a:xfrm>
              <a:off x="2391578" y="3443637"/>
              <a:ext cx="42069" cy="54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6" h="21600" extrusionOk="0">
                  <a:moveTo>
                    <a:pt x="636" y="0"/>
                  </a:moveTo>
                  <a:cubicBezTo>
                    <a:pt x="-109" y="3000"/>
                    <a:pt x="-854" y="6000"/>
                    <a:pt x="2498" y="9600"/>
                  </a:cubicBezTo>
                  <a:cubicBezTo>
                    <a:pt x="5849" y="13200"/>
                    <a:pt x="13298" y="17400"/>
                    <a:pt x="20746" y="2160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" name="Shape 1073741907">
              <a:extLst>
                <a:ext uri="{FF2B5EF4-FFF2-40B4-BE49-F238E27FC236}">
                  <a16:creationId xmlns:a16="http://schemas.microsoft.com/office/drawing/2014/main" id="{E3CCFA98-0281-4B71-8A29-52841A64B6C3}"/>
                </a:ext>
              </a:extLst>
            </p:cNvPr>
            <p:cNvSpPr/>
            <p:nvPr/>
          </p:nvSpPr>
          <p:spPr>
            <a:xfrm>
              <a:off x="2673795" y="3443637"/>
              <a:ext cx="9063" cy="22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2" name="Shape 1073741908">
              <a:extLst>
                <a:ext uri="{FF2B5EF4-FFF2-40B4-BE49-F238E27FC236}">
                  <a16:creationId xmlns:a16="http://schemas.microsoft.com/office/drawing/2014/main" id="{521937A1-A9C0-4641-B260-CF77B8F4D728}"/>
                </a:ext>
              </a:extLst>
            </p:cNvPr>
            <p:cNvSpPr/>
            <p:nvPr/>
          </p:nvSpPr>
          <p:spPr>
            <a:xfrm>
              <a:off x="2855039" y="3461761"/>
              <a:ext cx="58905" cy="81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831" y="800"/>
                    <a:pt x="16062" y="1600"/>
                    <a:pt x="12462" y="5200"/>
                  </a:cubicBezTo>
                  <a:cubicBezTo>
                    <a:pt x="8862" y="8800"/>
                    <a:pt x="4431" y="15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3" name="Shape 1073741909">
              <a:extLst>
                <a:ext uri="{FF2B5EF4-FFF2-40B4-BE49-F238E27FC236}">
                  <a16:creationId xmlns:a16="http://schemas.microsoft.com/office/drawing/2014/main" id="{75B29EEA-1856-41FA-9579-83F7D96911CB}"/>
                </a:ext>
              </a:extLst>
            </p:cNvPr>
            <p:cNvSpPr/>
            <p:nvPr/>
          </p:nvSpPr>
          <p:spPr>
            <a:xfrm>
              <a:off x="2755354" y="4096115"/>
              <a:ext cx="459973" cy="561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600" extrusionOk="0">
                  <a:moveTo>
                    <a:pt x="0" y="0"/>
                  </a:moveTo>
                  <a:cubicBezTo>
                    <a:pt x="567" y="2206"/>
                    <a:pt x="1133" y="4413"/>
                    <a:pt x="1841" y="6445"/>
                  </a:cubicBezTo>
                  <a:cubicBezTo>
                    <a:pt x="2550" y="8477"/>
                    <a:pt x="3399" y="10335"/>
                    <a:pt x="4532" y="11816"/>
                  </a:cubicBezTo>
                  <a:cubicBezTo>
                    <a:pt x="5666" y="13297"/>
                    <a:pt x="7082" y="14400"/>
                    <a:pt x="8817" y="15503"/>
                  </a:cubicBezTo>
                  <a:cubicBezTo>
                    <a:pt x="10552" y="16606"/>
                    <a:pt x="12606" y="17710"/>
                    <a:pt x="14447" y="18610"/>
                  </a:cubicBezTo>
                  <a:cubicBezTo>
                    <a:pt x="16289" y="19510"/>
                    <a:pt x="17917" y="20206"/>
                    <a:pt x="18944" y="20613"/>
                  </a:cubicBezTo>
                  <a:cubicBezTo>
                    <a:pt x="19971" y="21019"/>
                    <a:pt x="20396" y="21135"/>
                    <a:pt x="20786" y="21281"/>
                  </a:cubicBezTo>
                  <a:cubicBezTo>
                    <a:pt x="21175" y="21426"/>
                    <a:pt x="21529" y="21600"/>
                    <a:pt x="21565" y="21600"/>
                  </a:cubicBezTo>
                  <a:cubicBezTo>
                    <a:pt x="21600" y="21600"/>
                    <a:pt x="21317" y="21426"/>
                    <a:pt x="21033" y="21252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4" name="Shape 1073741910">
              <a:extLst>
                <a:ext uri="{FF2B5EF4-FFF2-40B4-BE49-F238E27FC236}">
                  <a16:creationId xmlns:a16="http://schemas.microsoft.com/office/drawing/2014/main" id="{BFB4120E-6872-4EAA-BCA3-63E99D3041EC}"/>
                </a:ext>
              </a:extLst>
            </p:cNvPr>
            <p:cNvSpPr/>
            <p:nvPr/>
          </p:nvSpPr>
          <p:spPr>
            <a:xfrm>
              <a:off x="3131436" y="4481259"/>
              <a:ext cx="197166" cy="208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600" extrusionOk="0">
                  <a:moveTo>
                    <a:pt x="8904" y="0"/>
                  </a:moveTo>
                  <a:cubicBezTo>
                    <a:pt x="12696" y="3287"/>
                    <a:pt x="16489" y="6574"/>
                    <a:pt x="18714" y="8687"/>
                  </a:cubicBezTo>
                  <a:cubicBezTo>
                    <a:pt x="20940" y="10800"/>
                    <a:pt x="21600" y="11739"/>
                    <a:pt x="21518" y="12287"/>
                  </a:cubicBezTo>
                  <a:cubicBezTo>
                    <a:pt x="21435" y="12835"/>
                    <a:pt x="20611" y="12991"/>
                    <a:pt x="18550" y="13930"/>
                  </a:cubicBezTo>
                  <a:cubicBezTo>
                    <a:pt x="16489" y="14870"/>
                    <a:pt x="13191" y="16591"/>
                    <a:pt x="9893" y="18000"/>
                  </a:cubicBezTo>
                  <a:cubicBezTo>
                    <a:pt x="6595" y="19409"/>
                    <a:pt x="3298" y="2050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5" name="Shape 1073741911">
              <a:extLst>
                <a:ext uri="{FF2B5EF4-FFF2-40B4-BE49-F238E27FC236}">
                  <a16:creationId xmlns:a16="http://schemas.microsoft.com/office/drawing/2014/main" id="{FBD28052-826B-41D1-A5E2-18B3BF0FC135}"/>
                </a:ext>
              </a:extLst>
            </p:cNvPr>
            <p:cNvSpPr/>
            <p:nvPr/>
          </p:nvSpPr>
          <p:spPr>
            <a:xfrm>
              <a:off x="2347555" y="4630785"/>
              <a:ext cx="154059" cy="154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extrusionOk="0">
                  <a:moveTo>
                    <a:pt x="0" y="0"/>
                  </a:moveTo>
                  <a:cubicBezTo>
                    <a:pt x="2753" y="5033"/>
                    <a:pt x="5506" y="10066"/>
                    <a:pt x="7200" y="13212"/>
                  </a:cubicBezTo>
                  <a:cubicBezTo>
                    <a:pt x="8894" y="16357"/>
                    <a:pt x="9529" y="17616"/>
                    <a:pt x="10165" y="18874"/>
                  </a:cubicBezTo>
                  <a:cubicBezTo>
                    <a:pt x="10800" y="20132"/>
                    <a:pt x="11435" y="21390"/>
                    <a:pt x="12071" y="21495"/>
                  </a:cubicBezTo>
                  <a:cubicBezTo>
                    <a:pt x="12706" y="21600"/>
                    <a:pt x="13341" y="20551"/>
                    <a:pt x="14929" y="17406"/>
                  </a:cubicBezTo>
                  <a:cubicBezTo>
                    <a:pt x="16518" y="14260"/>
                    <a:pt x="19059" y="9017"/>
                    <a:pt x="21600" y="3775"/>
                  </a:cubicBezTo>
                </a:path>
              </a:pathLst>
            </a:custGeom>
            <a:noFill/>
            <a:ln w="25400" cap="rnd">
              <a:solidFill>
                <a:srgbClr val="F93343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6" name="Shape 1073741912">
              <a:extLst>
                <a:ext uri="{FF2B5EF4-FFF2-40B4-BE49-F238E27FC236}">
                  <a16:creationId xmlns:a16="http://schemas.microsoft.com/office/drawing/2014/main" id="{32BB22A7-AD2C-4DAE-95AA-5E857FAB7948}"/>
                </a:ext>
              </a:extLst>
            </p:cNvPr>
            <p:cNvSpPr/>
            <p:nvPr/>
          </p:nvSpPr>
          <p:spPr>
            <a:xfrm>
              <a:off x="7268332" y="4549226"/>
              <a:ext cx="321709" cy="201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extrusionOk="0">
                  <a:moveTo>
                    <a:pt x="0" y="1934"/>
                  </a:moveTo>
                  <a:cubicBezTo>
                    <a:pt x="1318" y="5964"/>
                    <a:pt x="2637" y="9994"/>
                    <a:pt x="3701" y="13057"/>
                  </a:cubicBezTo>
                  <a:cubicBezTo>
                    <a:pt x="4766" y="16119"/>
                    <a:pt x="5577" y="18215"/>
                    <a:pt x="6135" y="19585"/>
                  </a:cubicBezTo>
                  <a:cubicBezTo>
                    <a:pt x="6693" y="20955"/>
                    <a:pt x="6997" y="21600"/>
                    <a:pt x="7251" y="21519"/>
                  </a:cubicBezTo>
                  <a:cubicBezTo>
                    <a:pt x="7504" y="21439"/>
                    <a:pt x="7707" y="20633"/>
                    <a:pt x="8670" y="18699"/>
                  </a:cubicBezTo>
                  <a:cubicBezTo>
                    <a:pt x="9634" y="16764"/>
                    <a:pt x="11358" y="13701"/>
                    <a:pt x="13639" y="10397"/>
                  </a:cubicBezTo>
                  <a:cubicBezTo>
                    <a:pt x="15921" y="7093"/>
                    <a:pt x="18761" y="354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7" name="Shape 1073741913">
              <a:extLst>
                <a:ext uri="{FF2B5EF4-FFF2-40B4-BE49-F238E27FC236}">
                  <a16:creationId xmlns:a16="http://schemas.microsoft.com/office/drawing/2014/main" id="{875B3189-C200-44F9-AAAF-E5F6B093DDC4}"/>
                </a:ext>
              </a:extLst>
            </p:cNvPr>
            <p:cNvSpPr/>
            <p:nvPr/>
          </p:nvSpPr>
          <p:spPr>
            <a:xfrm>
              <a:off x="6624915" y="3470823"/>
              <a:ext cx="258274" cy="226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extrusionOk="0">
                  <a:moveTo>
                    <a:pt x="0" y="6821"/>
                  </a:moveTo>
                  <a:cubicBezTo>
                    <a:pt x="632" y="9379"/>
                    <a:pt x="1263" y="11937"/>
                    <a:pt x="2084" y="14211"/>
                  </a:cubicBezTo>
                  <a:cubicBezTo>
                    <a:pt x="2905" y="16484"/>
                    <a:pt x="3916" y="18474"/>
                    <a:pt x="4611" y="19753"/>
                  </a:cubicBezTo>
                  <a:cubicBezTo>
                    <a:pt x="5305" y="21032"/>
                    <a:pt x="5684" y="21600"/>
                    <a:pt x="6063" y="21245"/>
                  </a:cubicBezTo>
                  <a:cubicBezTo>
                    <a:pt x="6442" y="20889"/>
                    <a:pt x="6821" y="19611"/>
                    <a:pt x="8211" y="17124"/>
                  </a:cubicBezTo>
                  <a:cubicBezTo>
                    <a:pt x="9600" y="14637"/>
                    <a:pt x="12000" y="10942"/>
                    <a:pt x="14400" y="7887"/>
                  </a:cubicBezTo>
                  <a:cubicBezTo>
                    <a:pt x="16800" y="4832"/>
                    <a:pt x="19200" y="241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8" name="Shape 1073741914">
              <a:extLst>
                <a:ext uri="{FF2B5EF4-FFF2-40B4-BE49-F238E27FC236}">
                  <a16:creationId xmlns:a16="http://schemas.microsoft.com/office/drawing/2014/main" id="{1F14C6E2-219E-4375-B5FB-5673834CCF9C}"/>
                </a:ext>
              </a:extLst>
            </p:cNvPr>
            <p:cNvSpPr/>
            <p:nvPr/>
          </p:nvSpPr>
          <p:spPr>
            <a:xfrm>
              <a:off x="7218489" y="1110119"/>
              <a:ext cx="190307" cy="201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9" extrusionOk="0">
                  <a:moveTo>
                    <a:pt x="0" y="7680"/>
                  </a:moveTo>
                  <a:cubicBezTo>
                    <a:pt x="0" y="9440"/>
                    <a:pt x="0" y="11200"/>
                    <a:pt x="600" y="13360"/>
                  </a:cubicBezTo>
                  <a:cubicBezTo>
                    <a:pt x="1200" y="15520"/>
                    <a:pt x="2400" y="18080"/>
                    <a:pt x="3343" y="19600"/>
                  </a:cubicBezTo>
                  <a:cubicBezTo>
                    <a:pt x="4286" y="21120"/>
                    <a:pt x="4971" y="21600"/>
                    <a:pt x="5486" y="21120"/>
                  </a:cubicBezTo>
                  <a:cubicBezTo>
                    <a:pt x="6000" y="20640"/>
                    <a:pt x="6343" y="19200"/>
                    <a:pt x="7457" y="17360"/>
                  </a:cubicBezTo>
                  <a:cubicBezTo>
                    <a:pt x="8571" y="15520"/>
                    <a:pt x="10457" y="13280"/>
                    <a:pt x="12943" y="10320"/>
                  </a:cubicBezTo>
                  <a:cubicBezTo>
                    <a:pt x="15429" y="7360"/>
                    <a:pt x="18514" y="36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9" name="Shape 1073741915">
              <a:extLst>
                <a:ext uri="{FF2B5EF4-FFF2-40B4-BE49-F238E27FC236}">
                  <a16:creationId xmlns:a16="http://schemas.microsoft.com/office/drawing/2014/main" id="{AF44AC63-EB7A-42E4-917D-7D745B23EB87}"/>
                </a:ext>
              </a:extLst>
            </p:cNvPr>
            <p:cNvSpPr/>
            <p:nvPr/>
          </p:nvSpPr>
          <p:spPr>
            <a:xfrm>
              <a:off x="6846939" y="407799"/>
              <a:ext cx="267336" cy="19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extrusionOk="0">
                  <a:moveTo>
                    <a:pt x="0" y="4909"/>
                  </a:moveTo>
                  <a:cubicBezTo>
                    <a:pt x="1342" y="9000"/>
                    <a:pt x="2685" y="13091"/>
                    <a:pt x="3539" y="15464"/>
                  </a:cubicBezTo>
                  <a:cubicBezTo>
                    <a:pt x="4393" y="17836"/>
                    <a:pt x="4759" y="18491"/>
                    <a:pt x="5186" y="19309"/>
                  </a:cubicBezTo>
                  <a:cubicBezTo>
                    <a:pt x="5614" y="20127"/>
                    <a:pt x="6102" y="21109"/>
                    <a:pt x="6590" y="21355"/>
                  </a:cubicBezTo>
                  <a:cubicBezTo>
                    <a:pt x="7078" y="21600"/>
                    <a:pt x="7566" y="21109"/>
                    <a:pt x="8481" y="19064"/>
                  </a:cubicBezTo>
                  <a:cubicBezTo>
                    <a:pt x="9397" y="17018"/>
                    <a:pt x="10739" y="13418"/>
                    <a:pt x="12997" y="9982"/>
                  </a:cubicBezTo>
                  <a:cubicBezTo>
                    <a:pt x="15254" y="6545"/>
                    <a:pt x="18427" y="32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0" name="Shape 1073741916">
              <a:extLst>
                <a:ext uri="{FF2B5EF4-FFF2-40B4-BE49-F238E27FC236}">
                  <a16:creationId xmlns:a16="http://schemas.microsoft.com/office/drawing/2014/main" id="{10400C56-9602-477B-81AD-E7FCBD133757}"/>
                </a:ext>
              </a:extLst>
            </p:cNvPr>
            <p:cNvSpPr/>
            <p:nvPr/>
          </p:nvSpPr>
          <p:spPr>
            <a:xfrm>
              <a:off x="4771695" y="2501357"/>
              <a:ext cx="2519293" cy="4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extrusionOk="0">
                  <a:moveTo>
                    <a:pt x="0" y="21510"/>
                  </a:moveTo>
                  <a:cubicBezTo>
                    <a:pt x="272" y="20790"/>
                    <a:pt x="544" y="20070"/>
                    <a:pt x="887" y="18630"/>
                  </a:cubicBezTo>
                  <a:cubicBezTo>
                    <a:pt x="1230" y="17190"/>
                    <a:pt x="1645" y="15030"/>
                    <a:pt x="2072" y="13590"/>
                  </a:cubicBezTo>
                  <a:cubicBezTo>
                    <a:pt x="2499" y="12150"/>
                    <a:pt x="2940" y="11430"/>
                    <a:pt x="3406" y="11070"/>
                  </a:cubicBezTo>
                  <a:cubicBezTo>
                    <a:pt x="3872" y="10710"/>
                    <a:pt x="4364" y="10710"/>
                    <a:pt x="4843" y="10710"/>
                  </a:cubicBezTo>
                  <a:cubicBezTo>
                    <a:pt x="5322" y="10710"/>
                    <a:pt x="5788" y="10710"/>
                    <a:pt x="6274" y="10710"/>
                  </a:cubicBezTo>
                  <a:cubicBezTo>
                    <a:pt x="6760" y="10710"/>
                    <a:pt x="7265" y="10710"/>
                    <a:pt x="7763" y="9990"/>
                  </a:cubicBezTo>
                  <a:cubicBezTo>
                    <a:pt x="8262" y="9270"/>
                    <a:pt x="8754" y="7830"/>
                    <a:pt x="9291" y="7110"/>
                  </a:cubicBezTo>
                  <a:cubicBezTo>
                    <a:pt x="9829" y="6390"/>
                    <a:pt x="10412" y="6390"/>
                    <a:pt x="10942" y="6390"/>
                  </a:cubicBezTo>
                  <a:cubicBezTo>
                    <a:pt x="11473" y="6390"/>
                    <a:pt x="11953" y="6390"/>
                    <a:pt x="12471" y="6030"/>
                  </a:cubicBezTo>
                  <a:cubicBezTo>
                    <a:pt x="12988" y="5670"/>
                    <a:pt x="13545" y="4950"/>
                    <a:pt x="14063" y="4590"/>
                  </a:cubicBezTo>
                  <a:cubicBezTo>
                    <a:pt x="14581" y="4230"/>
                    <a:pt x="15060" y="4230"/>
                    <a:pt x="15533" y="3870"/>
                  </a:cubicBezTo>
                  <a:cubicBezTo>
                    <a:pt x="16006" y="3510"/>
                    <a:pt x="16472" y="2790"/>
                    <a:pt x="16964" y="2070"/>
                  </a:cubicBezTo>
                  <a:cubicBezTo>
                    <a:pt x="17456" y="1350"/>
                    <a:pt x="17974" y="630"/>
                    <a:pt x="18512" y="270"/>
                  </a:cubicBezTo>
                  <a:cubicBezTo>
                    <a:pt x="19049" y="-90"/>
                    <a:pt x="19606" y="-90"/>
                    <a:pt x="20053" y="270"/>
                  </a:cubicBezTo>
                  <a:cubicBezTo>
                    <a:pt x="20499" y="630"/>
                    <a:pt x="20836" y="1350"/>
                    <a:pt x="21076" y="2430"/>
                  </a:cubicBezTo>
                  <a:cubicBezTo>
                    <a:pt x="21315" y="3510"/>
                    <a:pt x="21458" y="4950"/>
                    <a:pt x="21600" y="6390"/>
                  </a:cubicBezTo>
                </a:path>
              </a:pathLst>
            </a:custGeom>
            <a:noFill/>
            <a:ln w="25400" cap="rnd">
              <a:solidFill>
                <a:srgbClr val="F93343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AC9C3E4-DC2F-4AEC-9098-E29A17C0CF2C}"/>
              </a:ext>
            </a:extLst>
          </p:cNvPr>
          <p:cNvSpPr txBox="1"/>
          <p:nvPr/>
        </p:nvSpPr>
        <p:spPr>
          <a:xfrm>
            <a:off x="5055689" y="901395"/>
            <a:ext cx="19162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Item Search</a:t>
            </a:r>
            <a:endParaRPr lang="ko-KR" altLang="en-US" sz="2500" dirty="0"/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297A7839-9FD2-43F9-8622-3C05AF49829A}"/>
              </a:ext>
            </a:extLst>
          </p:cNvPr>
          <p:cNvSpPr txBox="1"/>
          <p:nvPr/>
        </p:nvSpPr>
        <p:spPr>
          <a:xfrm>
            <a:off x="4879226" y="1459706"/>
            <a:ext cx="237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Location Setting</a:t>
            </a:r>
            <a:endParaRPr lang="ko-KR" altLang="en-US" sz="2400" dirty="0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AE575822-3D4C-4264-A89A-3BF6CF99796A}"/>
              </a:ext>
            </a:extLst>
          </p:cNvPr>
          <p:cNvSpPr txBox="1"/>
          <p:nvPr/>
        </p:nvSpPr>
        <p:spPr>
          <a:xfrm>
            <a:off x="5031884" y="2307984"/>
            <a:ext cx="249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Item Information</a:t>
            </a:r>
            <a:endParaRPr lang="ko-KR" altLang="en-US" sz="2400" dirty="0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89693A45-9486-459B-8E84-BD75E731923F}"/>
              </a:ext>
            </a:extLst>
          </p:cNvPr>
          <p:cNvSpPr txBox="1"/>
          <p:nvPr/>
        </p:nvSpPr>
        <p:spPr>
          <a:xfrm>
            <a:off x="4760101" y="3386945"/>
            <a:ext cx="249799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My Information</a:t>
            </a:r>
            <a:endParaRPr lang="ko-KR" altLang="en-US" sz="2200" dirty="0"/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69F31EB2-7BC1-42E7-B64D-F4CBB3F7D815}"/>
              </a:ext>
            </a:extLst>
          </p:cNvPr>
          <p:cNvSpPr txBox="1"/>
          <p:nvPr/>
        </p:nvSpPr>
        <p:spPr>
          <a:xfrm>
            <a:off x="3731692" y="4250884"/>
            <a:ext cx="356290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Posting to gather people</a:t>
            </a:r>
            <a:endParaRPr lang="ko-KR" altLang="en-US" sz="2200" dirty="0"/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1EFB0601-E7DB-4AFB-839B-9F39BE5F071A}"/>
              </a:ext>
            </a:extLst>
          </p:cNvPr>
          <p:cNvSpPr txBox="1"/>
          <p:nvPr/>
        </p:nvSpPr>
        <p:spPr>
          <a:xfrm>
            <a:off x="1487761" y="4348776"/>
            <a:ext cx="1916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Homekey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934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/>
          <p:nvPr/>
        </p:nvSpPr>
        <p:spPr>
          <a:xfrm>
            <a:off x="720000" y="377250"/>
            <a:ext cx="4210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rPr>
              <a:t>02. CONTENTS</a:t>
            </a:r>
            <a:endParaRPr dirty="0">
              <a:solidFill>
                <a:srgbClr val="2D2E27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pSp>
        <p:nvGrpSpPr>
          <p:cNvPr id="327" name="officeArt object">
            <a:extLst>
              <a:ext uri="{FF2B5EF4-FFF2-40B4-BE49-F238E27FC236}">
                <a16:creationId xmlns:a16="http://schemas.microsoft.com/office/drawing/2014/main" id="{CDEDC182-6FAE-411B-B8D4-4DA3616BCE82}"/>
              </a:ext>
            </a:extLst>
          </p:cNvPr>
          <p:cNvGrpSpPr/>
          <p:nvPr/>
        </p:nvGrpSpPr>
        <p:grpSpPr>
          <a:xfrm>
            <a:off x="720000" y="1082385"/>
            <a:ext cx="6818166" cy="3284131"/>
            <a:chOff x="512459" y="539201"/>
            <a:chExt cx="7076359" cy="4241112"/>
          </a:xfrm>
        </p:grpSpPr>
        <p:sp>
          <p:nvSpPr>
            <p:cNvPr id="328" name="Shape 1073741825">
              <a:extLst>
                <a:ext uri="{FF2B5EF4-FFF2-40B4-BE49-F238E27FC236}">
                  <a16:creationId xmlns:a16="http://schemas.microsoft.com/office/drawing/2014/main" id="{6FD2DF34-02A4-466D-8002-7ADF6159AEEB}"/>
                </a:ext>
              </a:extLst>
            </p:cNvPr>
            <p:cNvSpPr/>
            <p:nvPr/>
          </p:nvSpPr>
          <p:spPr>
            <a:xfrm>
              <a:off x="535114" y="1183330"/>
              <a:ext cx="13595" cy="755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0" extrusionOk="0">
                  <a:moveTo>
                    <a:pt x="21600" y="1273"/>
                  </a:moveTo>
                  <a:cubicBezTo>
                    <a:pt x="21600" y="1058"/>
                    <a:pt x="21600" y="842"/>
                    <a:pt x="18000" y="584"/>
                  </a:cubicBezTo>
                  <a:cubicBezTo>
                    <a:pt x="14400" y="325"/>
                    <a:pt x="7200" y="23"/>
                    <a:pt x="3600" y="2"/>
                  </a:cubicBezTo>
                  <a:cubicBezTo>
                    <a:pt x="0" y="-20"/>
                    <a:pt x="0" y="239"/>
                    <a:pt x="0" y="1230"/>
                  </a:cubicBezTo>
                  <a:cubicBezTo>
                    <a:pt x="0" y="2222"/>
                    <a:pt x="0" y="3946"/>
                    <a:pt x="1200" y="5628"/>
                  </a:cubicBezTo>
                  <a:cubicBezTo>
                    <a:pt x="2400" y="7309"/>
                    <a:pt x="4800" y="8948"/>
                    <a:pt x="7200" y="10672"/>
                  </a:cubicBezTo>
                  <a:cubicBezTo>
                    <a:pt x="9600" y="12397"/>
                    <a:pt x="12000" y="14208"/>
                    <a:pt x="12000" y="15867"/>
                  </a:cubicBezTo>
                  <a:cubicBezTo>
                    <a:pt x="12000" y="17527"/>
                    <a:pt x="9600" y="19036"/>
                    <a:pt x="8400" y="19963"/>
                  </a:cubicBezTo>
                  <a:cubicBezTo>
                    <a:pt x="7200" y="20890"/>
                    <a:pt x="7200" y="21235"/>
                    <a:pt x="7200" y="2158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" name="Shape 1073741826">
              <a:extLst>
                <a:ext uri="{FF2B5EF4-FFF2-40B4-BE49-F238E27FC236}">
                  <a16:creationId xmlns:a16="http://schemas.microsoft.com/office/drawing/2014/main" id="{55275AD2-B9CD-4C60-9E94-92DE01B7473B}"/>
                </a:ext>
              </a:extLst>
            </p:cNvPr>
            <p:cNvSpPr/>
            <p:nvPr/>
          </p:nvSpPr>
          <p:spPr>
            <a:xfrm>
              <a:off x="602273" y="1085954"/>
              <a:ext cx="2814623" cy="67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422" extrusionOk="0">
                  <a:moveTo>
                    <a:pt x="111" y="17760"/>
                  </a:moveTo>
                  <a:cubicBezTo>
                    <a:pt x="53" y="17760"/>
                    <a:pt x="-5" y="17760"/>
                    <a:pt x="1" y="18240"/>
                  </a:cubicBezTo>
                  <a:cubicBezTo>
                    <a:pt x="7" y="18720"/>
                    <a:pt x="76" y="19680"/>
                    <a:pt x="302" y="20400"/>
                  </a:cubicBezTo>
                  <a:cubicBezTo>
                    <a:pt x="528" y="21120"/>
                    <a:pt x="910" y="21600"/>
                    <a:pt x="1299" y="21360"/>
                  </a:cubicBezTo>
                  <a:cubicBezTo>
                    <a:pt x="1687" y="21120"/>
                    <a:pt x="2081" y="20160"/>
                    <a:pt x="2481" y="18960"/>
                  </a:cubicBezTo>
                  <a:cubicBezTo>
                    <a:pt x="2880" y="17760"/>
                    <a:pt x="3286" y="16320"/>
                    <a:pt x="3686" y="14640"/>
                  </a:cubicBezTo>
                  <a:cubicBezTo>
                    <a:pt x="4086" y="12960"/>
                    <a:pt x="4480" y="11040"/>
                    <a:pt x="4903" y="8880"/>
                  </a:cubicBezTo>
                  <a:cubicBezTo>
                    <a:pt x="5325" y="6720"/>
                    <a:pt x="5777" y="4320"/>
                    <a:pt x="6154" y="2640"/>
                  </a:cubicBezTo>
                  <a:cubicBezTo>
                    <a:pt x="6531" y="960"/>
                    <a:pt x="6832" y="0"/>
                    <a:pt x="7209" y="0"/>
                  </a:cubicBezTo>
                  <a:cubicBezTo>
                    <a:pt x="7585" y="0"/>
                    <a:pt x="8037" y="960"/>
                    <a:pt x="8472" y="2160"/>
                  </a:cubicBezTo>
                  <a:cubicBezTo>
                    <a:pt x="8906" y="3360"/>
                    <a:pt x="9323" y="4800"/>
                    <a:pt x="9752" y="5760"/>
                  </a:cubicBezTo>
                  <a:cubicBezTo>
                    <a:pt x="10181" y="6720"/>
                    <a:pt x="10621" y="7200"/>
                    <a:pt x="11079" y="8160"/>
                  </a:cubicBezTo>
                  <a:cubicBezTo>
                    <a:pt x="11537" y="9120"/>
                    <a:pt x="12012" y="10560"/>
                    <a:pt x="12464" y="11760"/>
                  </a:cubicBezTo>
                  <a:cubicBezTo>
                    <a:pt x="12916" y="12960"/>
                    <a:pt x="13344" y="13920"/>
                    <a:pt x="13796" y="14400"/>
                  </a:cubicBezTo>
                  <a:cubicBezTo>
                    <a:pt x="14248" y="14880"/>
                    <a:pt x="14723" y="14880"/>
                    <a:pt x="15140" y="15120"/>
                  </a:cubicBezTo>
                  <a:cubicBezTo>
                    <a:pt x="15558" y="15360"/>
                    <a:pt x="15917" y="15840"/>
                    <a:pt x="16236" y="16320"/>
                  </a:cubicBezTo>
                  <a:cubicBezTo>
                    <a:pt x="16554" y="16800"/>
                    <a:pt x="16832" y="17280"/>
                    <a:pt x="17128" y="16320"/>
                  </a:cubicBezTo>
                  <a:cubicBezTo>
                    <a:pt x="17423" y="15360"/>
                    <a:pt x="17736" y="12960"/>
                    <a:pt x="18026" y="11280"/>
                  </a:cubicBezTo>
                  <a:cubicBezTo>
                    <a:pt x="18316" y="9600"/>
                    <a:pt x="18582" y="8640"/>
                    <a:pt x="18947" y="8160"/>
                  </a:cubicBezTo>
                  <a:cubicBezTo>
                    <a:pt x="19312" y="7680"/>
                    <a:pt x="19776" y="7680"/>
                    <a:pt x="20158" y="7440"/>
                  </a:cubicBezTo>
                  <a:cubicBezTo>
                    <a:pt x="20540" y="7200"/>
                    <a:pt x="20842" y="6720"/>
                    <a:pt x="21068" y="6240"/>
                  </a:cubicBezTo>
                  <a:cubicBezTo>
                    <a:pt x="21294" y="5760"/>
                    <a:pt x="21444" y="5280"/>
                    <a:pt x="21595" y="48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0" name="Shape 1073741827">
              <a:extLst>
                <a:ext uri="{FF2B5EF4-FFF2-40B4-BE49-F238E27FC236}">
                  <a16:creationId xmlns:a16="http://schemas.microsoft.com/office/drawing/2014/main" id="{F7B18EBB-650D-4302-8E32-E7BEA6F9B3B4}"/>
                </a:ext>
              </a:extLst>
            </p:cNvPr>
            <p:cNvSpPr/>
            <p:nvPr/>
          </p:nvSpPr>
          <p:spPr>
            <a:xfrm>
              <a:off x="3367430" y="1159962"/>
              <a:ext cx="22279" cy="833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552" extrusionOk="0">
                  <a:moveTo>
                    <a:pt x="3960" y="0"/>
                  </a:moveTo>
                  <a:cubicBezTo>
                    <a:pt x="9720" y="1211"/>
                    <a:pt x="15480" y="2422"/>
                    <a:pt x="18360" y="3808"/>
                  </a:cubicBezTo>
                  <a:cubicBezTo>
                    <a:pt x="21240" y="5195"/>
                    <a:pt x="21240" y="6757"/>
                    <a:pt x="21240" y="8300"/>
                  </a:cubicBezTo>
                  <a:cubicBezTo>
                    <a:pt x="21240" y="9843"/>
                    <a:pt x="21240" y="11366"/>
                    <a:pt x="19080" y="12655"/>
                  </a:cubicBezTo>
                  <a:cubicBezTo>
                    <a:pt x="16920" y="13944"/>
                    <a:pt x="12600" y="14999"/>
                    <a:pt x="9000" y="16112"/>
                  </a:cubicBezTo>
                  <a:cubicBezTo>
                    <a:pt x="5400" y="17225"/>
                    <a:pt x="2520" y="18397"/>
                    <a:pt x="1080" y="19198"/>
                  </a:cubicBezTo>
                  <a:cubicBezTo>
                    <a:pt x="-360" y="19999"/>
                    <a:pt x="-360" y="20428"/>
                    <a:pt x="1080" y="20799"/>
                  </a:cubicBezTo>
                  <a:cubicBezTo>
                    <a:pt x="2520" y="21170"/>
                    <a:pt x="5400" y="21483"/>
                    <a:pt x="6120" y="21541"/>
                  </a:cubicBezTo>
                  <a:cubicBezTo>
                    <a:pt x="6840" y="21600"/>
                    <a:pt x="5400" y="21405"/>
                    <a:pt x="3960" y="21209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1" name="Shape 1073741828">
              <a:extLst>
                <a:ext uri="{FF2B5EF4-FFF2-40B4-BE49-F238E27FC236}">
                  <a16:creationId xmlns:a16="http://schemas.microsoft.com/office/drawing/2014/main" id="{CA4D0128-9597-44E7-8F69-74E339876CB0}"/>
                </a:ext>
              </a:extLst>
            </p:cNvPr>
            <p:cNvSpPr/>
            <p:nvPr/>
          </p:nvSpPr>
          <p:spPr>
            <a:xfrm>
              <a:off x="512459" y="1930249"/>
              <a:ext cx="2958810" cy="54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000"/>
                  </a:moveTo>
                  <a:cubicBezTo>
                    <a:pt x="386" y="19800"/>
                    <a:pt x="772" y="21600"/>
                    <a:pt x="1152" y="21600"/>
                  </a:cubicBezTo>
                  <a:cubicBezTo>
                    <a:pt x="1533" y="21600"/>
                    <a:pt x="1908" y="19800"/>
                    <a:pt x="2271" y="18000"/>
                  </a:cubicBezTo>
                  <a:cubicBezTo>
                    <a:pt x="2635" y="16200"/>
                    <a:pt x="2988" y="14400"/>
                    <a:pt x="3330" y="12900"/>
                  </a:cubicBezTo>
                  <a:cubicBezTo>
                    <a:pt x="3672" y="11400"/>
                    <a:pt x="4002" y="10200"/>
                    <a:pt x="4394" y="9300"/>
                  </a:cubicBezTo>
                  <a:cubicBezTo>
                    <a:pt x="4785" y="8400"/>
                    <a:pt x="5237" y="7800"/>
                    <a:pt x="5678" y="7500"/>
                  </a:cubicBezTo>
                  <a:cubicBezTo>
                    <a:pt x="6119" y="7200"/>
                    <a:pt x="6549" y="7200"/>
                    <a:pt x="6957" y="6900"/>
                  </a:cubicBezTo>
                  <a:cubicBezTo>
                    <a:pt x="7365" y="6600"/>
                    <a:pt x="7751" y="6000"/>
                    <a:pt x="8137" y="6300"/>
                  </a:cubicBezTo>
                  <a:cubicBezTo>
                    <a:pt x="8523" y="6600"/>
                    <a:pt x="8909" y="7800"/>
                    <a:pt x="9278" y="8700"/>
                  </a:cubicBezTo>
                  <a:cubicBezTo>
                    <a:pt x="9648" y="9600"/>
                    <a:pt x="10001" y="10200"/>
                    <a:pt x="10359" y="11400"/>
                  </a:cubicBezTo>
                  <a:cubicBezTo>
                    <a:pt x="10717" y="12600"/>
                    <a:pt x="11081" y="14400"/>
                    <a:pt x="11473" y="15600"/>
                  </a:cubicBezTo>
                  <a:cubicBezTo>
                    <a:pt x="11864" y="16800"/>
                    <a:pt x="12283" y="17400"/>
                    <a:pt x="12680" y="18000"/>
                  </a:cubicBezTo>
                  <a:cubicBezTo>
                    <a:pt x="13077" y="18600"/>
                    <a:pt x="13452" y="19200"/>
                    <a:pt x="13832" y="19800"/>
                  </a:cubicBezTo>
                  <a:cubicBezTo>
                    <a:pt x="14213" y="20400"/>
                    <a:pt x="14598" y="21000"/>
                    <a:pt x="14973" y="21000"/>
                  </a:cubicBezTo>
                  <a:cubicBezTo>
                    <a:pt x="15348" y="21000"/>
                    <a:pt x="15712" y="20400"/>
                    <a:pt x="16104" y="20100"/>
                  </a:cubicBezTo>
                  <a:cubicBezTo>
                    <a:pt x="16495" y="19800"/>
                    <a:pt x="16914" y="19800"/>
                    <a:pt x="17305" y="19200"/>
                  </a:cubicBezTo>
                  <a:cubicBezTo>
                    <a:pt x="17697" y="18600"/>
                    <a:pt x="18061" y="17400"/>
                    <a:pt x="18369" y="16200"/>
                  </a:cubicBezTo>
                  <a:cubicBezTo>
                    <a:pt x="18678" y="15000"/>
                    <a:pt x="18932" y="13800"/>
                    <a:pt x="19235" y="12600"/>
                  </a:cubicBezTo>
                  <a:cubicBezTo>
                    <a:pt x="19538" y="11400"/>
                    <a:pt x="19891" y="10200"/>
                    <a:pt x="20233" y="9000"/>
                  </a:cubicBezTo>
                  <a:cubicBezTo>
                    <a:pt x="20575" y="7800"/>
                    <a:pt x="20905" y="6600"/>
                    <a:pt x="21104" y="5700"/>
                  </a:cubicBezTo>
                  <a:cubicBezTo>
                    <a:pt x="21302" y="4800"/>
                    <a:pt x="21368" y="4200"/>
                    <a:pt x="21429" y="3900"/>
                  </a:cubicBezTo>
                  <a:cubicBezTo>
                    <a:pt x="21490" y="3600"/>
                    <a:pt x="21545" y="3600"/>
                    <a:pt x="21572" y="3000"/>
                  </a:cubicBezTo>
                  <a:cubicBezTo>
                    <a:pt x="21600" y="2400"/>
                    <a:pt x="2160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2" name="Shape 1073741829">
              <a:extLst>
                <a:ext uri="{FF2B5EF4-FFF2-40B4-BE49-F238E27FC236}">
                  <a16:creationId xmlns:a16="http://schemas.microsoft.com/office/drawing/2014/main" id="{5058935B-8607-4454-96EB-CA436C236053}"/>
                </a:ext>
              </a:extLst>
            </p:cNvPr>
            <p:cNvSpPr/>
            <p:nvPr/>
          </p:nvSpPr>
          <p:spPr>
            <a:xfrm>
              <a:off x="1387465" y="1209804"/>
              <a:ext cx="303081" cy="687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513" extrusionOk="0">
                  <a:moveTo>
                    <a:pt x="21457" y="0"/>
                  </a:moveTo>
                  <a:cubicBezTo>
                    <a:pt x="19960" y="1229"/>
                    <a:pt x="18463" y="2458"/>
                    <a:pt x="16912" y="3876"/>
                  </a:cubicBezTo>
                  <a:cubicBezTo>
                    <a:pt x="15362" y="5294"/>
                    <a:pt x="13758" y="6901"/>
                    <a:pt x="12207" y="8437"/>
                  </a:cubicBezTo>
                  <a:cubicBezTo>
                    <a:pt x="10657" y="9973"/>
                    <a:pt x="9160" y="11438"/>
                    <a:pt x="7984" y="12880"/>
                  </a:cubicBezTo>
                  <a:cubicBezTo>
                    <a:pt x="6807" y="14321"/>
                    <a:pt x="5952" y="15739"/>
                    <a:pt x="4990" y="16992"/>
                  </a:cubicBezTo>
                  <a:cubicBezTo>
                    <a:pt x="4027" y="18244"/>
                    <a:pt x="2958" y="19331"/>
                    <a:pt x="2049" y="20111"/>
                  </a:cubicBezTo>
                  <a:cubicBezTo>
                    <a:pt x="1140" y="20891"/>
                    <a:pt x="392" y="21364"/>
                    <a:pt x="124" y="21482"/>
                  </a:cubicBezTo>
                  <a:cubicBezTo>
                    <a:pt x="-143" y="21600"/>
                    <a:pt x="71" y="21364"/>
                    <a:pt x="285" y="21127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3" name="Shape 1073741830">
              <a:extLst>
                <a:ext uri="{FF2B5EF4-FFF2-40B4-BE49-F238E27FC236}">
                  <a16:creationId xmlns:a16="http://schemas.microsoft.com/office/drawing/2014/main" id="{8E4BB886-94C4-4541-B27C-888548E83A74}"/>
                </a:ext>
              </a:extLst>
            </p:cNvPr>
            <p:cNvSpPr/>
            <p:nvPr/>
          </p:nvSpPr>
          <p:spPr>
            <a:xfrm>
              <a:off x="2365679" y="1286832"/>
              <a:ext cx="231088" cy="629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612" y="622"/>
                    <a:pt x="19624" y="1243"/>
                    <a:pt x="18071" y="2486"/>
                  </a:cubicBezTo>
                  <a:cubicBezTo>
                    <a:pt x="16518" y="3729"/>
                    <a:pt x="14400" y="5594"/>
                    <a:pt x="12635" y="7459"/>
                  </a:cubicBezTo>
                  <a:cubicBezTo>
                    <a:pt x="10871" y="9324"/>
                    <a:pt x="9459" y="11188"/>
                    <a:pt x="8259" y="12924"/>
                  </a:cubicBezTo>
                  <a:cubicBezTo>
                    <a:pt x="7059" y="14659"/>
                    <a:pt x="6071" y="16265"/>
                    <a:pt x="5012" y="17637"/>
                  </a:cubicBezTo>
                  <a:cubicBezTo>
                    <a:pt x="3953" y="19010"/>
                    <a:pt x="2824" y="20150"/>
                    <a:pt x="1976" y="20771"/>
                  </a:cubicBezTo>
                  <a:cubicBezTo>
                    <a:pt x="1129" y="21393"/>
                    <a:pt x="565" y="214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4" name="Shape 1073741831">
              <a:extLst>
                <a:ext uri="{FF2B5EF4-FFF2-40B4-BE49-F238E27FC236}">
                  <a16:creationId xmlns:a16="http://schemas.microsoft.com/office/drawing/2014/main" id="{450ED189-A0DD-4850-99AE-42FAE6B19DC9}"/>
                </a:ext>
              </a:extLst>
            </p:cNvPr>
            <p:cNvSpPr/>
            <p:nvPr/>
          </p:nvSpPr>
          <p:spPr>
            <a:xfrm>
              <a:off x="884313" y="1930249"/>
              <a:ext cx="67664" cy="774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600" extrusionOk="0">
                  <a:moveTo>
                    <a:pt x="21504" y="0"/>
                  </a:moveTo>
                  <a:cubicBezTo>
                    <a:pt x="18144" y="1263"/>
                    <a:pt x="14784" y="2526"/>
                    <a:pt x="11904" y="4063"/>
                  </a:cubicBezTo>
                  <a:cubicBezTo>
                    <a:pt x="9024" y="5600"/>
                    <a:pt x="6624" y="7411"/>
                    <a:pt x="4704" y="9221"/>
                  </a:cubicBezTo>
                  <a:cubicBezTo>
                    <a:pt x="2784" y="11032"/>
                    <a:pt x="1344" y="12842"/>
                    <a:pt x="624" y="14632"/>
                  </a:cubicBezTo>
                  <a:cubicBezTo>
                    <a:pt x="-96" y="16421"/>
                    <a:pt x="-96" y="18189"/>
                    <a:pt x="144" y="19200"/>
                  </a:cubicBezTo>
                  <a:cubicBezTo>
                    <a:pt x="384" y="20211"/>
                    <a:pt x="864" y="20463"/>
                    <a:pt x="1344" y="20737"/>
                  </a:cubicBezTo>
                  <a:cubicBezTo>
                    <a:pt x="1824" y="21011"/>
                    <a:pt x="2304" y="21305"/>
                    <a:pt x="2304" y="21453"/>
                  </a:cubicBezTo>
                  <a:cubicBezTo>
                    <a:pt x="2304" y="21600"/>
                    <a:pt x="1824" y="21600"/>
                    <a:pt x="1344" y="21600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5" name="Shape 1073741832">
              <a:extLst>
                <a:ext uri="{FF2B5EF4-FFF2-40B4-BE49-F238E27FC236}">
                  <a16:creationId xmlns:a16="http://schemas.microsoft.com/office/drawing/2014/main" id="{351F12D1-8AB4-4F9B-9029-53B20843D30E}"/>
                </a:ext>
              </a:extLst>
            </p:cNvPr>
            <p:cNvSpPr/>
            <p:nvPr/>
          </p:nvSpPr>
          <p:spPr>
            <a:xfrm>
              <a:off x="779794" y="2628038"/>
              <a:ext cx="299053" cy="176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extrusionOk="0">
                  <a:moveTo>
                    <a:pt x="0" y="0"/>
                  </a:moveTo>
                  <a:cubicBezTo>
                    <a:pt x="2509" y="5308"/>
                    <a:pt x="5018" y="10617"/>
                    <a:pt x="6764" y="14095"/>
                  </a:cubicBezTo>
                  <a:cubicBezTo>
                    <a:pt x="8509" y="17573"/>
                    <a:pt x="9491" y="19220"/>
                    <a:pt x="10255" y="20227"/>
                  </a:cubicBezTo>
                  <a:cubicBezTo>
                    <a:pt x="11018" y="21234"/>
                    <a:pt x="11564" y="21600"/>
                    <a:pt x="11836" y="21325"/>
                  </a:cubicBezTo>
                  <a:cubicBezTo>
                    <a:pt x="12109" y="21051"/>
                    <a:pt x="12109" y="20136"/>
                    <a:pt x="12982" y="17939"/>
                  </a:cubicBezTo>
                  <a:cubicBezTo>
                    <a:pt x="13855" y="15742"/>
                    <a:pt x="15600" y="12264"/>
                    <a:pt x="17182" y="9244"/>
                  </a:cubicBezTo>
                  <a:cubicBezTo>
                    <a:pt x="18764" y="6224"/>
                    <a:pt x="20182" y="3661"/>
                    <a:pt x="21600" y="1098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6" name="Shape 1073741833">
              <a:extLst>
                <a:ext uri="{FF2B5EF4-FFF2-40B4-BE49-F238E27FC236}">
                  <a16:creationId xmlns:a16="http://schemas.microsoft.com/office/drawing/2014/main" id="{35102A6B-98DC-4BA7-8489-0A395F611A77}"/>
                </a:ext>
              </a:extLst>
            </p:cNvPr>
            <p:cNvSpPr/>
            <p:nvPr/>
          </p:nvSpPr>
          <p:spPr>
            <a:xfrm>
              <a:off x="1910750" y="1889469"/>
              <a:ext cx="78849" cy="833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600" extrusionOk="0">
                  <a:moveTo>
                    <a:pt x="21276" y="0"/>
                  </a:moveTo>
                  <a:cubicBezTo>
                    <a:pt x="18423" y="783"/>
                    <a:pt x="15570" y="1565"/>
                    <a:pt x="12718" y="2759"/>
                  </a:cubicBezTo>
                  <a:cubicBezTo>
                    <a:pt x="9865" y="3952"/>
                    <a:pt x="7012" y="5557"/>
                    <a:pt x="4770" y="7102"/>
                  </a:cubicBezTo>
                  <a:cubicBezTo>
                    <a:pt x="2529" y="8648"/>
                    <a:pt x="899" y="10135"/>
                    <a:pt x="287" y="11641"/>
                  </a:cubicBezTo>
                  <a:cubicBezTo>
                    <a:pt x="-324" y="13148"/>
                    <a:pt x="84" y="14674"/>
                    <a:pt x="1102" y="16161"/>
                  </a:cubicBezTo>
                  <a:cubicBezTo>
                    <a:pt x="2121" y="17648"/>
                    <a:pt x="3751" y="19096"/>
                    <a:pt x="4567" y="19917"/>
                  </a:cubicBezTo>
                  <a:cubicBezTo>
                    <a:pt x="5382" y="20739"/>
                    <a:pt x="5382" y="20935"/>
                    <a:pt x="5585" y="21150"/>
                  </a:cubicBezTo>
                  <a:cubicBezTo>
                    <a:pt x="5789" y="21365"/>
                    <a:pt x="6197" y="21600"/>
                    <a:pt x="6401" y="21600"/>
                  </a:cubicBezTo>
                  <a:cubicBezTo>
                    <a:pt x="6604" y="21600"/>
                    <a:pt x="6604" y="21365"/>
                    <a:pt x="6604" y="21130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7" name="Shape 1073741834">
              <a:extLst>
                <a:ext uri="{FF2B5EF4-FFF2-40B4-BE49-F238E27FC236}">
                  <a16:creationId xmlns:a16="http://schemas.microsoft.com/office/drawing/2014/main" id="{29BBFFFD-E894-47E4-89B9-32E0DF2559BA}"/>
                </a:ext>
              </a:extLst>
            </p:cNvPr>
            <p:cNvSpPr/>
            <p:nvPr/>
          </p:nvSpPr>
          <p:spPr>
            <a:xfrm>
              <a:off x="1831009" y="2682412"/>
              <a:ext cx="222025" cy="116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6" extrusionOk="0">
                  <a:moveTo>
                    <a:pt x="0" y="0"/>
                  </a:moveTo>
                  <a:cubicBezTo>
                    <a:pt x="1910" y="4985"/>
                    <a:pt x="3820" y="9969"/>
                    <a:pt x="5216" y="13292"/>
                  </a:cubicBezTo>
                  <a:cubicBezTo>
                    <a:pt x="6612" y="16615"/>
                    <a:pt x="7494" y="18277"/>
                    <a:pt x="8376" y="19523"/>
                  </a:cubicBezTo>
                  <a:cubicBezTo>
                    <a:pt x="9257" y="20769"/>
                    <a:pt x="10139" y="21600"/>
                    <a:pt x="10800" y="21323"/>
                  </a:cubicBezTo>
                  <a:cubicBezTo>
                    <a:pt x="11461" y="21046"/>
                    <a:pt x="11902" y="19662"/>
                    <a:pt x="13665" y="16477"/>
                  </a:cubicBezTo>
                  <a:cubicBezTo>
                    <a:pt x="15429" y="13292"/>
                    <a:pt x="18514" y="8308"/>
                    <a:pt x="21600" y="3323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" name="Shape 1073741835">
              <a:extLst>
                <a:ext uri="{FF2B5EF4-FFF2-40B4-BE49-F238E27FC236}">
                  <a16:creationId xmlns:a16="http://schemas.microsoft.com/office/drawing/2014/main" id="{A45BF713-F9B7-4F90-BE57-7D86973E292D}"/>
                </a:ext>
              </a:extLst>
            </p:cNvPr>
            <p:cNvSpPr/>
            <p:nvPr/>
          </p:nvSpPr>
          <p:spPr>
            <a:xfrm>
              <a:off x="2791603" y="1930249"/>
              <a:ext cx="190307" cy="2016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914" y="49"/>
                    <a:pt x="20229" y="97"/>
                    <a:pt x="19543" y="356"/>
                  </a:cubicBezTo>
                  <a:cubicBezTo>
                    <a:pt x="18857" y="615"/>
                    <a:pt x="18171" y="1084"/>
                    <a:pt x="17400" y="1626"/>
                  </a:cubicBezTo>
                  <a:cubicBezTo>
                    <a:pt x="16629" y="2168"/>
                    <a:pt x="15771" y="2783"/>
                    <a:pt x="15086" y="3390"/>
                  </a:cubicBezTo>
                  <a:cubicBezTo>
                    <a:pt x="14400" y="3996"/>
                    <a:pt x="13886" y="4595"/>
                    <a:pt x="13543" y="5218"/>
                  </a:cubicBezTo>
                  <a:cubicBezTo>
                    <a:pt x="13200" y="5841"/>
                    <a:pt x="13029" y="6488"/>
                    <a:pt x="12857" y="7119"/>
                  </a:cubicBezTo>
                  <a:cubicBezTo>
                    <a:pt x="12686" y="7750"/>
                    <a:pt x="12514" y="8365"/>
                    <a:pt x="12086" y="8972"/>
                  </a:cubicBezTo>
                  <a:cubicBezTo>
                    <a:pt x="11657" y="9578"/>
                    <a:pt x="10971" y="10177"/>
                    <a:pt x="10114" y="10768"/>
                  </a:cubicBezTo>
                  <a:cubicBezTo>
                    <a:pt x="9257" y="11358"/>
                    <a:pt x="8229" y="11941"/>
                    <a:pt x="7200" y="12531"/>
                  </a:cubicBezTo>
                  <a:cubicBezTo>
                    <a:pt x="6171" y="13122"/>
                    <a:pt x="5143" y="13720"/>
                    <a:pt x="4371" y="14295"/>
                  </a:cubicBezTo>
                  <a:cubicBezTo>
                    <a:pt x="3600" y="14869"/>
                    <a:pt x="3086" y="15419"/>
                    <a:pt x="2571" y="16034"/>
                  </a:cubicBezTo>
                  <a:cubicBezTo>
                    <a:pt x="2057" y="16649"/>
                    <a:pt x="1543" y="17329"/>
                    <a:pt x="1286" y="17976"/>
                  </a:cubicBezTo>
                  <a:cubicBezTo>
                    <a:pt x="1029" y="18623"/>
                    <a:pt x="1029" y="19238"/>
                    <a:pt x="943" y="19772"/>
                  </a:cubicBezTo>
                  <a:cubicBezTo>
                    <a:pt x="857" y="20306"/>
                    <a:pt x="686" y="20759"/>
                    <a:pt x="514" y="21050"/>
                  </a:cubicBezTo>
                  <a:cubicBezTo>
                    <a:pt x="343" y="21341"/>
                    <a:pt x="171" y="214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9" name="Shape 1073741836">
              <a:extLst>
                <a:ext uri="{FF2B5EF4-FFF2-40B4-BE49-F238E27FC236}">
                  <a16:creationId xmlns:a16="http://schemas.microsoft.com/office/drawing/2014/main" id="{01D33C95-42C3-45C6-922B-5D66B5EFE29D}"/>
                </a:ext>
              </a:extLst>
            </p:cNvPr>
            <p:cNvSpPr/>
            <p:nvPr/>
          </p:nvSpPr>
          <p:spPr>
            <a:xfrm>
              <a:off x="2660873" y="3792532"/>
              <a:ext cx="271195" cy="174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169" extrusionOk="0">
                  <a:moveTo>
                    <a:pt x="667" y="2746"/>
                  </a:moveTo>
                  <a:cubicBezTo>
                    <a:pt x="307" y="3478"/>
                    <a:pt x="-53" y="4210"/>
                    <a:pt x="7" y="4851"/>
                  </a:cubicBezTo>
                  <a:cubicBezTo>
                    <a:pt x="67" y="5492"/>
                    <a:pt x="547" y="6041"/>
                    <a:pt x="1387" y="7688"/>
                  </a:cubicBezTo>
                  <a:cubicBezTo>
                    <a:pt x="2227" y="9336"/>
                    <a:pt x="3427" y="12081"/>
                    <a:pt x="4507" y="14278"/>
                  </a:cubicBezTo>
                  <a:cubicBezTo>
                    <a:pt x="5587" y="16475"/>
                    <a:pt x="6547" y="18122"/>
                    <a:pt x="7507" y="19403"/>
                  </a:cubicBezTo>
                  <a:cubicBezTo>
                    <a:pt x="8467" y="20685"/>
                    <a:pt x="9427" y="21600"/>
                    <a:pt x="10447" y="20959"/>
                  </a:cubicBezTo>
                  <a:cubicBezTo>
                    <a:pt x="11467" y="20319"/>
                    <a:pt x="12547" y="18122"/>
                    <a:pt x="14407" y="14369"/>
                  </a:cubicBezTo>
                  <a:cubicBezTo>
                    <a:pt x="16267" y="10617"/>
                    <a:pt x="18907" y="5308"/>
                    <a:pt x="21547" y="0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0" name="Shape 1073741837">
              <a:extLst>
                <a:ext uri="{FF2B5EF4-FFF2-40B4-BE49-F238E27FC236}">
                  <a16:creationId xmlns:a16="http://schemas.microsoft.com/office/drawing/2014/main" id="{4D698A3D-BC0F-4011-B672-E162A98A4928}"/>
                </a:ext>
              </a:extLst>
            </p:cNvPr>
            <p:cNvSpPr/>
            <p:nvPr/>
          </p:nvSpPr>
          <p:spPr>
            <a:xfrm>
              <a:off x="3368303" y="1418595"/>
              <a:ext cx="1149651" cy="158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51" extrusionOk="0">
                  <a:moveTo>
                    <a:pt x="317" y="21551"/>
                  </a:moveTo>
                  <a:cubicBezTo>
                    <a:pt x="204" y="20934"/>
                    <a:pt x="90" y="20317"/>
                    <a:pt x="34" y="19288"/>
                  </a:cubicBezTo>
                  <a:cubicBezTo>
                    <a:pt x="-23" y="18260"/>
                    <a:pt x="-23" y="16820"/>
                    <a:pt x="161" y="15380"/>
                  </a:cubicBezTo>
                  <a:cubicBezTo>
                    <a:pt x="346" y="13940"/>
                    <a:pt x="714" y="12500"/>
                    <a:pt x="1437" y="10957"/>
                  </a:cubicBezTo>
                  <a:cubicBezTo>
                    <a:pt x="2160" y="9414"/>
                    <a:pt x="3237" y="7768"/>
                    <a:pt x="4257" y="6431"/>
                  </a:cubicBezTo>
                  <a:cubicBezTo>
                    <a:pt x="5278" y="5094"/>
                    <a:pt x="6242" y="4065"/>
                    <a:pt x="7319" y="3140"/>
                  </a:cubicBezTo>
                  <a:cubicBezTo>
                    <a:pt x="8396" y="2214"/>
                    <a:pt x="9586" y="1391"/>
                    <a:pt x="10692" y="877"/>
                  </a:cubicBezTo>
                  <a:cubicBezTo>
                    <a:pt x="11797" y="362"/>
                    <a:pt x="12818" y="157"/>
                    <a:pt x="13867" y="54"/>
                  </a:cubicBezTo>
                  <a:cubicBezTo>
                    <a:pt x="14916" y="-49"/>
                    <a:pt x="15993" y="-49"/>
                    <a:pt x="17098" y="465"/>
                  </a:cubicBezTo>
                  <a:cubicBezTo>
                    <a:pt x="18204" y="980"/>
                    <a:pt x="19338" y="2008"/>
                    <a:pt x="20089" y="2728"/>
                  </a:cubicBezTo>
                  <a:cubicBezTo>
                    <a:pt x="20840" y="3448"/>
                    <a:pt x="21208" y="3860"/>
                    <a:pt x="21577" y="4271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1" name="Shape 1073741838">
              <a:extLst>
                <a:ext uri="{FF2B5EF4-FFF2-40B4-BE49-F238E27FC236}">
                  <a16:creationId xmlns:a16="http://schemas.microsoft.com/office/drawing/2014/main" id="{DDBA4ECF-CA16-4EF2-A3BF-28DFB750D725}"/>
                </a:ext>
              </a:extLst>
            </p:cNvPr>
            <p:cNvSpPr/>
            <p:nvPr/>
          </p:nvSpPr>
          <p:spPr>
            <a:xfrm>
              <a:off x="4368427" y="1386517"/>
              <a:ext cx="256606" cy="203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600" extrusionOk="0">
                  <a:moveTo>
                    <a:pt x="12884" y="0"/>
                  </a:moveTo>
                  <a:cubicBezTo>
                    <a:pt x="15032" y="2400"/>
                    <a:pt x="17179" y="4800"/>
                    <a:pt x="18505" y="6320"/>
                  </a:cubicBezTo>
                  <a:cubicBezTo>
                    <a:pt x="19832" y="7840"/>
                    <a:pt x="20337" y="8480"/>
                    <a:pt x="20779" y="9120"/>
                  </a:cubicBezTo>
                  <a:cubicBezTo>
                    <a:pt x="21221" y="9760"/>
                    <a:pt x="21600" y="10400"/>
                    <a:pt x="21411" y="10880"/>
                  </a:cubicBezTo>
                  <a:cubicBezTo>
                    <a:pt x="21221" y="11360"/>
                    <a:pt x="20463" y="11680"/>
                    <a:pt x="18063" y="13120"/>
                  </a:cubicBezTo>
                  <a:cubicBezTo>
                    <a:pt x="15663" y="14560"/>
                    <a:pt x="11621" y="17120"/>
                    <a:pt x="8337" y="18720"/>
                  </a:cubicBezTo>
                  <a:cubicBezTo>
                    <a:pt x="5053" y="20320"/>
                    <a:pt x="2526" y="209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2" name="Shape 1073741839">
              <a:extLst>
                <a:ext uri="{FF2B5EF4-FFF2-40B4-BE49-F238E27FC236}">
                  <a16:creationId xmlns:a16="http://schemas.microsoft.com/office/drawing/2014/main" id="{19B3FD12-21AA-4FD3-8A34-F65B1B5B45FD}"/>
                </a:ext>
              </a:extLst>
            </p:cNvPr>
            <p:cNvSpPr/>
            <p:nvPr/>
          </p:nvSpPr>
          <p:spPr>
            <a:xfrm>
              <a:off x="4703728" y="951531"/>
              <a:ext cx="135934" cy="363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60" y="0"/>
                  </a:moveTo>
                  <a:cubicBezTo>
                    <a:pt x="20640" y="215"/>
                    <a:pt x="21120" y="431"/>
                    <a:pt x="21360" y="709"/>
                  </a:cubicBezTo>
                  <a:cubicBezTo>
                    <a:pt x="21600" y="988"/>
                    <a:pt x="21600" y="1329"/>
                    <a:pt x="21600" y="1679"/>
                  </a:cubicBezTo>
                  <a:cubicBezTo>
                    <a:pt x="21600" y="2029"/>
                    <a:pt x="21600" y="2388"/>
                    <a:pt x="21480" y="2716"/>
                  </a:cubicBezTo>
                  <a:cubicBezTo>
                    <a:pt x="21360" y="3043"/>
                    <a:pt x="21120" y="3340"/>
                    <a:pt x="21120" y="3667"/>
                  </a:cubicBezTo>
                  <a:cubicBezTo>
                    <a:pt x="21120" y="3995"/>
                    <a:pt x="21360" y="4354"/>
                    <a:pt x="21480" y="4695"/>
                  </a:cubicBezTo>
                  <a:cubicBezTo>
                    <a:pt x="21600" y="5036"/>
                    <a:pt x="21600" y="5360"/>
                    <a:pt x="21600" y="5723"/>
                  </a:cubicBezTo>
                  <a:cubicBezTo>
                    <a:pt x="21600" y="6087"/>
                    <a:pt x="21600" y="6491"/>
                    <a:pt x="21480" y="6863"/>
                  </a:cubicBezTo>
                  <a:cubicBezTo>
                    <a:pt x="21360" y="7236"/>
                    <a:pt x="21120" y="7577"/>
                    <a:pt x="20640" y="7909"/>
                  </a:cubicBezTo>
                  <a:cubicBezTo>
                    <a:pt x="20160" y="8241"/>
                    <a:pt x="19440" y="8565"/>
                    <a:pt x="18960" y="8870"/>
                  </a:cubicBezTo>
                  <a:cubicBezTo>
                    <a:pt x="18480" y="9175"/>
                    <a:pt x="18240" y="9462"/>
                    <a:pt x="17880" y="9727"/>
                  </a:cubicBezTo>
                  <a:cubicBezTo>
                    <a:pt x="17520" y="9992"/>
                    <a:pt x="17040" y="10234"/>
                    <a:pt x="16320" y="10472"/>
                  </a:cubicBezTo>
                  <a:cubicBezTo>
                    <a:pt x="15600" y="10710"/>
                    <a:pt x="14640" y="10944"/>
                    <a:pt x="13560" y="11200"/>
                  </a:cubicBezTo>
                  <a:cubicBezTo>
                    <a:pt x="12480" y="11455"/>
                    <a:pt x="11280" y="11734"/>
                    <a:pt x="10200" y="12012"/>
                  </a:cubicBezTo>
                  <a:cubicBezTo>
                    <a:pt x="9120" y="12290"/>
                    <a:pt x="8160" y="12569"/>
                    <a:pt x="7440" y="12851"/>
                  </a:cubicBezTo>
                  <a:cubicBezTo>
                    <a:pt x="6720" y="13134"/>
                    <a:pt x="6240" y="13421"/>
                    <a:pt x="5760" y="13718"/>
                  </a:cubicBezTo>
                  <a:cubicBezTo>
                    <a:pt x="5280" y="14014"/>
                    <a:pt x="4800" y="14319"/>
                    <a:pt x="4560" y="14669"/>
                  </a:cubicBezTo>
                  <a:cubicBezTo>
                    <a:pt x="4320" y="15019"/>
                    <a:pt x="4320" y="15414"/>
                    <a:pt x="4320" y="15800"/>
                  </a:cubicBezTo>
                  <a:cubicBezTo>
                    <a:pt x="4320" y="16187"/>
                    <a:pt x="4320" y="16564"/>
                    <a:pt x="4320" y="16932"/>
                  </a:cubicBezTo>
                  <a:cubicBezTo>
                    <a:pt x="4320" y="17300"/>
                    <a:pt x="4320" y="17659"/>
                    <a:pt x="4080" y="18000"/>
                  </a:cubicBezTo>
                  <a:cubicBezTo>
                    <a:pt x="3840" y="18341"/>
                    <a:pt x="3360" y="18664"/>
                    <a:pt x="2880" y="18983"/>
                  </a:cubicBezTo>
                  <a:cubicBezTo>
                    <a:pt x="2400" y="19302"/>
                    <a:pt x="1920" y="19616"/>
                    <a:pt x="1680" y="19957"/>
                  </a:cubicBezTo>
                  <a:cubicBezTo>
                    <a:pt x="1440" y="20298"/>
                    <a:pt x="1440" y="20666"/>
                    <a:pt x="1200" y="20945"/>
                  </a:cubicBezTo>
                  <a:cubicBezTo>
                    <a:pt x="960" y="21223"/>
                    <a:pt x="480" y="214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3" name="Shape 1073741840">
              <a:extLst>
                <a:ext uri="{FF2B5EF4-FFF2-40B4-BE49-F238E27FC236}">
                  <a16:creationId xmlns:a16="http://schemas.microsoft.com/office/drawing/2014/main" id="{63B29C73-B4A0-4060-AD7D-5EF6569146C8}"/>
                </a:ext>
              </a:extLst>
            </p:cNvPr>
            <p:cNvSpPr/>
            <p:nvPr/>
          </p:nvSpPr>
          <p:spPr>
            <a:xfrm>
              <a:off x="4884972" y="957572"/>
              <a:ext cx="2324608" cy="7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extrusionOk="0">
                  <a:moveTo>
                    <a:pt x="0" y="921"/>
                  </a:moveTo>
                  <a:cubicBezTo>
                    <a:pt x="140" y="460"/>
                    <a:pt x="281" y="0"/>
                    <a:pt x="533" y="0"/>
                  </a:cubicBezTo>
                  <a:cubicBezTo>
                    <a:pt x="786" y="0"/>
                    <a:pt x="1151" y="460"/>
                    <a:pt x="1544" y="1151"/>
                  </a:cubicBezTo>
                  <a:cubicBezTo>
                    <a:pt x="1937" y="1842"/>
                    <a:pt x="2358" y="2763"/>
                    <a:pt x="2772" y="3684"/>
                  </a:cubicBezTo>
                  <a:cubicBezTo>
                    <a:pt x="3186" y="4604"/>
                    <a:pt x="3593" y="5525"/>
                    <a:pt x="3993" y="6446"/>
                  </a:cubicBezTo>
                  <a:cubicBezTo>
                    <a:pt x="4393" y="7367"/>
                    <a:pt x="4786" y="8288"/>
                    <a:pt x="5270" y="9669"/>
                  </a:cubicBezTo>
                  <a:cubicBezTo>
                    <a:pt x="5754" y="11051"/>
                    <a:pt x="6329" y="12893"/>
                    <a:pt x="6793" y="14044"/>
                  </a:cubicBezTo>
                  <a:cubicBezTo>
                    <a:pt x="7256" y="15195"/>
                    <a:pt x="7607" y="15655"/>
                    <a:pt x="8021" y="16346"/>
                  </a:cubicBezTo>
                  <a:cubicBezTo>
                    <a:pt x="8435" y="17037"/>
                    <a:pt x="8912" y="17958"/>
                    <a:pt x="9389" y="18648"/>
                  </a:cubicBezTo>
                  <a:cubicBezTo>
                    <a:pt x="9866" y="19339"/>
                    <a:pt x="10343" y="19799"/>
                    <a:pt x="10876" y="20030"/>
                  </a:cubicBezTo>
                  <a:cubicBezTo>
                    <a:pt x="11410" y="20260"/>
                    <a:pt x="11999" y="20260"/>
                    <a:pt x="12575" y="20260"/>
                  </a:cubicBezTo>
                  <a:cubicBezTo>
                    <a:pt x="13150" y="20260"/>
                    <a:pt x="13711" y="20260"/>
                    <a:pt x="14273" y="20260"/>
                  </a:cubicBezTo>
                  <a:cubicBezTo>
                    <a:pt x="14834" y="20260"/>
                    <a:pt x="15395" y="20260"/>
                    <a:pt x="15964" y="20260"/>
                  </a:cubicBezTo>
                  <a:cubicBezTo>
                    <a:pt x="16532" y="20260"/>
                    <a:pt x="17108" y="20260"/>
                    <a:pt x="17697" y="20260"/>
                  </a:cubicBezTo>
                  <a:cubicBezTo>
                    <a:pt x="18287" y="20260"/>
                    <a:pt x="18890" y="20260"/>
                    <a:pt x="19367" y="20490"/>
                  </a:cubicBezTo>
                  <a:cubicBezTo>
                    <a:pt x="19844" y="20720"/>
                    <a:pt x="20195" y="21181"/>
                    <a:pt x="20679" y="21411"/>
                  </a:cubicBezTo>
                  <a:cubicBezTo>
                    <a:pt x="20959" y="21544"/>
                    <a:pt x="21283" y="21600"/>
                    <a:pt x="21600" y="21579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4" name="Shape 1073741841">
              <a:extLst>
                <a:ext uri="{FF2B5EF4-FFF2-40B4-BE49-F238E27FC236}">
                  <a16:creationId xmlns:a16="http://schemas.microsoft.com/office/drawing/2014/main" id="{F17A2C6A-36F1-407B-8E41-A8417A385216}"/>
                </a:ext>
              </a:extLst>
            </p:cNvPr>
            <p:cNvSpPr/>
            <p:nvPr/>
          </p:nvSpPr>
          <p:spPr>
            <a:xfrm>
              <a:off x="7097660" y="2072897"/>
              <a:ext cx="85463" cy="266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753" y="183"/>
                    <a:pt x="19988" y="361"/>
                    <a:pt x="19278" y="540"/>
                  </a:cubicBezTo>
                  <a:cubicBezTo>
                    <a:pt x="17942" y="877"/>
                    <a:pt x="16796" y="1220"/>
                    <a:pt x="15460" y="1569"/>
                  </a:cubicBezTo>
                  <a:cubicBezTo>
                    <a:pt x="14124" y="1919"/>
                    <a:pt x="12597" y="2274"/>
                    <a:pt x="11452" y="2642"/>
                  </a:cubicBezTo>
                  <a:cubicBezTo>
                    <a:pt x="10307" y="3009"/>
                    <a:pt x="9543" y="3389"/>
                    <a:pt x="8971" y="3800"/>
                  </a:cubicBezTo>
                  <a:cubicBezTo>
                    <a:pt x="8398" y="4210"/>
                    <a:pt x="8016" y="4651"/>
                    <a:pt x="8016" y="5123"/>
                  </a:cubicBezTo>
                  <a:cubicBezTo>
                    <a:pt x="8016" y="5595"/>
                    <a:pt x="8398" y="6097"/>
                    <a:pt x="9162" y="6582"/>
                  </a:cubicBezTo>
                  <a:cubicBezTo>
                    <a:pt x="9925" y="7066"/>
                    <a:pt x="11070" y="7531"/>
                    <a:pt x="12025" y="7948"/>
                  </a:cubicBezTo>
                  <a:cubicBezTo>
                    <a:pt x="12979" y="8365"/>
                    <a:pt x="13742" y="8732"/>
                    <a:pt x="14315" y="9124"/>
                  </a:cubicBezTo>
                  <a:cubicBezTo>
                    <a:pt x="14888" y="9517"/>
                    <a:pt x="15269" y="9933"/>
                    <a:pt x="15460" y="10411"/>
                  </a:cubicBezTo>
                  <a:cubicBezTo>
                    <a:pt x="15651" y="10889"/>
                    <a:pt x="15651" y="11428"/>
                    <a:pt x="15651" y="11974"/>
                  </a:cubicBezTo>
                  <a:cubicBezTo>
                    <a:pt x="15651" y="12519"/>
                    <a:pt x="15651" y="13071"/>
                    <a:pt x="15460" y="13604"/>
                  </a:cubicBezTo>
                  <a:cubicBezTo>
                    <a:pt x="15269" y="14137"/>
                    <a:pt x="14888" y="14651"/>
                    <a:pt x="14506" y="15129"/>
                  </a:cubicBezTo>
                  <a:cubicBezTo>
                    <a:pt x="14124" y="15607"/>
                    <a:pt x="13742" y="16049"/>
                    <a:pt x="13361" y="16514"/>
                  </a:cubicBezTo>
                  <a:cubicBezTo>
                    <a:pt x="12979" y="16980"/>
                    <a:pt x="12597" y="17470"/>
                    <a:pt x="12216" y="17917"/>
                  </a:cubicBezTo>
                  <a:cubicBezTo>
                    <a:pt x="11834" y="18365"/>
                    <a:pt x="11452" y="18769"/>
                    <a:pt x="11070" y="19106"/>
                  </a:cubicBezTo>
                  <a:cubicBezTo>
                    <a:pt x="10689" y="19443"/>
                    <a:pt x="10307" y="19713"/>
                    <a:pt x="8971" y="20019"/>
                  </a:cubicBezTo>
                  <a:cubicBezTo>
                    <a:pt x="7635" y="20325"/>
                    <a:pt x="5344" y="20669"/>
                    <a:pt x="3817" y="20908"/>
                  </a:cubicBezTo>
                  <a:cubicBezTo>
                    <a:pt x="2290" y="21147"/>
                    <a:pt x="1527" y="21281"/>
                    <a:pt x="954" y="21379"/>
                  </a:cubicBezTo>
                  <a:cubicBezTo>
                    <a:pt x="382" y="21477"/>
                    <a:pt x="0" y="21539"/>
                    <a:pt x="0" y="21569"/>
                  </a:cubicBezTo>
                  <a:cubicBezTo>
                    <a:pt x="0" y="21600"/>
                    <a:pt x="382" y="21600"/>
                    <a:pt x="764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5" name="Shape 1073741842">
              <a:extLst>
                <a:ext uri="{FF2B5EF4-FFF2-40B4-BE49-F238E27FC236}">
                  <a16:creationId xmlns:a16="http://schemas.microsoft.com/office/drawing/2014/main" id="{DB66FC50-D4E6-4EFF-A28D-311ABCD7127D}"/>
                </a:ext>
              </a:extLst>
            </p:cNvPr>
            <p:cNvSpPr/>
            <p:nvPr/>
          </p:nvSpPr>
          <p:spPr>
            <a:xfrm>
              <a:off x="4713293" y="4680580"/>
              <a:ext cx="2369264" cy="9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288" extrusionOk="0">
                  <a:moveTo>
                    <a:pt x="37" y="3879"/>
                  </a:moveTo>
                  <a:cubicBezTo>
                    <a:pt x="10" y="2267"/>
                    <a:pt x="-18" y="655"/>
                    <a:pt x="16" y="172"/>
                  </a:cubicBezTo>
                  <a:cubicBezTo>
                    <a:pt x="51" y="-312"/>
                    <a:pt x="147" y="333"/>
                    <a:pt x="353" y="816"/>
                  </a:cubicBezTo>
                  <a:cubicBezTo>
                    <a:pt x="560" y="1300"/>
                    <a:pt x="876" y="1622"/>
                    <a:pt x="1275" y="2106"/>
                  </a:cubicBezTo>
                  <a:cubicBezTo>
                    <a:pt x="1674" y="2589"/>
                    <a:pt x="2156" y="3234"/>
                    <a:pt x="2679" y="3718"/>
                  </a:cubicBezTo>
                  <a:cubicBezTo>
                    <a:pt x="3201" y="4201"/>
                    <a:pt x="3765" y="4524"/>
                    <a:pt x="4274" y="4363"/>
                  </a:cubicBezTo>
                  <a:cubicBezTo>
                    <a:pt x="4784" y="4201"/>
                    <a:pt x="5238" y="3557"/>
                    <a:pt x="5733" y="3073"/>
                  </a:cubicBezTo>
                  <a:cubicBezTo>
                    <a:pt x="6228" y="2589"/>
                    <a:pt x="6765" y="2267"/>
                    <a:pt x="7281" y="2106"/>
                  </a:cubicBezTo>
                  <a:cubicBezTo>
                    <a:pt x="7797" y="1945"/>
                    <a:pt x="8292" y="1945"/>
                    <a:pt x="8808" y="2106"/>
                  </a:cubicBezTo>
                  <a:cubicBezTo>
                    <a:pt x="9324" y="2267"/>
                    <a:pt x="9860" y="2589"/>
                    <a:pt x="10349" y="3395"/>
                  </a:cubicBezTo>
                  <a:cubicBezTo>
                    <a:pt x="10837" y="4201"/>
                    <a:pt x="11277" y="5491"/>
                    <a:pt x="11718" y="6297"/>
                  </a:cubicBezTo>
                  <a:cubicBezTo>
                    <a:pt x="12158" y="7103"/>
                    <a:pt x="12598" y="7425"/>
                    <a:pt x="13114" y="7586"/>
                  </a:cubicBezTo>
                  <a:cubicBezTo>
                    <a:pt x="13630" y="7748"/>
                    <a:pt x="14221" y="7748"/>
                    <a:pt x="14744" y="8231"/>
                  </a:cubicBezTo>
                  <a:cubicBezTo>
                    <a:pt x="15267" y="8715"/>
                    <a:pt x="15721" y="9682"/>
                    <a:pt x="16113" y="10488"/>
                  </a:cubicBezTo>
                  <a:cubicBezTo>
                    <a:pt x="16505" y="11294"/>
                    <a:pt x="16836" y="11939"/>
                    <a:pt x="17234" y="12745"/>
                  </a:cubicBezTo>
                  <a:cubicBezTo>
                    <a:pt x="17633" y="13551"/>
                    <a:pt x="18101" y="14518"/>
                    <a:pt x="18562" y="15163"/>
                  </a:cubicBezTo>
                  <a:cubicBezTo>
                    <a:pt x="19023" y="15807"/>
                    <a:pt x="19477" y="16130"/>
                    <a:pt x="19848" y="16613"/>
                  </a:cubicBezTo>
                  <a:cubicBezTo>
                    <a:pt x="20220" y="17097"/>
                    <a:pt x="20509" y="17742"/>
                    <a:pt x="20757" y="18064"/>
                  </a:cubicBezTo>
                  <a:cubicBezTo>
                    <a:pt x="21004" y="18387"/>
                    <a:pt x="21211" y="18387"/>
                    <a:pt x="21341" y="18870"/>
                  </a:cubicBezTo>
                  <a:cubicBezTo>
                    <a:pt x="21472" y="19354"/>
                    <a:pt x="21527" y="20321"/>
                    <a:pt x="21582" y="21288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6" name="Shape 1073741843">
              <a:extLst>
                <a:ext uri="{FF2B5EF4-FFF2-40B4-BE49-F238E27FC236}">
                  <a16:creationId xmlns:a16="http://schemas.microsoft.com/office/drawing/2014/main" id="{662A9183-5319-4352-9F6F-A68BD71E2BAE}"/>
                </a:ext>
              </a:extLst>
            </p:cNvPr>
            <p:cNvSpPr/>
            <p:nvPr/>
          </p:nvSpPr>
          <p:spPr>
            <a:xfrm>
              <a:off x="7164116" y="1031848"/>
              <a:ext cx="63436" cy="1102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5" extrusionOk="0">
                  <a:moveTo>
                    <a:pt x="21600" y="201"/>
                  </a:moveTo>
                  <a:cubicBezTo>
                    <a:pt x="20057" y="83"/>
                    <a:pt x="18514" y="-35"/>
                    <a:pt x="17743" y="9"/>
                  </a:cubicBezTo>
                  <a:cubicBezTo>
                    <a:pt x="16972" y="54"/>
                    <a:pt x="16972" y="260"/>
                    <a:pt x="17486" y="674"/>
                  </a:cubicBezTo>
                  <a:cubicBezTo>
                    <a:pt x="18000" y="1088"/>
                    <a:pt x="19029" y="1708"/>
                    <a:pt x="19543" y="2491"/>
                  </a:cubicBezTo>
                  <a:cubicBezTo>
                    <a:pt x="20057" y="3274"/>
                    <a:pt x="20057" y="4220"/>
                    <a:pt x="19800" y="5092"/>
                  </a:cubicBezTo>
                  <a:cubicBezTo>
                    <a:pt x="19543" y="5963"/>
                    <a:pt x="19029" y="6761"/>
                    <a:pt x="18771" y="7795"/>
                  </a:cubicBezTo>
                  <a:cubicBezTo>
                    <a:pt x="18514" y="8830"/>
                    <a:pt x="18514" y="10100"/>
                    <a:pt x="18257" y="11060"/>
                  </a:cubicBezTo>
                  <a:cubicBezTo>
                    <a:pt x="18000" y="12021"/>
                    <a:pt x="17486" y="12671"/>
                    <a:pt x="16714" y="13336"/>
                  </a:cubicBezTo>
                  <a:cubicBezTo>
                    <a:pt x="15943" y="14001"/>
                    <a:pt x="14914" y="14680"/>
                    <a:pt x="12857" y="15493"/>
                  </a:cubicBezTo>
                  <a:cubicBezTo>
                    <a:pt x="10800" y="16305"/>
                    <a:pt x="7714" y="17251"/>
                    <a:pt x="5400" y="18034"/>
                  </a:cubicBezTo>
                  <a:cubicBezTo>
                    <a:pt x="3086" y="18817"/>
                    <a:pt x="1543" y="19438"/>
                    <a:pt x="771" y="19999"/>
                  </a:cubicBezTo>
                  <a:cubicBezTo>
                    <a:pt x="0" y="20560"/>
                    <a:pt x="0" y="21063"/>
                    <a:pt x="0" y="21565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7" name="Shape 1073741844">
              <a:extLst>
                <a:ext uri="{FF2B5EF4-FFF2-40B4-BE49-F238E27FC236}">
                  <a16:creationId xmlns:a16="http://schemas.microsoft.com/office/drawing/2014/main" id="{176D2556-FF47-4C9C-858D-BF77C410150B}"/>
                </a:ext>
              </a:extLst>
            </p:cNvPr>
            <p:cNvSpPr/>
            <p:nvPr/>
          </p:nvSpPr>
          <p:spPr>
            <a:xfrm>
              <a:off x="5242929" y="559013"/>
              <a:ext cx="224893" cy="587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538" extrusionOk="0">
                  <a:moveTo>
                    <a:pt x="0" y="21538"/>
                  </a:moveTo>
                  <a:cubicBezTo>
                    <a:pt x="720" y="19932"/>
                    <a:pt x="1440" y="18326"/>
                    <a:pt x="2304" y="16553"/>
                  </a:cubicBezTo>
                  <a:cubicBezTo>
                    <a:pt x="3168" y="14781"/>
                    <a:pt x="4176" y="12843"/>
                    <a:pt x="5472" y="10932"/>
                  </a:cubicBezTo>
                  <a:cubicBezTo>
                    <a:pt x="6768" y="9021"/>
                    <a:pt x="8352" y="7138"/>
                    <a:pt x="10152" y="5615"/>
                  </a:cubicBezTo>
                  <a:cubicBezTo>
                    <a:pt x="11952" y="4092"/>
                    <a:pt x="13968" y="2929"/>
                    <a:pt x="15552" y="2098"/>
                  </a:cubicBezTo>
                  <a:cubicBezTo>
                    <a:pt x="17136" y="1267"/>
                    <a:pt x="18288" y="769"/>
                    <a:pt x="19296" y="436"/>
                  </a:cubicBezTo>
                  <a:cubicBezTo>
                    <a:pt x="20304" y="104"/>
                    <a:pt x="21168" y="-62"/>
                    <a:pt x="21384" y="21"/>
                  </a:cubicBezTo>
                  <a:cubicBezTo>
                    <a:pt x="21600" y="104"/>
                    <a:pt x="21168" y="436"/>
                    <a:pt x="20736" y="769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" name="Shape 1073741845">
              <a:extLst>
                <a:ext uri="{FF2B5EF4-FFF2-40B4-BE49-F238E27FC236}">
                  <a16:creationId xmlns:a16="http://schemas.microsoft.com/office/drawing/2014/main" id="{1988E74D-104E-4E71-87A3-EBEB2E8C820F}"/>
                </a:ext>
              </a:extLst>
            </p:cNvPr>
            <p:cNvSpPr/>
            <p:nvPr/>
          </p:nvSpPr>
          <p:spPr>
            <a:xfrm>
              <a:off x="5324489" y="539201"/>
              <a:ext cx="122341" cy="113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867" y="288"/>
                    <a:pt x="11733" y="576"/>
                    <a:pt x="15333" y="720"/>
                  </a:cubicBezTo>
                  <a:cubicBezTo>
                    <a:pt x="18933" y="864"/>
                    <a:pt x="20267" y="864"/>
                    <a:pt x="20933" y="1584"/>
                  </a:cubicBezTo>
                  <a:cubicBezTo>
                    <a:pt x="21600" y="2304"/>
                    <a:pt x="21600" y="3744"/>
                    <a:pt x="21600" y="7200"/>
                  </a:cubicBezTo>
                  <a:cubicBezTo>
                    <a:pt x="21600" y="10656"/>
                    <a:pt x="21600" y="1612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" name="Shape 1073741846">
              <a:extLst>
                <a:ext uri="{FF2B5EF4-FFF2-40B4-BE49-F238E27FC236}">
                  <a16:creationId xmlns:a16="http://schemas.microsoft.com/office/drawing/2014/main" id="{B87CDF42-2DB3-499C-AC80-01C5FFDF0928}"/>
                </a:ext>
              </a:extLst>
            </p:cNvPr>
            <p:cNvSpPr/>
            <p:nvPr/>
          </p:nvSpPr>
          <p:spPr>
            <a:xfrm>
              <a:off x="7058390" y="1259646"/>
              <a:ext cx="409311" cy="155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extrusionOk="0">
                  <a:moveTo>
                    <a:pt x="797" y="21185"/>
                  </a:moveTo>
                  <a:cubicBezTo>
                    <a:pt x="399" y="21392"/>
                    <a:pt x="0" y="21600"/>
                    <a:pt x="0" y="21288"/>
                  </a:cubicBezTo>
                  <a:cubicBezTo>
                    <a:pt x="0" y="20977"/>
                    <a:pt x="399" y="20146"/>
                    <a:pt x="1833" y="18173"/>
                  </a:cubicBezTo>
                  <a:cubicBezTo>
                    <a:pt x="3268" y="16200"/>
                    <a:pt x="5739" y="13085"/>
                    <a:pt x="8449" y="10073"/>
                  </a:cubicBezTo>
                  <a:cubicBezTo>
                    <a:pt x="11159" y="7062"/>
                    <a:pt x="14108" y="4154"/>
                    <a:pt x="16339" y="2492"/>
                  </a:cubicBezTo>
                  <a:cubicBezTo>
                    <a:pt x="18571" y="831"/>
                    <a:pt x="20086" y="4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" name="Shape 1073741847">
              <a:extLst>
                <a:ext uri="{FF2B5EF4-FFF2-40B4-BE49-F238E27FC236}">
                  <a16:creationId xmlns:a16="http://schemas.microsoft.com/office/drawing/2014/main" id="{4A1468F6-A5DC-48E0-B6B1-65351D6416D7}"/>
                </a:ext>
              </a:extLst>
            </p:cNvPr>
            <p:cNvSpPr/>
            <p:nvPr/>
          </p:nvSpPr>
          <p:spPr>
            <a:xfrm>
              <a:off x="7544729" y="1200741"/>
              <a:ext cx="44089" cy="113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600" extrusionOk="0">
                  <a:moveTo>
                    <a:pt x="0" y="0"/>
                  </a:moveTo>
                  <a:cubicBezTo>
                    <a:pt x="5760" y="4032"/>
                    <a:pt x="11520" y="8064"/>
                    <a:pt x="15480" y="10800"/>
                  </a:cubicBezTo>
                  <a:cubicBezTo>
                    <a:pt x="19440" y="13536"/>
                    <a:pt x="21600" y="14976"/>
                    <a:pt x="20880" y="16128"/>
                  </a:cubicBezTo>
                  <a:cubicBezTo>
                    <a:pt x="20160" y="17280"/>
                    <a:pt x="16560" y="18144"/>
                    <a:pt x="13320" y="19008"/>
                  </a:cubicBezTo>
                  <a:cubicBezTo>
                    <a:pt x="10080" y="19872"/>
                    <a:pt x="7200" y="20736"/>
                    <a:pt x="4320" y="21600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1" name="Shape 1073741848">
              <a:extLst>
                <a:ext uri="{FF2B5EF4-FFF2-40B4-BE49-F238E27FC236}">
                  <a16:creationId xmlns:a16="http://schemas.microsoft.com/office/drawing/2014/main" id="{13A3503A-B7EE-443B-BF83-16AD1B7871FE}"/>
                </a:ext>
              </a:extLst>
            </p:cNvPr>
            <p:cNvSpPr/>
            <p:nvPr/>
          </p:nvSpPr>
          <p:spPr>
            <a:xfrm>
              <a:off x="7028183" y="3025283"/>
              <a:ext cx="448580" cy="105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2" extrusionOk="0">
                  <a:moveTo>
                    <a:pt x="0" y="21292"/>
                  </a:moveTo>
                  <a:cubicBezTo>
                    <a:pt x="2618" y="16729"/>
                    <a:pt x="5236" y="12165"/>
                    <a:pt x="7891" y="8515"/>
                  </a:cubicBezTo>
                  <a:cubicBezTo>
                    <a:pt x="10545" y="4864"/>
                    <a:pt x="13236" y="2126"/>
                    <a:pt x="15345" y="909"/>
                  </a:cubicBezTo>
                  <a:cubicBezTo>
                    <a:pt x="17455" y="-308"/>
                    <a:pt x="18982" y="-4"/>
                    <a:pt x="19927" y="148"/>
                  </a:cubicBezTo>
                  <a:cubicBezTo>
                    <a:pt x="20873" y="300"/>
                    <a:pt x="21236" y="300"/>
                    <a:pt x="21600" y="300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2" name="Shape 1073741849">
              <a:extLst>
                <a:ext uri="{FF2B5EF4-FFF2-40B4-BE49-F238E27FC236}">
                  <a16:creationId xmlns:a16="http://schemas.microsoft.com/office/drawing/2014/main" id="{D11A46CC-FFD9-4509-BEB1-43C83F6CB5C2}"/>
                </a:ext>
              </a:extLst>
            </p:cNvPr>
            <p:cNvSpPr/>
            <p:nvPr/>
          </p:nvSpPr>
          <p:spPr>
            <a:xfrm>
              <a:off x="7431451" y="2985995"/>
              <a:ext cx="152830" cy="185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600" extrusionOk="0">
                  <a:moveTo>
                    <a:pt x="12706" y="0"/>
                  </a:moveTo>
                  <a:cubicBezTo>
                    <a:pt x="15247" y="3161"/>
                    <a:pt x="17788" y="6322"/>
                    <a:pt x="19376" y="8341"/>
                  </a:cubicBezTo>
                  <a:cubicBezTo>
                    <a:pt x="20965" y="10361"/>
                    <a:pt x="21600" y="11239"/>
                    <a:pt x="21388" y="11678"/>
                  </a:cubicBezTo>
                  <a:cubicBezTo>
                    <a:pt x="21176" y="12117"/>
                    <a:pt x="20118" y="12117"/>
                    <a:pt x="17365" y="13346"/>
                  </a:cubicBezTo>
                  <a:cubicBezTo>
                    <a:pt x="14612" y="14576"/>
                    <a:pt x="10165" y="17034"/>
                    <a:pt x="6988" y="18615"/>
                  </a:cubicBezTo>
                  <a:cubicBezTo>
                    <a:pt x="3812" y="20195"/>
                    <a:pt x="1906" y="2089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3" name="Shape 1073741850">
              <a:extLst>
                <a:ext uri="{FF2B5EF4-FFF2-40B4-BE49-F238E27FC236}">
                  <a16:creationId xmlns:a16="http://schemas.microsoft.com/office/drawing/2014/main" id="{460E58AA-1E4B-486C-8DBC-272C5BF617CF}"/>
                </a:ext>
              </a:extLst>
            </p:cNvPr>
            <p:cNvSpPr/>
            <p:nvPr/>
          </p:nvSpPr>
          <p:spPr>
            <a:xfrm>
              <a:off x="5076454" y="1260884"/>
              <a:ext cx="595702" cy="399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459" extrusionOk="0">
                  <a:moveTo>
                    <a:pt x="14031" y="20640"/>
                  </a:moveTo>
                  <a:cubicBezTo>
                    <a:pt x="12503" y="20965"/>
                    <a:pt x="10976" y="21289"/>
                    <a:pt x="9367" y="21411"/>
                  </a:cubicBezTo>
                  <a:cubicBezTo>
                    <a:pt x="7758" y="21533"/>
                    <a:pt x="6067" y="21452"/>
                    <a:pt x="4703" y="20802"/>
                  </a:cubicBezTo>
                  <a:cubicBezTo>
                    <a:pt x="3340" y="20153"/>
                    <a:pt x="2303" y="18935"/>
                    <a:pt x="1676" y="17513"/>
                  </a:cubicBezTo>
                  <a:cubicBezTo>
                    <a:pt x="1049" y="16092"/>
                    <a:pt x="831" y="14468"/>
                    <a:pt x="613" y="12804"/>
                  </a:cubicBezTo>
                  <a:cubicBezTo>
                    <a:pt x="394" y="11139"/>
                    <a:pt x="176" y="9434"/>
                    <a:pt x="67" y="8338"/>
                  </a:cubicBezTo>
                  <a:cubicBezTo>
                    <a:pt x="-42" y="7241"/>
                    <a:pt x="-42" y="6754"/>
                    <a:pt x="258" y="6145"/>
                  </a:cubicBezTo>
                  <a:cubicBezTo>
                    <a:pt x="558" y="5536"/>
                    <a:pt x="1158" y="4805"/>
                    <a:pt x="2467" y="3912"/>
                  </a:cubicBezTo>
                  <a:cubicBezTo>
                    <a:pt x="3776" y="3019"/>
                    <a:pt x="5794" y="1963"/>
                    <a:pt x="7785" y="1232"/>
                  </a:cubicBezTo>
                  <a:cubicBezTo>
                    <a:pt x="9776" y="501"/>
                    <a:pt x="11740" y="95"/>
                    <a:pt x="13485" y="14"/>
                  </a:cubicBezTo>
                  <a:cubicBezTo>
                    <a:pt x="15231" y="-67"/>
                    <a:pt x="16758" y="177"/>
                    <a:pt x="17958" y="1070"/>
                  </a:cubicBezTo>
                  <a:cubicBezTo>
                    <a:pt x="19158" y="1963"/>
                    <a:pt x="20031" y="3506"/>
                    <a:pt x="20603" y="5252"/>
                  </a:cubicBezTo>
                  <a:cubicBezTo>
                    <a:pt x="21176" y="6998"/>
                    <a:pt x="21449" y="8947"/>
                    <a:pt x="21503" y="10895"/>
                  </a:cubicBezTo>
                  <a:cubicBezTo>
                    <a:pt x="21558" y="12844"/>
                    <a:pt x="21394" y="14793"/>
                    <a:pt x="20985" y="16377"/>
                  </a:cubicBezTo>
                  <a:cubicBezTo>
                    <a:pt x="20576" y="17960"/>
                    <a:pt x="19922" y="19178"/>
                    <a:pt x="18913" y="19868"/>
                  </a:cubicBezTo>
                  <a:cubicBezTo>
                    <a:pt x="17903" y="20559"/>
                    <a:pt x="16540" y="20721"/>
                    <a:pt x="15422" y="20843"/>
                  </a:cubicBezTo>
                  <a:cubicBezTo>
                    <a:pt x="14303" y="20965"/>
                    <a:pt x="13431" y="21046"/>
                    <a:pt x="12558" y="21127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4" name="Shape 1073741851">
              <a:extLst>
                <a:ext uri="{FF2B5EF4-FFF2-40B4-BE49-F238E27FC236}">
                  <a16:creationId xmlns:a16="http://schemas.microsoft.com/office/drawing/2014/main" id="{93FC58D6-FC10-4A88-9277-32FC14BA727C}"/>
                </a:ext>
              </a:extLst>
            </p:cNvPr>
            <p:cNvSpPr/>
            <p:nvPr/>
          </p:nvSpPr>
          <p:spPr>
            <a:xfrm>
              <a:off x="5276088" y="1410281"/>
              <a:ext cx="210542" cy="171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461" extrusionOk="0">
                  <a:moveTo>
                    <a:pt x="15827" y="21461"/>
                  </a:moveTo>
                  <a:cubicBezTo>
                    <a:pt x="15523" y="20514"/>
                    <a:pt x="15218" y="19566"/>
                    <a:pt x="14078" y="18619"/>
                  </a:cubicBezTo>
                  <a:cubicBezTo>
                    <a:pt x="12937" y="17672"/>
                    <a:pt x="10959" y="16724"/>
                    <a:pt x="8830" y="15587"/>
                  </a:cubicBezTo>
                  <a:cubicBezTo>
                    <a:pt x="6700" y="14450"/>
                    <a:pt x="4418" y="13124"/>
                    <a:pt x="2973" y="12177"/>
                  </a:cubicBezTo>
                  <a:cubicBezTo>
                    <a:pt x="1528" y="11229"/>
                    <a:pt x="920" y="10661"/>
                    <a:pt x="464" y="9903"/>
                  </a:cubicBezTo>
                  <a:cubicBezTo>
                    <a:pt x="7" y="9145"/>
                    <a:pt x="-297" y="8198"/>
                    <a:pt x="464" y="6966"/>
                  </a:cubicBezTo>
                  <a:cubicBezTo>
                    <a:pt x="1224" y="5735"/>
                    <a:pt x="3049" y="4219"/>
                    <a:pt x="5483" y="2987"/>
                  </a:cubicBezTo>
                  <a:cubicBezTo>
                    <a:pt x="7917" y="1756"/>
                    <a:pt x="10959" y="808"/>
                    <a:pt x="12861" y="335"/>
                  </a:cubicBezTo>
                  <a:cubicBezTo>
                    <a:pt x="14762" y="-139"/>
                    <a:pt x="15523" y="-139"/>
                    <a:pt x="16435" y="524"/>
                  </a:cubicBezTo>
                  <a:cubicBezTo>
                    <a:pt x="17348" y="1187"/>
                    <a:pt x="18413" y="2514"/>
                    <a:pt x="19249" y="3650"/>
                  </a:cubicBezTo>
                  <a:cubicBezTo>
                    <a:pt x="20086" y="4787"/>
                    <a:pt x="20695" y="5735"/>
                    <a:pt x="20999" y="6872"/>
                  </a:cubicBezTo>
                  <a:cubicBezTo>
                    <a:pt x="21303" y="8008"/>
                    <a:pt x="21303" y="9335"/>
                    <a:pt x="20771" y="10756"/>
                  </a:cubicBezTo>
                  <a:cubicBezTo>
                    <a:pt x="20238" y="12177"/>
                    <a:pt x="19173" y="13693"/>
                    <a:pt x="17728" y="15114"/>
                  </a:cubicBezTo>
                  <a:cubicBezTo>
                    <a:pt x="16283" y="16535"/>
                    <a:pt x="14458" y="17861"/>
                    <a:pt x="12633" y="19187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5" name="Shape 1073741852">
              <a:extLst>
                <a:ext uri="{FF2B5EF4-FFF2-40B4-BE49-F238E27FC236}">
                  <a16:creationId xmlns:a16="http://schemas.microsoft.com/office/drawing/2014/main" id="{09F002B0-66C0-49B1-A51B-B2BE2CBBD757}"/>
                </a:ext>
              </a:extLst>
            </p:cNvPr>
            <p:cNvSpPr/>
            <p:nvPr/>
          </p:nvSpPr>
          <p:spPr>
            <a:xfrm>
              <a:off x="5086736" y="1579610"/>
              <a:ext cx="33854" cy="560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551" extrusionOk="0">
                  <a:moveTo>
                    <a:pt x="21050" y="67"/>
                  </a:moveTo>
                  <a:cubicBezTo>
                    <a:pt x="16354" y="9"/>
                    <a:pt x="11659" y="-49"/>
                    <a:pt x="8841" y="67"/>
                  </a:cubicBezTo>
                  <a:cubicBezTo>
                    <a:pt x="6024" y="183"/>
                    <a:pt x="5085" y="474"/>
                    <a:pt x="5085" y="1228"/>
                  </a:cubicBezTo>
                  <a:cubicBezTo>
                    <a:pt x="5085" y="1983"/>
                    <a:pt x="6024" y="3203"/>
                    <a:pt x="6493" y="4799"/>
                  </a:cubicBezTo>
                  <a:cubicBezTo>
                    <a:pt x="6963" y="6396"/>
                    <a:pt x="6963" y="8370"/>
                    <a:pt x="6024" y="9996"/>
                  </a:cubicBezTo>
                  <a:cubicBezTo>
                    <a:pt x="5085" y="11622"/>
                    <a:pt x="3206" y="12899"/>
                    <a:pt x="2737" y="14235"/>
                  </a:cubicBezTo>
                  <a:cubicBezTo>
                    <a:pt x="2267" y="15570"/>
                    <a:pt x="3206" y="16964"/>
                    <a:pt x="3206" y="18096"/>
                  </a:cubicBezTo>
                  <a:cubicBezTo>
                    <a:pt x="3206" y="19228"/>
                    <a:pt x="2267" y="20099"/>
                    <a:pt x="1328" y="20680"/>
                  </a:cubicBezTo>
                  <a:cubicBezTo>
                    <a:pt x="389" y="21261"/>
                    <a:pt x="-550" y="21551"/>
                    <a:pt x="389" y="21551"/>
                  </a:cubicBezTo>
                  <a:cubicBezTo>
                    <a:pt x="1328" y="21551"/>
                    <a:pt x="4146" y="21261"/>
                    <a:pt x="6963" y="2097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6" name="Shape 1073741853">
              <a:extLst>
                <a:ext uri="{FF2B5EF4-FFF2-40B4-BE49-F238E27FC236}">
                  <a16:creationId xmlns:a16="http://schemas.microsoft.com/office/drawing/2014/main" id="{8EF25EE8-9545-4526-B934-376E624A2CE2}"/>
                </a:ext>
              </a:extLst>
            </p:cNvPr>
            <p:cNvSpPr/>
            <p:nvPr/>
          </p:nvSpPr>
          <p:spPr>
            <a:xfrm>
              <a:off x="5605417" y="1594947"/>
              <a:ext cx="72499" cy="444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250" y="1837"/>
                    <a:pt x="18900" y="3673"/>
                    <a:pt x="16650" y="5841"/>
                  </a:cubicBezTo>
                  <a:cubicBezTo>
                    <a:pt x="14400" y="8008"/>
                    <a:pt x="11250" y="10506"/>
                    <a:pt x="8775" y="12710"/>
                  </a:cubicBezTo>
                  <a:cubicBezTo>
                    <a:pt x="6300" y="14914"/>
                    <a:pt x="4500" y="16824"/>
                    <a:pt x="3150" y="18257"/>
                  </a:cubicBezTo>
                  <a:cubicBezTo>
                    <a:pt x="1800" y="19690"/>
                    <a:pt x="900" y="206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7" name="Shape 1073741854">
              <a:extLst>
                <a:ext uri="{FF2B5EF4-FFF2-40B4-BE49-F238E27FC236}">
                  <a16:creationId xmlns:a16="http://schemas.microsoft.com/office/drawing/2014/main" id="{2C4E61CC-D73E-405E-8A75-9AD6CD217DEA}"/>
                </a:ext>
              </a:extLst>
            </p:cNvPr>
            <p:cNvSpPr/>
            <p:nvPr/>
          </p:nvSpPr>
          <p:spPr>
            <a:xfrm>
              <a:off x="5043561" y="2029933"/>
              <a:ext cx="584513" cy="107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5"/>
                  </a:moveTo>
                  <a:cubicBezTo>
                    <a:pt x="670" y="5780"/>
                    <a:pt x="1340" y="9735"/>
                    <a:pt x="2372" y="12930"/>
                  </a:cubicBezTo>
                  <a:cubicBezTo>
                    <a:pt x="3405" y="16124"/>
                    <a:pt x="4800" y="18558"/>
                    <a:pt x="6419" y="19927"/>
                  </a:cubicBezTo>
                  <a:cubicBezTo>
                    <a:pt x="8037" y="21296"/>
                    <a:pt x="9879" y="21600"/>
                    <a:pt x="11609" y="21600"/>
                  </a:cubicBezTo>
                  <a:cubicBezTo>
                    <a:pt x="13340" y="21600"/>
                    <a:pt x="14958" y="21296"/>
                    <a:pt x="16214" y="20383"/>
                  </a:cubicBezTo>
                  <a:cubicBezTo>
                    <a:pt x="17470" y="19470"/>
                    <a:pt x="18363" y="17949"/>
                    <a:pt x="19200" y="14451"/>
                  </a:cubicBezTo>
                  <a:cubicBezTo>
                    <a:pt x="20037" y="10952"/>
                    <a:pt x="20819" y="547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" name="Shape 1073741855">
              <a:extLst>
                <a:ext uri="{FF2B5EF4-FFF2-40B4-BE49-F238E27FC236}">
                  <a16:creationId xmlns:a16="http://schemas.microsoft.com/office/drawing/2014/main" id="{E81576BB-B98A-4447-B190-B98B4CDAA447}"/>
                </a:ext>
              </a:extLst>
            </p:cNvPr>
            <p:cNvSpPr/>
            <p:nvPr/>
          </p:nvSpPr>
          <p:spPr>
            <a:xfrm>
              <a:off x="5048092" y="2813814"/>
              <a:ext cx="1807910" cy="7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05" y="2118"/>
                    <a:pt x="1011" y="4235"/>
                    <a:pt x="1579" y="5294"/>
                  </a:cubicBezTo>
                  <a:cubicBezTo>
                    <a:pt x="2147" y="6353"/>
                    <a:pt x="2779" y="6353"/>
                    <a:pt x="3501" y="6353"/>
                  </a:cubicBezTo>
                  <a:cubicBezTo>
                    <a:pt x="4223" y="6353"/>
                    <a:pt x="5035" y="6353"/>
                    <a:pt x="5765" y="6565"/>
                  </a:cubicBezTo>
                  <a:cubicBezTo>
                    <a:pt x="6496" y="6776"/>
                    <a:pt x="7146" y="7200"/>
                    <a:pt x="7723" y="7624"/>
                  </a:cubicBezTo>
                  <a:cubicBezTo>
                    <a:pt x="8301" y="8047"/>
                    <a:pt x="8806" y="8471"/>
                    <a:pt x="9248" y="9106"/>
                  </a:cubicBezTo>
                  <a:cubicBezTo>
                    <a:pt x="9690" y="9741"/>
                    <a:pt x="10069" y="10588"/>
                    <a:pt x="10547" y="11647"/>
                  </a:cubicBezTo>
                  <a:cubicBezTo>
                    <a:pt x="11026" y="12706"/>
                    <a:pt x="11603" y="13976"/>
                    <a:pt x="12217" y="14824"/>
                  </a:cubicBezTo>
                  <a:cubicBezTo>
                    <a:pt x="12830" y="15671"/>
                    <a:pt x="13480" y="16094"/>
                    <a:pt x="14102" y="16306"/>
                  </a:cubicBezTo>
                  <a:cubicBezTo>
                    <a:pt x="14725" y="16518"/>
                    <a:pt x="15320" y="16518"/>
                    <a:pt x="15925" y="16729"/>
                  </a:cubicBezTo>
                  <a:cubicBezTo>
                    <a:pt x="16529" y="16941"/>
                    <a:pt x="17143" y="17365"/>
                    <a:pt x="17729" y="17788"/>
                  </a:cubicBezTo>
                  <a:cubicBezTo>
                    <a:pt x="18316" y="18212"/>
                    <a:pt x="18875" y="18635"/>
                    <a:pt x="19389" y="19059"/>
                  </a:cubicBezTo>
                  <a:cubicBezTo>
                    <a:pt x="19904" y="19482"/>
                    <a:pt x="20373" y="19906"/>
                    <a:pt x="20734" y="20329"/>
                  </a:cubicBezTo>
                  <a:cubicBezTo>
                    <a:pt x="21095" y="20753"/>
                    <a:pt x="21347" y="2117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" name="Shape 1073741856">
              <a:extLst>
                <a:ext uri="{FF2B5EF4-FFF2-40B4-BE49-F238E27FC236}">
                  <a16:creationId xmlns:a16="http://schemas.microsoft.com/office/drawing/2014/main" id="{C3AC7BE1-014D-44E9-8BE3-A42790CED8C2}"/>
                </a:ext>
              </a:extLst>
            </p:cNvPr>
            <p:cNvSpPr/>
            <p:nvPr/>
          </p:nvSpPr>
          <p:spPr>
            <a:xfrm>
              <a:off x="5851313" y="2985995"/>
              <a:ext cx="178941" cy="36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extrusionOk="0">
                  <a:moveTo>
                    <a:pt x="19295" y="0"/>
                  </a:moveTo>
                  <a:cubicBezTo>
                    <a:pt x="17315" y="89"/>
                    <a:pt x="15335" y="178"/>
                    <a:pt x="12635" y="711"/>
                  </a:cubicBezTo>
                  <a:cubicBezTo>
                    <a:pt x="9935" y="1244"/>
                    <a:pt x="6515" y="2222"/>
                    <a:pt x="4445" y="2844"/>
                  </a:cubicBezTo>
                  <a:cubicBezTo>
                    <a:pt x="2375" y="3467"/>
                    <a:pt x="1655" y="3733"/>
                    <a:pt x="1025" y="4044"/>
                  </a:cubicBezTo>
                  <a:cubicBezTo>
                    <a:pt x="395" y="4356"/>
                    <a:pt x="-145" y="4711"/>
                    <a:pt x="35" y="4889"/>
                  </a:cubicBezTo>
                  <a:cubicBezTo>
                    <a:pt x="215" y="5067"/>
                    <a:pt x="1115" y="5067"/>
                    <a:pt x="3365" y="5200"/>
                  </a:cubicBezTo>
                  <a:cubicBezTo>
                    <a:pt x="5615" y="5333"/>
                    <a:pt x="9215" y="5600"/>
                    <a:pt x="11465" y="5822"/>
                  </a:cubicBezTo>
                  <a:cubicBezTo>
                    <a:pt x="13715" y="6044"/>
                    <a:pt x="14615" y="6222"/>
                    <a:pt x="15245" y="6533"/>
                  </a:cubicBezTo>
                  <a:cubicBezTo>
                    <a:pt x="15875" y="6844"/>
                    <a:pt x="16235" y="7289"/>
                    <a:pt x="16145" y="7689"/>
                  </a:cubicBezTo>
                  <a:cubicBezTo>
                    <a:pt x="16055" y="8089"/>
                    <a:pt x="15515" y="8444"/>
                    <a:pt x="14525" y="8933"/>
                  </a:cubicBezTo>
                  <a:cubicBezTo>
                    <a:pt x="13535" y="9422"/>
                    <a:pt x="12095" y="10044"/>
                    <a:pt x="10925" y="10622"/>
                  </a:cubicBezTo>
                  <a:cubicBezTo>
                    <a:pt x="9755" y="11200"/>
                    <a:pt x="8855" y="11733"/>
                    <a:pt x="8945" y="12044"/>
                  </a:cubicBezTo>
                  <a:cubicBezTo>
                    <a:pt x="9035" y="12356"/>
                    <a:pt x="10115" y="12444"/>
                    <a:pt x="12005" y="12578"/>
                  </a:cubicBezTo>
                  <a:cubicBezTo>
                    <a:pt x="13895" y="12711"/>
                    <a:pt x="16595" y="12889"/>
                    <a:pt x="18305" y="13111"/>
                  </a:cubicBezTo>
                  <a:cubicBezTo>
                    <a:pt x="20015" y="13333"/>
                    <a:pt x="20735" y="13600"/>
                    <a:pt x="21095" y="13956"/>
                  </a:cubicBezTo>
                  <a:cubicBezTo>
                    <a:pt x="21455" y="14311"/>
                    <a:pt x="21455" y="14756"/>
                    <a:pt x="20645" y="15689"/>
                  </a:cubicBezTo>
                  <a:cubicBezTo>
                    <a:pt x="19835" y="16622"/>
                    <a:pt x="18215" y="18044"/>
                    <a:pt x="17135" y="19111"/>
                  </a:cubicBezTo>
                  <a:cubicBezTo>
                    <a:pt x="16055" y="20178"/>
                    <a:pt x="15515" y="20889"/>
                    <a:pt x="14975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0" name="Shape 1073741857">
              <a:extLst>
                <a:ext uri="{FF2B5EF4-FFF2-40B4-BE49-F238E27FC236}">
                  <a16:creationId xmlns:a16="http://schemas.microsoft.com/office/drawing/2014/main" id="{95E3709F-FB5E-4FA7-A64C-788B903B74CE}"/>
                </a:ext>
              </a:extLst>
            </p:cNvPr>
            <p:cNvSpPr/>
            <p:nvPr/>
          </p:nvSpPr>
          <p:spPr>
            <a:xfrm>
              <a:off x="4999229" y="3747221"/>
              <a:ext cx="116830" cy="7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600" extrusionOk="0">
                  <a:moveTo>
                    <a:pt x="21420" y="0"/>
                  </a:moveTo>
                  <a:cubicBezTo>
                    <a:pt x="16989" y="368"/>
                    <a:pt x="12558" y="736"/>
                    <a:pt x="9374" y="1105"/>
                  </a:cubicBezTo>
                  <a:cubicBezTo>
                    <a:pt x="6189" y="1473"/>
                    <a:pt x="4251" y="1841"/>
                    <a:pt x="2866" y="2148"/>
                  </a:cubicBezTo>
                  <a:cubicBezTo>
                    <a:pt x="1482" y="2455"/>
                    <a:pt x="651" y="2700"/>
                    <a:pt x="789" y="2884"/>
                  </a:cubicBezTo>
                  <a:cubicBezTo>
                    <a:pt x="928" y="3068"/>
                    <a:pt x="2035" y="3191"/>
                    <a:pt x="3974" y="3252"/>
                  </a:cubicBezTo>
                  <a:cubicBezTo>
                    <a:pt x="5912" y="3314"/>
                    <a:pt x="8682" y="3314"/>
                    <a:pt x="10758" y="3355"/>
                  </a:cubicBezTo>
                  <a:cubicBezTo>
                    <a:pt x="12835" y="3395"/>
                    <a:pt x="14220" y="3477"/>
                    <a:pt x="14912" y="3661"/>
                  </a:cubicBezTo>
                  <a:cubicBezTo>
                    <a:pt x="15605" y="3845"/>
                    <a:pt x="15605" y="4132"/>
                    <a:pt x="14774" y="4500"/>
                  </a:cubicBezTo>
                  <a:cubicBezTo>
                    <a:pt x="13943" y="4868"/>
                    <a:pt x="12282" y="5318"/>
                    <a:pt x="11035" y="5645"/>
                  </a:cubicBezTo>
                  <a:cubicBezTo>
                    <a:pt x="9789" y="5973"/>
                    <a:pt x="8958" y="6177"/>
                    <a:pt x="8543" y="6382"/>
                  </a:cubicBezTo>
                  <a:cubicBezTo>
                    <a:pt x="8128" y="6586"/>
                    <a:pt x="8128" y="6791"/>
                    <a:pt x="8958" y="6955"/>
                  </a:cubicBezTo>
                  <a:cubicBezTo>
                    <a:pt x="9789" y="7118"/>
                    <a:pt x="11451" y="7241"/>
                    <a:pt x="12420" y="7405"/>
                  </a:cubicBezTo>
                  <a:cubicBezTo>
                    <a:pt x="13389" y="7568"/>
                    <a:pt x="13666" y="7773"/>
                    <a:pt x="12420" y="8427"/>
                  </a:cubicBezTo>
                  <a:cubicBezTo>
                    <a:pt x="11174" y="9082"/>
                    <a:pt x="8405" y="10186"/>
                    <a:pt x="6051" y="11189"/>
                  </a:cubicBezTo>
                  <a:cubicBezTo>
                    <a:pt x="3697" y="12191"/>
                    <a:pt x="1758" y="13091"/>
                    <a:pt x="789" y="13766"/>
                  </a:cubicBezTo>
                  <a:cubicBezTo>
                    <a:pt x="-180" y="14441"/>
                    <a:pt x="-180" y="14891"/>
                    <a:pt x="374" y="15177"/>
                  </a:cubicBezTo>
                  <a:cubicBezTo>
                    <a:pt x="928" y="15464"/>
                    <a:pt x="2035" y="15586"/>
                    <a:pt x="3697" y="15791"/>
                  </a:cubicBezTo>
                  <a:cubicBezTo>
                    <a:pt x="5358" y="15995"/>
                    <a:pt x="7574" y="16282"/>
                    <a:pt x="8405" y="16630"/>
                  </a:cubicBezTo>
                  <a:cubicBezTo>
                    <a:pt x="9235" y="16977"/>
                    <a:pt x="8682" y="17386"/>
                    <a:pt x="8682" y="17857"/>
                  </a:cubicBezTo>
                  <a:cubicBezTo>
                    <a:pt x="8682" y="18327"/>
                    <a:pt x="9235" y="18859"/>
                    <a:pt x="9097" y="19493"/>
                  </a:cubicBezTo>
                  <a:cubicBezTo>
                    <a:pt x="8958" y="20127"/>
                    <a:pt x="8128" y="20864"/>
                    <a:pt x="7297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1" name="Shape 1073741858">
              <a:extLst>
                <a:ext uri="{FF2B5EF4-FFF2-40B4-BE49-F238E27FC236}">
                  <a16:creationId xmlns:a16="http://schemas.microsoft.com/office/drawing/2014/main" id="{CF186843-2BEA-4595-8797-8BBD80180AC2}"/>
                </a:ext>
              </a:extLst>
            </p:cNvPr>
            <p:cNvSpPr/>
            <p:nvPr/>
          </p:nvSpPr>
          <p:spPr>
            <a:xfrm>
              <a:off x="5168687" y="3763989"/>
              <a:ext cx="1664660" cy="116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173" extrusionOk="0">
                  <a:moveTo>
                    <a:pt x="22" y="9269"/>
                  </a:moveTo>
                  <a:cubicBezTo>
                    <a:pt x="3" y="7902"/>
                    <a:pt x="-17" y="6534"/>
                    <a:pt x="22" y="5578"/>
                  </a:cubicBezTo>
                  <a:cubicBezTo>
                    <a:pt x="61" y="4621"/>
                    <a:pt x="159" y="4074"/>
                    <a:pt x="355" y="3117"/>
                  </a:cubicBezTo>
                  <a:cubicBezTo>
                    <a:pt x="551" y="2160"/>
                    <a:pt x="845" y="793"/>
                    <a:pt x="1050" y="246"/>
                  </a:cubicBezTo>
                  <a:cubicBezTo>
                    <a:pt x="1256" y="-301"/>
                    <a:pt x="1373" y="-28"/>
                    <a:pt x="1530" y="2023"/>
                  </a:cubicBezTo>
                  <a:cubicBezTo>
                    <a:pt x="1687" y="4074"/>
                    <a:pt x="1883" y="7902"/>
                    <a:pt x="2098" y="10772"/>
                  </a:cubicBezTo>
                  <a:cubicBezTo>
                    <a:pt x="2313" y="13643"/>
                    <a:pt x="2548" y="15557"/>
                    <a:pt x="2774" y="16104"/>
                  </a:cubicBezTo>
                  <a:cubicBezTo>
                    <a:pt x="2999" y="16651"/>
                    <a:pt x="3214" y="15831"/>
                    <a:pt x="3449" y="14327"/>
                  </a:cubicBezTo>
                  <a:cubicBezTo>
                    <a:pt x="3684" y="12823"/>
                    <a:pt x="3939" y="10636"/>
                    <a:pt x="4301" y="9679"/>
                  </a:cubicBezTo>
                  <a:cubicBezTo>
                    <a:pt x="4663" y="8722"/>
                    <a:pt x="5133" y="8995"/>
                    <a:pt x="5613" y="11046"/>
                  </a:cubicBezTo>
                  <a:cubicBezTo>
                    <a:pt x="6093" y="13096"/>
                    <a:pt x="6582" y="16924"/>
                    <a:pt x="7003" y="18702"/>
                  </a:cubicBezTo>
                  <a:cubicBezTo>
                    <a:pt x="7425" y="20479"/>
                    <a:pt x="7777" y="20205"/>
                    <a:pt x="8149" y="18428"/>
                  </a:cubicBezTo>
                  <a:cubicBezTo>
                    <a:pt x="8521" y="16651"/>
                    <a:pt x="8913" y="13370"/>
                    <a:pt x="9207" y="11046"/>
                  </a:cubicBezTo>
                  <a:cubicBezTo>
                    <a:pt x="9500" y="8722"/>
                    <a:pt x="9696" y="7355"/>
                    <a:pt x="9970" y="7218"/>
                  </a:cubicBezTo>
                  <a:cubicBezTo>
                    <a:pt x="10244" y="7081"/>
                    <a:pt x="10597" y="8175"/>
                    <a:pt x="10891" y="10362"/>
                  </a:cubicBezTo>
                  <a:cubicBezTo>
                    <a:pt x="11184" y="12550"/>
                    <a:pt x="11419" y="15831"/>
                    <a:pt x="11723" y="18018"/>
                  </a:cubicBezTo>
                  <a:cubicBezTo>
                    <a:pt x="12027" y="20205"/>
                    <a:pt x="12399" y="21299"/>
                    <a:pt x="12810" y="21162"/>
                  </a:cubicBezTo>
                  <a:cubicBezTo>
                    <a:pt x="13221" y="21026"/>
                    <a:pt x="13671" y="19658"/>
                    <a:pt x="14063" y="17608"/>
                  </a:cubicBezTo>
                  <a:cubicBezTo>
                    <a:pt x="14455" y="15557"/>
                    <a:pt x="14788" y="12823"/>
                    <a:pt x="15052" y="11456"/>
                  </a:cubicBezTo>
                  <a:cubicBezTo>
                    <a:pt x="15316" y="10089"/>
                    <a:pt x="15512" y="10089"/>
                    <a:pt x="15757" y="11046"/>
                  </a:cubicBezTo>
                  <a:cubicBezTo>
                    <a:pt x="16002" y="12003"/>
                    <a:pt x="16296" y="13917"/>
                    <a:pt x="16638" y="15147"/>
                  </a:cubicBezTo>
                  <a:cubicBezTo>
                    <a:pt x="16981" y="16378"/>
                    <a:pt x="17373" y="16924"/>
                    <a:pt x="17784" y="15694"/>
                  </a:cubicBezTo>
                  <a:cubicBezTo>
                    <a:pt x="18195" y="14464"/>
                    <a:pt x="18626" y="11456"/>
                    <a:pt x="18920" y="8722"/>
                  </a:cubicBezTo>
                  <a:cubicBezTo>
                    <a:pt x="19213" y="5988"/>
                    <a:pt x="19370" y="3527"/>
                    <a:pt x="19497" y="2160"/>
                  </a:cubicBezTo>
                  <a:cubicBezTo>
                    <a:pt x="19625" y="793"/>
                    <a:pt x="19723" y="519"/>
                    <a:pt x="19811" y="929"/>
                  </a:cubicBezTo>
                  <a:cubicBezTo>
                    <a:pt x="19899" y="1340"/>
                    <a:pt x="19977" y="2433"/>
                    <a:pt x="20271" y="4894"/>
                  </a:cubicBezTo>
                  <a:cubicBezTo>
                    <a:pt x="20565" y="7355"/>
                    <a:pt x="21074" y="11183"/>
                    <a:pt x="21583" y="1501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2" name="Shape 1073741859">
              <a:extLst>
                <a:ext uri="{FF2B5EF4-FFF2-40B4-BE49-F238E27FC236}">
                  <a16:creationId xmlns:a16="http://schemas.microsoft.com/office/drawing/2014/main" id="{A75A3069-9A6D-4CAB-8196-A9A97FC9D2A7}"/>
                </a:ext>
              </a:extLst>
            </p:cNvPr>
            <p:cNvSpPr/>
            <p:nvPr/>
          </p:nvSpPr>
          <p:spPr>
            <a:xfrm>
              <a:off x="6755966" y="3867231"/>
              <a:ext cx="152121" cy="61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576" extrusionOk="0">
                  <a:moveTo>
                    <a:pt x="18922" y="401"/>
                  </a:moveTo>
                  <a:cubicBezTo>
                    <a:pt x="18293" y="188"/>
                    <a:pt x="17664" y="-24"/>
                    <a:pt x="16721" y="3"/>
                  </a:cubicBezTo>
                  <a:cubicBezTo>
                    <a:pt x="15777" y="29"/>
                    <a:pt x="14519" y="294"/>
                    <a:pt x="12002" y="958"/>
                  </a:cubicBezTo>
                  <a:cubicBezTo>
                    <a:pt x="9486" y="1621"/>
                    <a:pt x="5711" y="2683"/>
                    <a:pt x="3404" y="3319"/>
                  </a:cubicBezTo>
                  <a:cubicBezTo>
                    <a:pt x="1097" y="3956"/>
                    <a:pt x="258" y="4169"/>
                    <a:pt x="49" y="4407"/>
                  </a:cubicBezTo>
                  <a:cubicBezTo>
                    <a:pt x="-161" y="4646"/>
                    <a:pt x="258" y="4912"/>
                    <a:pt x="2251" y="5124"/>
                  </a:cubicBezTo>
                  <a:cubicBezTo>
                    <a:pt x="4243" y="5336"/>
                    <a:pt x="7808" y="5495"/>
                    <a:pt x="10429" y="5602"/>
                  </a:cubicBezTo>
                  <a:cubicBezTo>
                    <a:pt x="13051" y="5708"/>
                    <a:pt x="14728" y="5761"/>
                    <a:pt x="16091" y="5867"/>
                  </a:cubicBezTo>
                  <a:cubicBezTo>
                    <a:pt x="17455" y="5973"/>
                    <a:pt x="18503" y="6132"/>
                    <a:pt x="19027" y="6345"/>
                  </a:cubicBezTo>
                  <a:cubicBezTo>
                    <a:pt x="19552" y="6557"/>
                    <a:pt x="19552" y="6822"/>
                    <a:pt x="18608" y="7326"/>
                  </a:cubicBezTo>
                  <a:cubicBezTo>
                    <a:pt x="17664" y="7831"/>
                    <a:pt x="15777" y="8574"/>
                    <a:pt x="14519" y="9051"/>
                  </a:cubicBezTo>
                  <a:cubicBezTo>
                    <a:pt x="13260" y="9529"/>
                    <a:pt x="12631" y="9741"/>
                    <a:pt x="12212" y="10086"/>
                  </a:cubicBezTo>
                  <a:cubicBezTo>
                    <a:pt x="11792" y="10431"/>
                    <a:pt x="11583" y="10909"/>
                    <a:pt x="12107" y="11201"/>
                  </a:cubicBezTo>
                  <a:cubicBezTo>
                    <a:pt x="12631" y="11492"/>
                    <a:pt x="13889" y="11599"/>
                    <a:pt x="15567" y="11837"/>
                  </a:cubicBezTo>
                  <a:cubicBezTo>
                    <a:pt x="17245" y="12076"/>
                    <a:pt x="19342" y="12448"/>
                    <a:pt x="20390" y="12925"/>
                  </a:cubicBezTo>
                  <a:cubicBezTo>
                    <a:pt x="21439" y="13403"/>
                    <a:pt x="21439" y="13987"/>
                    <a:pt x="19866" y="14995"/>
                  </a:cubicBezTo>
                  <a:cubicBezTo>
                    <a:pt x="18293" y="16004"/>
                    <a:pt x="15148" y="17436"/>
                    <a:pt x="12526" y="18604"/>
                  </a:cubicBezTo>
                  <a:cubicBezTo>
                    <a:pt x="9905" y="19772"/>
                    <a:pt x="7808" y="20674"/>
                    <a:pt x="5711" y="21576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" name="Shape 1073741860">
              <a:extLst>
                <a:ext uri="{FF2B5EF4-FFF2-40B4-BE49-F238E27FC236}">
                  <a16:creationId xmlns:a16="http://schemas.microsoft.com/office/drawing/2014/main" id="{CC476396-8319-49AE-90EC-CAE53E9E9E61}"/>
                </a:ext>
              </a:extLst>
            </p:cNvPr>
            <p:cNvSpPr/>
            <p:nvPr/>
          </p:nvSpPr>
          <p:spPr>
            <a:xfrm>
              <a:off x="5067726" y="4456513"/>
              <a:ext cx="1756559" cy="111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59" extrusionOk="0">
                  <a:moveTo>
                    <a:pt x="149" y="18903"/>
                  </a:moveTo>
                  <a:cubicBezTo>
                    <a:pt x="74" y="18061"/>
                    <a:pt x="0" y="17220"/>
                    <a:pt x="0" y="16378"/>
                  </a:cubicBezTo>
                  <a:cubicBezTo>
                    <a:pt x="0" y="15537"/>
                    <a:pt x="74" y="14695"/>
                    <a:pt x="390" y="12451"/>
                  </a:cubicBezTo>
                  <a:cubicBezTo>
                    <a:pt x="706" y="10207"/>
                    <a:pt x="1263" y="6560"/>
                    <a:pt x="1774" y="3895"/>
                  </a:cubicBezTo>
                  <a:cubicBezTo>
                    <a:pt x="2284" y="1230"/>
                    <a:pt x="2749" y="-453"/>
                    <a:pt x="3111" y="108"/>
                  </a:cubicBezTo>
                  <a:cubicBezTo>
                    <a:pt x="3473" y="669"/>
                    <a:pt x="3733" y="3474"/>
                    <a:pt x="3937" y="6420"/>
                  </a:cubicBezTo>
                  <a:cubicBezTo>
                    <a:pt x="4142" y="9365"/>
                    <a:pt x="4290" y="12451"/>
                    <a:pt x="4476" y="14134"/>
                  </a:cubicBezTo>
                  <a:cubicBezTo>
                    <a:pt x="4662" y="15817"/>
                    <a:pt x="4885" y="16098"/>
                    <a:pt x="5228" y="14695"/>
                  </a:cubicBezTo>
                  <a:cubicBezTo>
                    <a:pt x="5572" y="13292"/>
                    <a:pt x="6036" y="10207"/>
                    <a:pt x="6500" y="7542"/>
                  </a:cubicBezTo>
                  <a:cubicBezTo>
                    <a:pt x="6965" y="4877"/>
                    <a:pt x="7429" y="2633"/>
                    <a:pt x="7763" y="1651"/>
                  </a:cubicBezTo>
                  <a:cubicBezTo>
                    <a:pt x="8098" y="669"/>
                    <a:pt x="8302" y="950"/>
                    <a:pt x="8525" y="3053"/>
                  </a:cubicBezTo>
                  <a:cubicBezTo>
                    <a:pt x="8748" y="5157"/>
                    <a:pt x="8989" y="9085"/>
                    <a:pt x="9231" y="12451"/>
                  </a:cubicBezTo>
                  <a:cubicBezTo>
                    <a:pt x="9472" y="15817"/>
                    <a:pt x="9713" y="18622"/>
                    <a:pt x="9992" y="19885"/>
                  </a:cubicBezTo>
                  <a:cubicBezTo>
                    <a:pt x="10271" y="21147"/>
                    <a:pt x="10586" y="20866"/>
                    <a:pt x="10949" y="19043"/>
                  </a:cubicBezTo>
                  <a:cubicBezTo>
                    <a:pt x="11311" y="17220"/>
                    <a:pt x="11719" y="13853"/>
                    <a:pt x="12119" y="11469"/>
                  </a:cubicBezTo>
                  <a:cubicBezTo>
                    <a:pt x="12518" y="9085"/>
                    <a:pt x="12908" y="7682"/>
                    <a:pt x="13261" y="6981"/>
                  </a:cubicBezTo>
                  <a:cubicBezTo>
                    <a:pt x="13614" y="6279"/>
                    <a:pt x="13929" y="6279"/>
                    <a:pt x="14282" y="8103"/>
                  </a:cubicBezTo>
                  <a:cubicBezTo>
                    <a:pt x="14635" y="9926"/>
                    <a:pt x="15025" y="13573"/>
                    <a:pt x="15387" y="15677"/>
                  </a:cubicBezTo>
                  <a:cubicBezTo>
                    <a:pt x="15750" y="17781"/>
                    <a:pt x="16084" y="18342"/>
                    <a:pt x="16428" y="16659"/>
                  </a:cubicBezTo>
                  <a:cubicBezTo>
                    <a:pt x="16771" y="14976"/>
                    <a:pt x="17124" y="11048"/>
                    <a:pt x="17393" y="8103"/>
                  </a:cubicBezTo>
                  <a:cubicBezTo>
                    <a:pt x="17663" y="5157"/>
                    <a:pt x="17848" y="3194"/>
                    <a:pt x="17997" y="2072"/>
                  </a:cubicBezTo>
                  <a:cubicBezTo>
                    <a:pt x="18145" y="950"/>
                    <a:pt x="18257" y="669"/>
                    <a:pt x="18387" y="1511"/>
                  </a:cubicBezTo>
                  <a:cubicBezTo>
                    <a:pt x="18517" y="2352"/>
                    <a:pt x="18666" y="4316"/>
                    <a:pt x="18888" y="6420"/>
                  </a:cubicBezTo>
                  <a:cubicBezTo>
                    <a:pt x="19111" y="8524"/>
                    <a:pt x="19408" y="10768"/>
                    <a:pt x="19798" y="11469"/>
                  </a:cubicBezTo>
                  <a:cubicBezTo>
                    <a:pt x="20188" y="12170"/>
                    <a:pt x="20671" y="11329"/>
                    <a:pt x="20959" y="10768"/>
                  </a:cubicBezTo>
                  <a:cubicBezTo>
                    <a:pt x="21247" y="10207"/>
                    <a:pt x="21340" y="9926"/>
                    <a:pt x="21414" y="10347"/>
                  </a:cubicBezTo>
                  <a:cubicBezTo>
                    <a:pt x="21489" y="10768"/>
                    <a:pt x="21544" y="11890"/>
                    <a:pt x="21600" y="13012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4" name="Shape 1073741861">
              <a:extLst>
                <a:ext uri="{FF2B5EF4-FFF2-40B4-BE49-F238E27FC236}">
                  <a16:creationId xmlns:a16="http://schemas.microsoft.com/office/drawing/2014/main" id="{24EE2B28-AA28-4FE0-BA32-73C62577CF1F}"/>
                </a:ext>
              </a:extLst>
            </p:cNvPr>
            <p:cNvSpPr/>
            <p:nvPr/>
          </p:nvSpPr>
          <p:spPr>
            <a:xfrm>
              <a:off x="6692696" y="3942058"/>
              <a:ext cx="761411" cy="199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1288" y="21600"/>
                  </a:moveTo>
                  <a:cubicBezTo>
                    <a:pt x="1074" y="21600"/>
                    <a:pt x="860" y="21600"/>
                    <a:pt x="604" y="21600"/>
                  </a:cubicBezTo>
                  <a:cubicBezTo>
                    <a:pt x="347" y="21600"/>
                    <a:pt x="48" y="21600"/>
                    <a:pt x="5" y="21600"/>
                  </a:cubicBezTo>
                  <a:cubicBezTo>
                    <a:pt x="-38" y="21600"/>
                    <a:pt x="176" y="21600"/>
                    <a:pt x="817" y="20618"/>
                  </a:cubicBezTo>
                  <a:cubicBezTo>
                    <a:pt x="1459" y="19636"/>
                    <a:pt x="2528" y="17673"/>
                    <a:pt x="3769" y="15627"/>
                  </a:cubicBezTo>
                  <a:cubicBezTo>
                    <a:pt x="5009" y="13582"/>
                    <a:pt x="6421" y="11455"/>
                    <a:pt x="8003" y="9573"/>
                  </a:cubicBezTo>
                  <a:cubicBezTo>
                    <a:pt x="9586" y="7691"/>
                    <a:pt x="11339" y="6055"/>
                    <a:pt x="12965" y="4827"/>
                  </a:cubicBezTo>
                  <a:cubicBezTo>
                    <a:pt x="14590" y="3600"/>
                    <a:pt x="16087" y="2782"/>
                    <a:pt x="17370" y="2209"/>
                  </a:cubicBezTo>
                  <a:cubicBezTo>
                    <a:pt x="18653" y="1636"/>
                    <a:pt x="19723" y="1309"/>
                    <a:pt x="20386" y="982"/>
                  </a:cubicBezTo>
                  <a:cubicBezTo>
                    <a:pt x="21049" y="655"/>
                    <a:pt x="21305" y="327"/>
                    <a:pt x="21562" y="0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5" name="Shape 1073741862">
              <a:extLst>
                <a:ext uri="{FF2B5EF4-FFF2-40B4-BE49-F238E27FC236}">
                  <a16:creationId xmlns:a16="http://schemas.microsoft.com/office/drawing/2014/main" id="{2430FDA5-1C25-4682-BF38-14AE660CEF08}"/>
                </a:ext>
              </a:extLst>
            </p:cNvPr>
            <p:cNvSpPr/>
            <p:nvPr/>
          </p:nvSpPr>
          <p:spPr>
            <a:xfrm>
              <a:off x="7404264" y="3874091"/>
              <a:ext cx="36250" cy="149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000" y="655"/>
                    <a:pt x="14400" y="1309"/>
                    <a:pt x="13500" y="2291"/>
                  </a:cubicBezTo>
                  <a:cubicBezTo>
                    <a:pt x="12600" y="3273"/>
                    <a:pt x="14400" y="4582"/>
                    <a:pt x="16200" y="6873"/>
                  </a:cubicBezTo>
                  <a:cubicBezTo>
                    <a:pt x="18000" y="9164"/>
                    <a:pt x="19800" y="12436"/>
                    <a:pt x="17100" y="15055"/>
                  </a:cubicBezTo>
                  <a:cubicBezTo>
                    <a:pt x="14400" y="17673"/>
                    <a:pt x="7200" y="196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2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1EF86B-71F7-4659-B169-C3B69050A6FE}"/>
              </a:ext>
            </a:extLst>
          </p:cNvPr>
          <p:cNvSpPr txBox="1"/>
          <p:nvPr/>
        </p:nvSpPr>
        <p:spPr>
          <a:xfrm>
            <a:off x="732780" y="1667788"/>
            <a:ext cx="956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Tissue</a:t>
            </a:r>
            <a:endParaRPr lang="ko-KR" altLang="en-US" sz="20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580E913B-5D8C-4D68-82D1-2581D25D10B7}"/>
              </a:ext>
            </a:extLst>
          </p:cNvPr>
          <p:cNvSpPr txBox="1"/>
          <p:nvPr/>
        </p:nvSpPr>
        <p:spPr>
          <a:xfrm>
            <a:off x="1739481" y="1573611"/>
            <a:ext cx="956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Gachon</a:t>
            </a:r>
            <a:endParaRPr lang="en-US" altLang="ko-KR" sz="1600" dirty="0"/>
          </a:p>
          <a:p>
            <a:r>
              <a:rPr lang="en-US" altLang="ko-KR" sz="1600" dirty="0"/>
              <a:t>Station</a:t>
            </a:r>
            <a:endParaRPr lang="ko-KR" altLang="en-US" sz="16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648FEA1C-DBE4-44F8-B73E-D145F250EEA2}"/>
              </a:ext>
            </a:extLst>
          </p:cNvPr>
          <p:cNvSpPr txBox="1"/>
          <p:nvPr/>
        </p:nvSpPr>
        <p:spPr>
          <a:xfrm>
            <a:off x="2604112" y="1612259"/>
            <a:ext cx="95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 / 4</a:t>
            </a:r>
            <a:endParaRPr lang="ko-KR" altLang="en-US" sz="2800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071C0BE8-ABC3-4581-85A9-7B15EB8718FF}"/>
              </a:ext>
            </a:extLst>
          </p:cNvPr>
          <p:cNvSpPr txBox="1"/>
          <p:nvPr/>
        </p:nvSpPr>
        <p:spPr>
          <a:xfrm>
            <a:off x="5016298" y="2871365"/>
            <a:ext cx="95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 / 4</a:t>
            </a:r>
            <a:endParaRPr lang="ko-KR" altLang="en-US" sz="28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8BF0080B-2A2B-443D-9EA2-D4CFEE5EAC5E}"/>
              </a:ext>
            </a:extLst>
          </p:cNvPr>
          <p:cNvSpPr txBox="1"/>
          <p:nvPr/>
        </p:nvSpPr>
        <p:spPr>
          <a:xfrm>
            <a:off x="6062251" y="2853120"/>
            <a:ext cx="1052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Host -</a:t>
            </a:r>
            <a:r>
              <a:rPr lang="en-US" altLang="ko-KR" sz="1600" dirty="0" err="1"/>
              <a:t>wooseok</a:t>
            </a:r>
            <a:endParaRPr lang="ko-KR" altLang="en-US" sz="1600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6004DC59-2331-470E-BA32-C3C4F0B424B1}"/>
              </a:ext>
            </a:extLst>
          </p:cNvPr>
          <p:cNvSpPr txBox="1"/>
          <p:nvPr/>
        </p:nvSpPr>
        <p:spPr>
          <a:xfrm>
            <a:off x="5557163" y="1539800"/>
            <a:ext cx="1632918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n-lt"/>
              </a:rPr>
              <a:t>Tissue</a:t>
            </a:r>
          </a:p>
          <a:p>
            <a:pPr algn="ctr"/>
            <a:r>
              <a:rPr lang="en-US" altLang="ko-KR" sz="1900" dirty="0">
                <a:latin typeface="+mn-lt"/>
              </a:rPr>
              <a:t>40m, 30rolls</a:t>
            </a:r>
          </a:p>
          <a:p>
            <a:pPr algn="ctr"/>
            <a:endParaRPr lang="en-US" altLang="ko-KR" sz="1000" dirty="0">
              <a:latin typeface="+mn-lt"/>
            </a:endParaRPr>
          </a:p>
          <a:p>
            <a:pPr algn="ctr"/>
            <a:r>
              <a:rPr lang="ko-KR" altLang="en-US" sz="2000" i="0" dirty="0">
                <a:solidFill>
                  <a:srgbClr val="202124"/>
                </a:solidFill>
                <a:effectLst/>
                <a:latin typeface="+mn-lt"/>
              </a:rPr>
              <a:t>₩ </a:t>
            </a:r>
            <a:r>
              <a:rPr lang="en-US" altLang="ko-KR" sz="2000" i="0" dirty="0">
                <a:solidFill>
                  <a:srgbClr val="202124"/>
                </a:solidFill>
                <a:effectLst/>
                <a:latin typeface="+mn-lt"/>
              </a:rPr>
              <a:t>10,000</a:t>
            </a:r>
            <a:endParaRPr lang="ko-KR" altLang="en-US" sz="2000" dirty="0">
              <a:latin typeface="+mn-lt"/>
            </a:endParaRP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8BFCB35A-A967-4138-AADD-859C95F6B69D}"/>
              </a:ext>
            </a:extLst>
          </p:cNvPr>
          <p:cNvSpPr txBox="1"/>
          <p:nvPr/>
        </p:nvSpPr>
        <p:spPr>
          <a:xfrm>
            <a:off x="523802" y="2853120"/>
            <a:ext cx="123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Item</a:t>
            </a:r>
          </a:p>
          <a:p>
            <a:r>
              <a:rPr lang="en-US" altLang="ko-KR" sz="1600" dirty="0"/>
              <a:t>Information</a:t>
            </a:r>
            <a:endParaRPr lang="ko-KR" altLang="en-US" sz="1600" dirty="0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BE41AB01-DB7A-437C-8676-16CD98FFEA8C}"/>
              </a:ext>
            </a:extLst>
          </p:cNvPr>
          <p:cNvSpPr txBox="1"/>
          <p:nvPr/>
        </p:nvSpPr>
        <p:spPr>
          <a:xfrm>
            <a:off x="1763681" y="2834890"/>
            <a:ext cx="123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Meeting</a:t>
            </a:r>
          </a:p>
          <a:p>
            <a:r>
              <a:rPr lang="en-US" altLang="ko-KR" sz="1600" dirty="0"/>
              <a:t>Location</a:t>
            </a:r>
            <a:endParaRPr lang="ko-KR" altLang="en-US" sz="1600" dirty="0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DC32475A-D71F-4602-9A45-E4157E264F39}"/>
              </a:ext>
            </a:extLst>
          </p:cNvPr>
          <p:cNvSpPr txBox="1"/>
          <p:nvPr/>
        </p:nvSpPr>
        <p:spPr>
          <a:xfrm>
            <a:off x="2529129" y="3708604"/>
            <a:ext cx="2282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How many people</a:t>
            </a:r>
          </a:p>
          <a:p>
            <a:r>
              <a:rPr lang="en-US" altLang="ko-KR" sz="2000" dirty="0"/>
              <a:t>Are filled</a:t>
            </a:r>
            <a:endParaRPr lang="ko-KR" altLang="en-US" sz="2000" dirty="0"/>
          </a:p>
        </p:txBody>
      </p:sp>
      <p:sp>
        <p:nvSpPr>
          <p:cNvPr id="375" name="Shape 1073741844">
            <a:extLst>
              <a:ext uri="{FF2B5EF4-FFF2-40B4-BE49-F238E27FC236}">
                <a16:creationId xmlns:a16="http://schemas.microsoft.com/office/drawing/2014/main" id="{A66B02A5-8B2B-4F0F-8596-D9EAE0F4D214}"/>
              </a:ext>
            </a:extLst>
          </p:cNvPr>
          <p:cNvSpPr/>
          <p:nvPr/>
        </p:nvSpPr>
        <p:spPr>
          <a:xfrm>
            <a:off x="4272284" y="3089354"/>
            <a:ext cx="659890" cy="628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1" h="21538" extrusionOk="0">
                <a:moveTo>
                  <a:pt x="0" y="21538"/>
                </a:moveTo>
                <a:cubicBezTo>
                  <a:pt x="720" y="19932"/>
                  <a:pt x="1440" y="18326"/>
                  <a:pt x="2304" y="16553"/>
                </a:cubicBezTo>
                <a:cubicBezTo>
                  <a:pt x="3168" y="14781"/>
                  <a:pt x="4176" y="12843"/>
                  <a:pt x="5472" y="10932"/>
                </a:cubicBezTo>
                <a:cubicBezTo>
                  <a:pt x="6768" y="9021"/>
                  <a:pt x="8352" y="7138"/>
                  <a:pt x="10152" y="5615"/>
                </a:cubicBezTo>
                <a:cubicBezTo>
                  <a:pt x="11952" y="4092"/>
                  <a:pt x="13968" y="2929"/>
                  <a:pt x="15552" y="2098"/>
                </a:cubicBezTo>
                <a:cubicBezTo>
                  <a:pt x="17136" y="1267"/>
                  <a:pt x="18288" y="769"/>
                  <a:pt x="19296" y="436"/>
                </a:cubicBezTo>
                <a:cubicBezTo>
                  <a:pt x="20304" y="104"/>
                  <a:pt x="21168" y="-62"/>
                  <a:pt x="21384" y="21"/>
                </a:cubicBezTo>
                <a:cubicBezTo>
                  <a:pt x="21600" y="104"/>
                  <a:pt x="21168" y="436"/>
                  <a:pt x="20736" y="769"/>
                </a:cubicBezTo>
              </a:path>
            </a:pathLst>
          </a:custGeom>
          <a:noFill/>
          <a:ln w="25400" cap="rnd">
            <a:solidFill>
              <a:srgbClr val="147EFB">
                <a:alpha val="72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76" name="Shape 1073741836">
            <a:extLst>
              <a:ext uri="{FF2B5EF4-FFF2-40B4-BE49-F238E27FC236}">
                <a16:creationId xmlns:a16="http://schemas.microsoft.com/office/drawing/2014/main" id="{80B9CD71-A459-4F33-B7BE-AB1FF59EB255}"/>
              </a:ext>
            </a:extLst>
          </p:cNvPr>
          <p:cNvSpPr/>
          <p:nvPr/>
        </p:nvSpPr>
        <p:spPr>
          <a:xfrm>
            <a:off x="4177301" y="3601622"/>
            <a:ext cx="261300" cy="135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169" extrusionOk="0">
                <a:moveTo>
                  <a:pt x="667" y="2746"/>
                </a:moveTo>
                <a:cubicBezTo>
                  <a:pt x="307" y="3478"/>
                  <a:pt x="-53" y="4210"/>
                  <a:pt x="7" y="4851"/>
                </a:cubicBezTo>
                <a:cubicBezTo>
                  <a:pt x="67" y="5492"/>
                  <a:pt x="547" y="6041"/>
                  <a:pt x="1387" y="7688"/>
                </a:cubicBezTo>
                <a:cubicBezTo>
                  <a:pt x="2227" y="9336"/>
                  <a:pt x="3427" y="12081"/>
                  <a:pt x="4507" y="14278"/>
                </a:cubicBezTo>
                <a:cubicBezTo>
                  <a:pt x="5587" y="16475"/>
                  <a:pt x="6547" y="18122"/>
                  <a:pt x="7507" y="19403"/>
                </a:cubicBezTo>
                <a:cubicBezTo>
                  <a:pt x="8467" y="20685"/>
                  <a:pt x="9427" y="21600"/>
                  <a:pt x="10447" y="20959"/>
                </a:cubicBezTo>
                <a:cubicBezTo>
                  <a:pt x="11467" y="20319"/>
                  <a:pt x="12547" y="18122"/>
                  <a:pt x="14407" y="14369"/>
                </a:cubicBezTo>
                <a:cubicBezTo>
                  <a:pt x="16267" y="10617"/>
                  <a:pt x="18907" y="5308"/>
                  <a:pt x="21547" y="0"/>
                </a:cubicBezTo>
              </a:path>
            </a:pathLst>
          </a:custGeom>
          <a:noFill/>
          <a:ln w="25400" cap="rnd">
            <a:solidFill>
              <a:srgbClr val="147EFB">
                <a:alpha val="72000"/>
              </a:srgbClr>
            </a:solidFill>
            <a:prstDash val="solid"/>
            <a:rou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D20D90AD-B216-4147-A186-17E8B5566FD0}"/>
              </a:ext>
            </a:extLst>
          </p:cNvPr>
          <p:cNvSpPr txBox="1"/>
          <p:nvPr/>
        </p:nvSpPr>
        <p:spPr>
          <a:xfrm>
            <a:off x="7557204" y="1389983"/>
            <a:ext cx="123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Item name,</a:t>
            </a:r>
          </a:p>
          <a:p>
            <a:r>
              <a:rPr lang="en-US" altLang="ko-KR" sz="1600" dirty="0"/>
              <a:t>information</a:t>
            </a:r>
            <a:endParaRPr lang="ko-KR" altLang="en-US" sz="1600" dirty="0"/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6ED571F0-EC28-4BC1-80AB-AF346BEAA613}"/>
              </a:ext>
            </a:extLst>
          </p:cNvPr>
          <p:cNvSpPr txBox="1"/>
          <p:nvPr/>
        </p:nvSpPr>
        <p:spPr>
          <a:xfrm>
            <a:off x="7528751" y="2611005"/>
            <a:ext cx="123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Host information</a:t>
            </a:r>
            <a:endParaRPr lang="ko-KR" altLang="en-US" sz="1600" dirty="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CCF6F00F-EABB-476C-89E8-CABD61A14319}"/>
              </a:ext>
            </a:extLst>
          </p:cNvPr>
          <p:cNvSpPr txBox="1"/>
          <p:nvPr/>
        </p:nvSpPr>
        <p:spPr>
          <a:xfrm>
            <a:off x="7412711" y="3213746"/>
            <a:ext cx="14535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you buy the same quantity in a small amount, compare how much the price difference is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13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/>
          <p:nvPr/>
        </p:nvSpPr>
        <p:spPr>
          <a:xfrm>
            <a:off x="720000" y="377250"/>
            <a:ext cx="4210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rPr>
              <a:t>02. CONTENTS</a:t>
            </a:r>
            <a:endParaRPr dirty="0">
              <a:solidFill>
                <a:srgbClr val="2D2E27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pSp>
        <p:nvGrpSpPr>
          <p:cNvPr id="136" name="officeArt object">
            <a:extLst>
              <a:ext uri="{FF2B5EF4-FFF2-40B4-BE49-F238E27FC236}">
                <a16:creationId xmlns:a16="http://schemas.microsoft.com/office/drawing/2014/main" id="{F0E07AC8-4607-4B24-A619-A80FF7866D56}"/>
              </a:ext>
            </a:extLst>
          </p:cNvPr>
          <p:cNvGrpSpPr/>
          <p:nvPr/>
        </p:nvGrpSpPr>
        <p:grpSpPr>
          <a:xfrm>
            <a:off x="1494971" y="928915"/>
            <a:ext cx="5723444" cy="3707624"/>
            <a:chOff x="136378" y="113583"/>
            <a:chExt cx="5845122" cy="4565292"/>
          </a:xfrm>
        </p:grpSpPr>
        <p:sp>
          <p:nvSpPr>
            <p:cNvPr id="137" name="Shape 1073741825">
              <a:extLst>
                <a:ext uri="{FF2B5EF4-FFF2-40B4-BE49-F238E27FC236}">
                  <a16:creationId xmlns:a16="http://schemas.microsoft.com/office/drawing/2014/main" id="{FF2498B4-7718-43BE-A8A8-8F9112D7644D}"/>
                </a:ext>
              </a:extLst>
            </p:cNvPr>
            <p:cNvSpPr/>
            <p:nvPr/>
          </p:nvSpPr>
          <p:spPr>
            <a:xfrm>
              <a:off x="522040" y="525913"/>
              <a:ext cx="17607" cy="246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390" extrusionOk="0">
                  <a:moveTo>
                    <a:pt x="20982" y="0"/>
                  </a:moveTo>
                  <a:cubicBezTo>
                    <a:pt x="13782" y="393"/>
                    <a:pt x="6582" y="785"/>
                    <a:pt x="2982" y="1767"/>
                  </a:cubicBezTo>
                  <a:cubicBezTo>
                    <a:pt x="-618" y="2749"/>
                    <a:pt x="-618" y="4320"/>
                    <a:pt x="1182" y="7200"/>
                  </a:cubicBezTo>
                  <a:cubicBezTo>
                    <a:pt x="2982" y="10080"/>
                    <a:pt x="6582" y="14269"/>
                    <a:pt x="10182" y="17018"/>
                  </a:cubicBezTo>
                  <a:cubicBezTo>
                    <a:pt x="13782" y="19767"/>
                    <a:pt x="17382" y="21076"/>
                    <a:pt x="18282" y="21338"/>
                  </a:cubicBezTo>
                  <a:cubicBezTo>
                    <a:pt x="19182" y="21600"/>
                    <a:pt x="17382" y="20815"/>
                    <a:pt x="15582" y="20029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Shape 1073741826">
              <a:extLst>
                <a:ext uri="{FF2B5EF4-FFF2-40B4-BE49-F238E27FC236}">
                  <a16:creationId xmlns:a16="http://schemas.microsoft.com/office/drawing/2014/main" id="{C75DDCAA-A34B-4B68-9711-DD4EB58FF636}"/>
                </a:ext>
              </a:extLst>
            </p:cNvPr>
            <p:cNvSpPr/>
            <p:nvPr/>
          </p:nvSpPr>
          <p:spPr>
            <a:xfrm>
              <a:off x="429184" y="290660"/>
              <a:ext cx="451167" cy="479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449" extrusionOk="0">
                  <a:moveTo>
                    <a:pt x="6089" y="10514"/>
                  </a:moveTo>
                  <a:cubicBezTo>
                    <a:pt x="5016" y="10447"/>
                    <a:pt x="3943" y="10379"/>
                    <a:pt x="2942" y="9839"/>
                  </a:cubicBezTo>
                  <a:cubicBezTo>
                    <a:pt x="1941" y="9299"/>
                    <a:pt x="1011" y="8287"/>
                    <a:pt x="474" y="7342"/>
                  </a:cubicBezTo>
                  <a:cubicBezTo>
                    <a:pt x="-62" y="6397"/>
                    <a:pt x="-205" y="5519"/>
                    <a:pt x="367" y="4608"/>
                  </a:cubicBezTo>
                  <a:cubicBezTo>
                    <a:pt x="939" y="3697"/>
                    <a:pt x="2227" y="2752"/>
                    <a:pt x="4158" y="1908"/>
                  </a:cubicBezTo>
                  <a:cubicBezTo>
                    <a:pt x="6089" y="1064"/>
                    <a:pt x="8664" y="322"/>
                    <a:pt x="10988" y="85"/>
                  </a:cubicBezTo>
                  <a:cubicBezTo>
                    <a:pt x="13313" y="-151"/>
                    <a:pt x="15387" y="119"/>
                    <a:pt x="16996" y="726"/>
                  </a:cubicBezTo>
                  <a:cubicBezTo>
                    <a:pt x="18606" y="1334"/>
                    <a:pt x="19750" y="2279"/>
                    <a:pt x="20429" y="3663"/>
                  </a:cubicBezTo>
                  <a:cubicBezTo>
                    <a:pt x="21109" y="5047"/>
                    <a:pt x="21323" y="6869"/>
                    <a:pt x="21359" y="8152"/>
                  </a:cubicBezTo>
                  <a:cubicBezTo>
                    <a:pt x="21395" y="9434"/>
                    <a:pt x="21252" y="10177"/>
                    <a:pt x="21073" y="10717"/>
                  </a:cubicBezTo>
                  <a:cubicBezTo>
                    <a:pt x="20894" y="11257"/>
                    <a:pt x="20680" y="11594"/>
                    <a:pt x="20394" y="11830"/>
                  </a:cubicBezTo>
                  <a:cubicBezTo>
                    <a:pt x="20108" y="12067"/>
                    <a:pt x="19750" y="12202"/>
                    <a:pt x="19214" y="12303"/>
                  </a:cubicBezTo>
                  <a:cubicBezTo>
                    <a:pt x="18677" y="12404"/>
                    <a:pt x="17962" y="12472"/>
                    <a:pt x="17604" y="12674"/>
                  </a:cubicBezTo>
                  <a:cubicBezTo>
                    <a:pt x="17247" y="12877"/>
                    <a:pt x="17247" y="13214"/>
                    <a:pt x="17282" y="14362"/>
                  </a:cubicBezTo>
                  <a:cubicBezTo>
                    <a:pt x="17318" y="15509"/>
                    <a:pt x="17390" y="17467"/>
                    <a:pt x="17569" y="18783"/>
                  </a:cubicBezTo>
                  <a:cubicBezTo>
                    <a:pt x="17747" y="20099"/>
                    <a:pt x="18033" y="20774"/>
                    <a:pt x="18320" y="21449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" name="Shape 1073741827">
              <a:extLst>
                <a:ext uri="{FF2B5EF4-FFF2-40B4-BE49-F238E27FC236}">
                  <a16:creationId xmlns:a16="http://schemas.microsoft.com/office/drawing/2014/main" id="{569EAB8F-D745-49AA-9BB8-A7FEF7E0CB81}"/>
                </a:ext>
              </a:extLst>
            </p:cNvPr>
            <p:cNvSpPr/>
            <p:nvPr/>
          </p:nvSpPr>
          <p:spPr>
            <a:xfrm>
              <a:off x="524542" y="784186"/>
              <a:ext cx="291502" cy="17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extrusionOk="0">
                  <a:moveTo>
                    <a:pt x="1119" y="16200"/>
                  </a:moveTo>
                  <a:cubicBezTo>
                    <a:pt x="560" y="18000"/>
                    <a:pt x="0" y="19800"/>
                    <a:pt x="0" y="20700"/>
                  </a:cubicBezTo>
                  <a:cubicBezTo>
                    <a:pt x="0" y="21600"/>
                    <a:pt x="560" y="21600"/>
                    <a:pt x="2630" y="18000"/>
                  </a:cubicBezTo>
                  <a:cubicBezTo>
                    <a:pt x="4701" y="14400"/>
                    <a:pt x="8282" y="7200"/>
                    <a:pt x="11695" y="3600"/>
                  </a:cubicBezTo>
                  <a:cubicBezTo>
                    <a:pt x="15109" y="0"/>
                    <a:pt x="1835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" name="Shape 1073741828">
              <a:extLst>
                <a:ext uri="{FF2B5EF4-FFF2-40B4-BE49-F238E27FC236}">
                  <a16:creationId xmlns:a16="http://schemas.microsoft.com/office/drawing/2014/main" id="{A2D4B5D5-EA21-4792-8AC4-A8985F630D90}"/>
                </a:ext>
              </a:extLst>
            </p:cNvPr>
            <p:cNvSpPr/>
            <p:nvPr/>
          </p:nvSpPr>
          <p:spPr>
            <a:xfrm>
              <a:off x="587789" y="829497"/>
              <a:ext cx="196537" cy="149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86" y="0"/>
                  </a:moveTo>
                  <a:cubicBezTo>
                    <a:pt x="186" y="6327"/>
                    <a:pt x="186" y="12655"/>
                    <a:pt x="186" y="16473"/>
                  </a:cubicBezTo>
                  <a:cubicBezTo>
                    <a:pt x="186" y="20291"/>
                    <a:pt x="186" y="21600"/>
                    <a:pt x="103" y="21600"/>
                  </a:cubicBezTo>
                  <a:cubicBezTo>
                    <a:pt x="21" y="21600"/>
                    <a:pt x="-144" y="20291"/>
                    <a:pt x="268" y="19527"/>
                  </a:cubicBezTo>
                  <a:cubicBezTo>
                    <a:pt x="680" y="18764"/>
                    <a:pt x="1670" y="18545"/>
                    <a:pt x="4555" y="18327"/>
                  </a:cubicBezTo>
                  <a:cubicBezTo>
                    <a:pt x="7441" y="18109"/>
                    <a:pt x="12222" y="17891"/>
                    <a:pt x="15355" y="17782"/>
                  </a:cubicBezTo>
                  <a:cubicBezTo>
                    <a:pt x="18488" y="17673"/>
                    <a:pt x="19972" y="17673"/>
                    <a:pt x="21456" y="17673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" name="Shape 1073741829">
              <a:extLst>
                <a:ext uri="{FF2B5EF4-FFF2-40B4-BE49-F238E27FC236}">
                  <a16:creationId xmlns:a16="http://schemas.microsoft.com/office/drawing/2014/main" id="{A1BADCD6-9FF9-4AAC-9BFC-9FF643D797B7}"/>
                </a:ext>
              </a:extLst>
            </p:cNvPr>
            <p:cNvSpPr/>
            <p:nvPr/>
          </p:nvSpPr>
          <p:spPr>
            <a:xfrm>
              <a:off x="794107" y="789760"/>
              <a:ext cx="21937" cy="211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343" extrusionOk="0">
                  <a:moveTo>
                    <a:pt x="20914" y="351"/>
                  </a:moveTo>
                  <a:cubicBezTo>
                    <a:pt x="13714" y="47"/>
                    <a:pt x="6514" y="-257"/>
                    <a:pt x="2914" y="351"/>
                  </a:cubicBezTo>
                  <a:cubicBezTo>
                    <a:pt x="-686" y="960"/>
                    <a:pt x="-686" y="2481"/>
                    <a:pt x="1474" y="5675"/>
                  </a:cubicBezTo>
                  <a:cubicBezTo>
                    <a:pt x="3634" y="8870"/>
                    <a:pt x="7954" y="13737"/>
                    <a:pt x="10114" y="16628"/>
                  </a:cubicBezTo>
                  <a:cubicBezTo>
                    <a:pt x="12274" y="19518"/>
                    <a:pt x="12274" y="20430"/>
                    <a:pt x="12274" y="21343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Shape 1073741830">
              <a:extLst>
                <a:ext uri="{FF2B5EF4-FFF2-40B4-BE49-F238E27FC236}">
                  <a16:creationId xmlns:a16="http://schemas.microsoft.com/office/drawing/2014/main" id="{086C4722-0998-43FB-8FBD-C16304981FF9}"/>
                </a:ext>
              </a:extLst>
            </p:cNvPr>
            <p:cNvSpPr/>
            <p:nvPr/>
          </p:nvSpPr>
          <p:spPr>
            <a:xfrm>
              <a:off x="616674" y="438339"/>
              <a:ext cx="158590" cy="50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98" extrusionOk="0">
                  <a:moveTo>
                    <a:pt x="0" y="14989"/>
                  </a:moveTo>
                  <a:cubicBezTo>
                    <a:pt x="1440" y="10189"/>
                    <a:pt x="2880" y="5389"/>
                    <a:pt x="4114" y="2689"/>
                  </a:cubicBezTo>
                  <a:cubicBezTo>
                    <a:pt x="5349" y="-11"/>
                    <a:pt x="6377" y="-611"/>
                    <a:pt x="7097" y="589"/>
                  </a:cubicBezTo>
                  <a:cubicBezTo>
                    <a:pt x="7817" y="1789"/>
                    <a:pt x="8229" y="4789"/>
                    <a:pt x="8743" y="8089"/>
                  </a:cubicBezTo>
                  <a:cubicBezTo>
                    <a:pt x="9257" y="11389"/>
                    <a:pt x="9874" y="14989"/>
                    <a:pt x="11109" y="17389"/>
                  </a:cubicBezTo>
                  <a:cubicBezTo>
                    <a:pt x="12343" y="19789"/>
                    <a:pt x="14194" y="20989"/>
                    <a:pt x="16046" y="18589"/>
                  </a:cubicBezTo>
                  <a:cubicBezTo>
                    <a:pt x="17897" y="16189"/>
                    <a:pt x="19749" y="10189"/>
                    <a:pt x="21600" y="4189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Shape 1073741831">
              <a:extLst>
                <a:ext uri="{FF2B5EF4-FFF2-40B4-BE49-F238E27FC236}">
                  <a16:creationId xmlns:a16="http://schemas.microsoft.com/office/drawing/2014/main" id="{A9FDBEF7-0C57-48FA-987B-3A22E5AC57D9}"/>
                </a:ext>
              </a:extLst>
            </p:cNvPr>
            <p:cNvSpPr/>
            <p:nvPr/>
          </p:nvSpPr>
          <p:spPr>
            <a:xfrm>
              <a:off x="947056" y="195143"/>
              <a:ext cx="258663" cy="167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600" extrusionOk="0">
                  <a:moveTo>
                    <a:pt x="2293" y="21600"/>
                  </a:moveTo>
                  <a:cubicBezTo>
                    <a:pt x="1665" y="21405"/>
                    <a:pt x="1037" y="21211"/>
                    <a:pt x="598" y="20627"/>
                  </a:cubicBezTo>
                  <a:cubicBezTo>
                    <a:pt x="158" y="20043"/>
                    <a:pt x="-93" y="19070"/>
                    <a:pt x="33" y="18292"/>
                  </a:cubicBezTo>
                  <a:cubicBezTo>
                    <a:pt x="158" y="17514"/>
                    <a:pt x="660" y="16930"/>
                    <a:pt x="2795" y="14789"/>
                  </a:cubicBezTo>
                  <a:cubicBezTo>
                    <a:pt x="4930" y="12649"/>
                    <a:pt x="8698" y="8951"/>
                    <a:pt x="12088" y="6227"/>
                  </a:cubicBezTo>
                  <a:cubicBezTo>
                    <a:pt x="15479" y="3503"/>
                    <a:pt x="18493" y="1751"/>
                    <a:pt x="21507" y="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" name="Shape 1073741832">
              <a:extLst>
                <a:ext uri="{FF2B5EF4-FFF2-40B4-BE49-F238E27FC236}">
                  <a16:creationId xmlns:a16="http://schemas.microsoft.com/office/drawing/2014/main" id="{9D211A9F-0836-4C2A-B685-815AF6C7989F}"/>
                </a:ext>
              </a:extLst>
            </p:cNvPr>
            <p:cNvSpPr/>
            <p:nvPr/>
          </p:nvSpPr>
          <p:spPr>
            <a:xfrm>
              <a:off x="814975" y="136239"/>
              <a:ext cx="114347" cy="126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600" extrusionOk="0">
                  <a:moveTo>
                    <a:pt x="198" y="21600"/>
                  </a:moveTo>
                  <a:cubicBezTo>
                    <a:pt x="-82" y="20314"/>
                    <a:pt x="-363" y="19029"/>
                    <a:pt x="1601" y="16457"/>
                  </a:cubicBezTo>
                  <a:cubicBezTo>
                    <a:pt x="3564" y="13886"/>
                    <a:pt x="7772" y="10029"/>
                    <a:pt x="11419" y="7071"/>
                  </a:cubicBezTo>
                  <a:cubicBezTo>
                    <a:pt x="15066" y="4114"/>
                    <a:pt x="18151" y="2057"/>
                    <a:pt x="21237" y="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" name="Shape 1073741833">
              <a:extLst>
                <a:ext uri="{FF2B5EF4-FFF2-40B4-BE49-F238E27FC236}">
                  <a16:creationId xmlns:a16="http://schemas.microsoft.com/office/drawing/2014/main" id="{08299F1C-AEAE-426D-B77D-FEF0F2317F4E}"/>
                </a:ext>
              </a:extLst>
            </p:cNvPr>
            <p:cNvSpPr/>
            <p:nvPr/>
          </p:nvSpPr>
          <p:spPr>
            <a:xfrm>
              <a:off x="526052" y="122645"/>
              <a:ext cx="77030" cy="144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506" y="6075"/>
                    <a:pt x="11012" y="12150"/>
                    <a:pt x="14612" y="15750"/>
                  </a:cubicBezTo>
                  <a:cubicBezTo>
                    <a:pt x="18212" y="19350"/>
                    <a:pt x="19906" y="2047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" name="Shape 1073741834">
              <a:extLst>
                <a:ext uri="{FF2B5EF4-FFF2-40B4-BE49-F238E27FC236}">
                  <a16:creationId xmlns:a16="http://schemas.microsoft.com/office/drawing/2014/main" id="{5820ED4C-5AFA-4D04-BF46-9FE72B14B96B}"/>
                </a:ext>
              </a:extLst>
            </p:cNvPr>
            <p:cNvSpPr/>
            <p:nvPr/>
          </p:nvSpPr>
          <p:spPr>
            <a:xfrm>
              <a:off x="245124" y="281234"/>
              <a:ext cx="95154" cy="67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771" y="4800"/>
                    <a:pt x="7543" y="9600"/>
                    <a:pt x="11143" y="13200"/>
                  </a:cubicBezTo>
                  <a:cubicBezTo>
                    <a:pt x="14743" y="16800"/>
                    <a:pt x="18171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0" name="Shape 1073741835">
              <a:extLst>
                <a:ext uri="{FF2B5EF4-FFF2-40B4-BE49-F238E27FC236}">
                  <a16:creationId xmlns:a16="http://schemas.microsoft.com/office/drawing/2014/main" id="{C4DC1FC5-D042-47B9-AED2-2F7F404C56BE}"/>
                </a:ext>
              </a:extLst>
            </p:cNvPr>
            <p:cNvSpPr/>
            <p:nvPr/>
          </p:nvSpPr>
          <p:spPr>
            <a:xfrm>
              <a:off x="195282" y="593880"/>
              <a:ext cx="135934" cy="31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000" y="14400"/>
                    <a:pt x="12000" y="7200"/>
                    <a:pt x="15600" y="3600"/>
                  </a:cubicBezTo>
                  <a:cubicBezTo>
                    <a:pt x="19200" y="0"/>
                    <a:pt x="20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1" name="Shape 1073741836">
              <a:extLst>
                <a:ext uri="{FF2B5EF4-FFF2-40B4-BE49-F238E27FC236}">
                  <a16:creationId xmlns:a16="http://schemas.microsoft.com/office/drawing/2014/main" id="{D141F2B4-EB53-4F8E-A5B1-D986F9B8E97F}"/>
                </a:ext>
              </a:extLst>
            </p:cNvPr>
            <p:cNvSpPr/>
            <p:nvPr/>
          </p:nvSpPr>
          <p:spPr>
            <a:xfrm>
              <a:off x="1011227" y="602942"/>
              <a:ext cx="171836" cy="22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600" extrusionOk="0">
                  <a:moveTo>
                    <a:pt x="1647" y="0"/>
                  </a:moveTo>
                  <a:cubicBezTo>
                    <a:pt x="708" y="4320"/>
                    <a:pt x="-231" y="8640"/>
                    <a:pt x="51" y="10800"/>
                  </a:cubicBezTo>
                  <a:cubicBezTo>
                    <a:pt x="332" y="12960"/>
                    <a:pt x="1835" y="12960"/>
                    <a:pt x="5592" y="14400"/>
                  </a:cubicBezTo>
                  <a:cubicBezTo>
                    <a:pt x="9348" y="15840"/>
                    <a:pt x="15359" y="18720"/>
                    <a:pt x="21369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2" name="Shape 1073741837">
              <a:extLst>
                <a:ext uri="{FF2B5EF4-FFF2-40B4-BE49-F238E27FC236}">
                  <a16:creationId xmlns:a16="http://schemas.microsoft.com/office/drawing/2014/main" id="{B6A37E71-789E-4411-822F-141372441E8A}"/>
                </a:ext>
              </a:extLst>
            </p:cNvPr>
            <p:cNvSpPr/>
            <p:nvPr/>
          </p:nvSpPr>
          <p:spPr>
            <a:xfrm>
              <a:off x="483701" y="351343"/>
              <a:ext cx="187348" cy="16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324" extrusionOk="0">
                  <a:moveTo>
                    <a:pt x="21434" y="3227"/>
                  </a:moveTo>
                  <a:cubicBezTo>
                    <a:pt x="19706" y="1865"/>
                    <a:pt x="17978" y="502"/>
                    <a:pt x="16077" y="113"/>
                  </a:cubicBezTo>
                  <a:cubicBezTo>
                    <a:pt x="14176" y="-276"/>
                    <a:pt x="12103" y="308"/>
                    <a:pt x="9856" y="2351"/>
                  </a:cubicBezTo>
                  <a:cubicBezTo>
                    <a:pt x="7610" y="4394"/>
                    <a:pt x="5191" y="7897"/>
                    <a:pt x="3549" y="10719"/>
                  </a:cubicBezTo>
                  <a:cubicBezTo>
                    <a:pt x="1908" y="13540"/>
                    <a:pt x="1044" y="15681"/>
                    <a:pt x="525" y="17238"/>
                  </a:cubicBezTo>
                  <a:cubicBezTo>
                    <a:pt x="7" y="18794"/>
                    <a:pt x="-166" y="19767"/>
                    <a:pt x="180" y="20351"/>
                  </a:cubicBezTo>
                  <a:cubicBezTo>
                    <a:pt x="525" y="20935"/>
                    <a:pt x="1389" y="21129"/>
                    <a:pt x="2253" y="21324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3" name="Shape 1073741838">
              <a:extLst>
                <a:ext uri="{FF2B5EF4-FFF2-40B4-BE49-F238E27FC236}">
                  <a16:creationId xmlns:a16="http://schemas.microsoft.com/office/drawing/2014/main" id="{B4802884-819D-4094-9B9C-5CA54B456148}"/>
                </a:ext>
              </a:extLst>
            </p:cNvPr>
            <p:cNvSpPr/>
            <p:nvPr/>
          </p:nvSpPr>
          <p:spPr>
            <a:xfrm>
              <a:off x="556260" y="349200"/>
              <a:ext cx="205411" cy="179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extrusionOk="0">
                  <a:moveTo>
                    <a:pt x="21600" y="0"/>
                  </a:moveTo>
                  <a:cubicBezTo>
                    <a:pt x="19376" y="720"/>
                    <a:pt x="17153" y="1440"/>
                    <a:pt x="14294" y="3960"/>
                  </a:cubicBezTo>
                  <a:cubicBezTo>
                    <a:pt x="11435" y="6480"/>
                    <a:pt x="7941" y="10800"/>
                    <a:pt x="5718" y="13500"/>
                  </a:cubicBezTo>
                  <a:cubicBezTo>
                    <a:pt x="3494" y="16200"/>
                    <a:pt x="2541" y="17280"/>
                    <a:pt x="1668" y="18450"/>
                  </a:cubicBezTo>
                  <a:cubicBezTo>
                    <a:pt x="794" y="19620"/>
                    <a:pt x="0" y="20880"/>
                    <a:pt x="0" y="21240"/>
                  </a:cubicBezTo>
                  <a:cubicBezTo>
                    <a:pt x="0" y="21600"/>
                    <a:pt x="794" y="21060"/>
                    <a:pt x="1588" y="2052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4" name="Shape 1073741839">
              <a:extLst>
                <a:ext uri="{FF2B5EF4-FFF2-40B4-BE49-F238E27FC236}">
                  <a16:creationId xmlns:a16="http://schemas.microsoft.com/office/drawing/2014/main" id="{09FE2476-F1C4-475B-8F7F-F7373BA9E223}"/>
                </a:ext>
              </a:extLst>
            </p:cNvPr>
            <p:cNvSpPr/>
            <p:nvPr/>
          </p:nvSpPr>
          <p:spPr>
            <a:xfrm>
              <a:off x="515262" y="335321"/>
              <a:ext cx="326741" cy="487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434" extrusionOk="0">
                  <a:moveTo>
                    <a:pt x="18543" y="1608"/>
                  </a:moveTo>
                  <a:cubicBezTo>
                    <a:pt x="17354" y="1608"/>
                    <a:pt x="16165" y="1608"/>
                    <a:pt x="14777" y="2239"/>
                  </a:cubicBezTo>
                  <a:cubicBezTo>
                    <a:pt x="13390" y="2871"/>
                    <a:pt x="11805" y="4134"/>
                    <a:pt x="10418" y="5529"/>
                  </a:cubicBezTo>
                  <a:cubicBezTo>
                    <a:pt x="9031" y="6925"/>
                    <a:pt x="7842" y="8454"/>
                    <a:pt x="7098" y="9716"/>
                  </a:cubicBezTo>
                  <a:cubicBezTo>
                    <a:pt x="6355" y="10979"/>
                    <a:pt x="6058" y="11976"/>
                    <a:pt x="6108" y="12574"/>
                  </a:cubicBezTo>
                  <a:cubicBezTo>
                    <a:pt x="6157" y="13172"/>
                    <a:pt x="6554" y="13372"/>
                    <a:pt x="6999" y="13471"/>
                  </a:cubicBezTo>
                  <a:cubicBezTo>
                    <a:pt x="7445" y="13571"/>
                    <a:pt x="7941" y="13571"/>
                    <a:pt x="8981" y="13006"/>
                  </a:cubicBezTo>
                  <a:cubicBezTo>
                    <a:pt x="10021" y="12441"/>
                    <a:pt x="11607" y="11311"/>
                    <a:pt x="13242" y="9816"/>
                  </a:cubicBezTo>
                  <a:cubicBezTo>
                    <a:pt x="14876" y="8321"/>
                    <a:pt x="16561" y="6460"/>
                    <a:pt x="17552" y="5064"/>
                  </a:cubicBezTo>
                  <a:cubicBezTo>
                    <a:pt x="18543" y="3668"/>
                    <a:pt x="18840" y="2738"/>
                    <a:pt x="18790" y="2173"/>
                  </a:cubicBezTo>
                  <a:cubicBezTo>
                    <a:pt x="18741" y="1608"/>
                    <a:pt x="18344" y="1409"/>
                    <a:pt x="17898" y="1342"/>
                  </a:cubicBezTo>
                  <a:cubicBezTo>
                    <a:pt x="17453" y="1276"/>
                    <a:pt x="16957" y="1342"/>
                    <a:pt x="15818" y="2106"/>
                  </a:cubicBezTo>
                  <a:cubicBezTo>
                    <a:pt x="14678" y="2871"/>
                    <a:pt x="12895" y="4333"/>
                    <a:pt x="11210" y="5994"/>
                  </a:cubicBezTo>
                  <a:cubicBezTo>
                    <a:pt x="9526" y="7656"/>
                    <a:pt x="7941" y="9517"/>
                    <a:pt x="6603" y="11378"/>
                  </a:cubicBezTo>
                  <a:cubicBezTo>
                    <a:pt x="5265" y="13239"/>
                    <a:pt x="4176" y="15100"/>
                    <a:pt x="3631" y="16196"/>
                  </a:cubicBezTo>
                  <a:cubicBezTo>
                    <a:pt x="3086" y="17293"/>
                    <a:pt x="3086" y="17625"/>
                    <a:pt x="3284" y="17958"/>
                  </a:cubicBezTo>
                  <a:cubicBezTo>
                    <a:pt x="3482" y="18290"/>
                    <a:pt x="3878" y="18622"/>
                    <a:pt x="4820" y="18689"/>
                  </a:cubicBezTo>
                  <a:cubicBezTo>
                    <a:pt x="5761" y="18755"/>
                    <a:pt x="7247" y="18556"/>
                    <a:pt x="9080" y="17625"/>
                  </a:cubicBezTo>
                  <a:cubicBezTo>
                    <a:pt x="10913" y="16695"/>
                    <a:pt x="13093" y="15033"/>
                    <a:pt x="14579" y="13505"/>
                  </a:cubicBezTo>
                  <a:cubicBezTo>
                    <a:pt x="16065" y="11976"/>
                    <a:pt x="16858" y="10580"/>
                    <a:pt x="17205" y="9716"/>
                  </a:cubicBezTo>
                  <a:cubicBezTo>
                    <a:pt x="17552" y="8852"/>
                    <a:pt x="17453" y="8520"/>
                    <a:pt x="17155" y="8287"/>
                  </a:cubicBezTo>
                  <a:cubicBezTo>
                    <a:pt x="16858" y="8055"/>
                    <a:pt x="16363" y="7922"/>
                    <a:pt x="15570" y="7988"/>
                  </a:cubicBezTo>
                  <a:cubicBezTo>
                    <a:pt x="14777" y="8055"/>
                    <a:pt x="13687" y="8321"/>
                    <a:pt x="12350" y="9218"/>
                  </a:cubicBezTo>
                  <a:cubicBezTo>
                    <a:pt x="11012" y="10115"/>
                    <a:pt x="9427" y="11644"/>
                    <a:pt x="8139" y="13505"/>
                  </a:cubicBezTo>
                  <a:cubicBezTo>
                    <a:pt x="6851" y="15366"/>
                    <a:pt x="5860" y="17559"/>
                    <a:pt x="5365" y="18855"/>
                  </a:cubicBezTo>
                  <a:cubicBezTo>
                    <a:pt x="4869" y="20151"/>
                    <a:pt x="4869" y="20550"/>
                    <a:pt x="5067" y="20849"/>
                  </a:cubicBezTo>
                  <a:cubicBezTo>
                    <a:pt x="5265" y="21148"/>
                    <a:pt x="5662" y="21347"/>
                    <a:pt x="6108" y="21414"/>
                  </a:cubicBezTo>
                  <a:cubicBezTo>
                    <a:pt x="6554" y="21480"/>
                    <a:pt x="7049" y="21414"/>
                    <a:pt x="8139" y="20815"/>
                  </a:cubicBezTo>
                  <a:cubicBezTo>
                    <a:pt x="9229" y="20217"/>
                    <a:pt x="10913" y="19087"/>
                    <a:pt x="12300" y="17958"/>
                  </a:cubicBezTo>
                  <a:cubicBezTo>
                    <a:pt x="13687" y="16828"/>
                    <a:pt x="14777" y="15698"/>
                    <a:pt x="15372" y="14934"/>
                  </a:cubicBezTo>
                  <a:cubicBezTo>
                    <a:pt x="15966" y="14169"/>
                    <a:pt x="16065" y="13770"/>
                    <a:pt x="16016" y="13405"/>
                  </a:cubicBezTo>
                  <a:cubicBezTo>
                    <a:pt x="15966" y="13039"/>
                    <a:pt x="15768" y="12707"/>
                    <a:pt x="15421" y="12541"/>
                  </a:cubicBezTo>
                  <a:cubicBezTo>
                    <a:pt x="15075" y="12375"/>
                    <a:pt x="14579" y="12375"/>
                    <a:pt x="13836" y="12674"/>
                  </a:cubicBezTo>
                  <a:cubicBezTo>
                    <a:pt x="13093" y="12973"/>
                    <a:pt x="12102" y="13571"/>
                    <a:pt x="11458" y="14136"/>
                  </a:cubicBezTo>
                  <a:cubicBezTo>
                    <a:pt x="10814" y="14701"/>
                    <a:pt x="10517" y="15233"/>
                    <a:pt x="10517" y="15366"/>
                  </a:cubicBezTo>
                  <a:cubicBezTo>
                    <a:pt x="10517" y="15498"/>
                    <a:pt x="10814" y="15233"/>
                    <a:pt x="12053" y="14202"/>
                  </a:cubicBezTo>
                  <a:cubicBezTo>
                    <a:pt x="13291" y="13172"/>
                    <a:pt x="15471" y="11378"/>
                    <a:pt x="17106" y="9949"/>
                  </a:cubicBezTo>
                  <a:cubicBezTo>
                    <a:pt x="18741" y="8520"/>
                    <a:pt x="19831" y="7457"/>
                    <a:pt x="20524" y="6726"/>
                  </a:cubicBezTo>
                  <a:cubicBezTo>
                    <a:pt x="21218" y="5994"/>
                    <a:pt x="21515" y="5596"/>
                    <a:pt x="21416" y="5396"/>
                  </a:cubicBezTo>
                  <a:cubicBezTo>
                    <a:pt x="21317" y="5197"/>
                    <a:pt x="20821" y="5197"/>
                    <a:pt x="19087" y="5928"/>
                  </a:cubicBezTo>
                  <a:cubicBezTo>
                    <a:pt x="17354" y="6659"/>
                    <a:pt x="14381" y="8121"/>
                    <a:pt x="12399" y="9151"/>
                  </a:cubicBezTo>
                  <a:cubicBezTo>
                    <a:pt x="10418" y="10182"/>
                    <a:pt x="9427" y="10780"/>
                    <a:pt x="8783" y="11212"/>
                  </a:cubicBezTo>
                  <a:cubicBezTo>
                    <a:pt x="8139" y="11644"/>
                    <a:pt x="7842" y="11910"/>
                    <a:pt x="8535" y="11212"/>
                  </a:cubicBezTo>
                  <a:cubicBezTo>
                    <a:pt x="9229" y="10514"/>
                    <a:pt x="10913" y="8852"/>
                    <a:pt x="12498" y="7058"/>
                  </a:cubicBezTo>
                  <a:cubicBezTo>
                    <a:pt x="14084" y="5263"/>
                    <a:pt x="15570" y="3336"/>
                    <a:pt x="16313" y="2140"/>
                  </a:cubicBezTo>
                  <a:cubicBezTo>
                    <a:pt x="17056" y="943"/>
                    <a:pt x="17056" y="478"/>
                    <a:pt x="16809" y="212"/>
                  </a:cubicBezTo>
                  <a:cubicBezTo>
                    <a:pt x="16561" y="-54"/>
                    <a:pt x="16065" y="-120"/>
                    <a:pt x="14678" y="312"/>
                  </a:cubicBezTo>
                  <a:cubicBezTo>
                    <a:pt x="13291" y="744"/>
                    <a:pt x="11012" y="1674"/>
                    <a:pt x="8535" y="2871"/>
                  </a:cubicBezTo>
                  <a:cubicBezTo>
                    <a:pt x="6058" y="4067"/>
                    <a:pt x="3383" y="5529"/>
                    <a:pt x="1847" y="6360"/>
                  </a:cubicBezTo>
                  <a:cubicBezTo>
                    <a:pt x="311" y="7191"/>
                    <a:pt x="-85" y="7390"/>
                    <a:pt x="14" y="7490"/>
                  </a:cubicBezTo>
                  <a:cubicBezTo>
                    <a:pt x="113" y="7590"/>
                    <a:pt x="708" y="7590"/>
                    <a:pt x="2243" y="6925"/>
                  </a:cubicBezTo>
                  <a:cubicBezTo>
                    <a:pt x="3779" y="6260"/>
                    <a:pt x="6256" y="4931"/>
                    <a:pt x="7842" y="3901"/>
                  </a:cubicBezTo>
                  <a:cubicBezTo>
                    <a:pt x="9427" y="2871"/>
                    <a:pt x="10121" y="2140"/>
                    <a:pt x="10319" y="1641"/>
                  </a:cubicBezTo>
                  <a:cubicBezTo>
                    <a:pt x="10517" y="1143"/>
                    <a:pt x="10220" y="877"/>
                    <a:pt x="9576" y="711"/>
                  </a:cubicBezTo>
                  <a:cubicBezTo>
                    <a:pt x="8932" y="545"/>
                    <a:pt x="7941" y="478"/>
                    <a:pt x="6554" y="611"/>
                  </a:cubicBezTo>
                  <a:cubicBezTo>
                    <a:pt x="5166" y="744"/>
                    <a:pt x="3383" y="1076"/>
                    <a:pt x="2243" y="1442"/>
                  </a:cubicBezTo>
                  <a:cubicBezTo>
                    <a:pt x="1104" y="1807"/>
                    <a:pt x="609" y="2206"/>
                    <a:pt x="361" y="2572"/>
                  </a:cubicBezTo>
                  <a:cubicBezTo>
                    <a:pt x="113" y="2937"/>
                    <a:pt x="113" y="3270"/>
                    <a:pt x="658" y="3668"/>
                  </a:cubicBezTo>
                  <a:cubicBezTo>
                    <a:pt x="1203" y="4067"/>
                    <a:pt x="2293" y="4532"/>
                    <a:pt x="3284" y="4632"/>
                  </a:cubicBezTo>
                  <a:cubicBezTo>
                    <a:pt x="4275" y="4732"/>
                    <a:pt x="5166" y="4466"/>
                    <a:pt x="5909" y="4233"/>
                  </a:cubicBezTo>
                  <a:cubicBezTo>
                    <a:pt x="6653" y="4001"/>
                    <a:pt x="7247" y="3801"/>
                    <a:pt x="7743" y="3602"/>
                  </a:cubicBezTo>
                  <a:cubicBezTo>
                    <a:pt x="8238" y="3402"/>
                    <a:pt x="8634" y="3203"/>
                    <a:pt x="8832" y="3336"/>
                  </a:cubicBezTo>
                  <a:cubicBezTo>
                    <a:pt x="9031" y="3469"/>
                    <a:pt x="9031" y="3934"/>
                    <a:pt x="8436" y="5130"/>
                  </a:cubicBezTo>
                  <a:cubicBezTo>
                    <a:pt x="7842" y="6327"/>
                    <a:pt x="6653" y="8254"/>
                    <a:pt x="5860" y="9450"/>
                  </a:cubicBezTo>
                  <a:cubicBezTo>
                    <a:pt x="5067" y="10647"/>
                    <a:pt x="4671" y="11112"/>
                    <a:pt x="4324" y="11577"/>
                  </a:cubicBezTo>
                  <a:cubicBezTo>
                    <a:pt x="3977" y="12042"/>
                    <a:pt x="3680" y="12508"/>
                    <a:pt x="3730" y="12641"/>
                  </a:cubicBezTo>
                  <a:cubicBezTo>
                    <a:pt x="3779" y="12774"/>
                    <a:pt x="4176" y="12574"/>
                    <a:pt x="5365" y="11777"/>
                  </a:cubicBezTo>
                  <a:cubicBezTo>
                    <a:pt x="6554" y="10979"/>
                    <a:pt x="8535" y="9583"/>
                    <a:pt x="9675" y="8753"/>
                  </a:cubicBezTo>
                  <a:cubicBezTo>
                    <a:pt x="10814" y="7922"/>
                    <a:pt x="11111" y="7656"/>
                    <a:pt x="11210" y="7756"/>
                  </a:cubicBezTo>
                  <a:cubicBezTo>
                    <a:pt x="11309" y="7855"/>
                    <a:pt x="11210" y="8321"/>
                    <a:pt x="10665" y="9384"/>
                  </a:cubicBezTo>
                  <a:cubicBezTo>
                    <a:pt x="10121" y="10447"/>
                    <a:pt x="9130" y="12109"/>
                    <a:pt x="8486" y="13471"/>
                  </a:cubicBezTo>
                  <a:cubicBezTo>
                    <a:pt x="7842" y="14834"/>
                    <a:pt x="7544" y="15897"/>
                    <a:pt x="7346" y="16595"/>
                  </a:cubicBezTo>
                  <a:cubicBezTo>
                    <a:pt x="7148" y="17293"/>
                    <a:pt x="7049" y="17625"/>
                    <a:pt x="7049" y="17958"/>
                  </a:cubicBezTo>
                  <a:cubicBezTo>
                    <a:pt x="7049" y="18290"/>
                    <a:pt x="7148" y="18622"/>
                    <a:pt x="7445" y="18788"/>
                  </a:cubicBezTo>
                  <a:cubicBezTo>
                    <a:pt x="7743" y="18954"/>
                    <a:pt x="8238" y="18954"/>
                    <a:pt x="9179" y="18655"/>
                  </a:cubicBezTo>
                  <a:cubicBezTo>
                    <a:pt x="10121" y="18356"/>
                    <a:pt x="11508" y="17758"/>
                    <a:pt x="12449" y="17359"/>
                  </a:cubicBezTo>
                  <a:cubicBezTo>
                    <a:pt x="13390" y="16961"/>
                    <a:pt x="13886" y="16761"/>
                    <a:pt x="14431" y="16628"/>
                  </a:cubicBezTo>
                  <a:cubicBezTo>
                    <a:pt x="14976" y="16495"/>
                    <a:pt x="15570" y="16429"/>
                    <a:pt x="16115" y="16828"/>
                  </a:cubicBezTo>
                  <a:cubicBezTo>
                    <a:pt x="16660" y="17226"/>
                    <a:pt x="17155" y="18090"/>
                    <a:pt x="17651" y="18954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5" name="Shape 1073741840">
              <a:extLst>
                <a:ext uri="{FF2B5EF4-FFF2-40B4-BE49-F238E27FC236}">
                  <a16:creationId xmlns:a16="http://schemas.microsoft.com/office/drawing/2014/main" id="{49F44EFA-D065-450C-8567-5FAE9C80A9D6}"/>
                </a:ext>
              </a:extLst>
            </p:cNvPr>
            <p:cNvSpPr/>
            <p:nvPr/>
          </p:nvSpPr>
          <p:spPr>
            <a:xfrm>
              <a:off x="1075027" y="444354"/>
              <a:ext cx="185065" cy="95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600" extrusionOk="0">
                  <a:moveTo>
                    <a:pt x="2024" y="21600"/>
                  </a:moveTo>
                  <a:cubicBezTo>
                    <a:pt x="971" y="21600"/>
                    <a:pt x="-83" y="21600"/>
                    <a:pt x="5" y="20571"/>
                  </a:cubicBezTo>
                  <a:cubicBezTo>
                    <a:pt x="93" y="19543"/>
                    <a:pt x="1322" y="17486"/>
                    <a:pt x="5097" y="13886"/>
                  </a:cubicBezTo>
                  <a:cubicBezTo>
                    <a:pt x="8873" y="10286"/>
                    <a:pt x="15195" y="5143"/>
                    <a:pt x="21517" y="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" name="Shape 1073741841">
              <a:extLst>
                <a:ext uri="{FF2B5EF4-FFF2-40B4-BE49-F238E27FC236}">
                  <a16:creationId xmlns:a16="http://schemas.microsoft.com/office/drawing/2014/main" id="{26497902-F2EE-441F-A85D-4DC7E4BC5470}"/>
                </a:ext>
              </a:extLst>
            </p:cNvPr>
            <p:cNvSpPr/>
            <p:nvPr/>
          </p:nvSpPr>
          <p:spPr>
            <a:xfrm>
              <a:off x="997287" y="113583"/>
              <a:ext cx="240149" cy="108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358" y="18300"/>
                    <a:pt x="2717" y="15000"/>
                    <a:pt x="6317" y="11400"/>
                  </a:cubicBezTo>
                  <a:cubicBezTo>
                    <a:pt x="9917" y="7800"/>
                    <a:pt x="15758" y="3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" name="Shape 1073741842">
              <a:extLst>
                <a:ext uri="{FF2B5EF4-FFF2-40B4-BE49-F238E27FC236}">
                  <a16:creationId xmlns:a16="http://schemas.microsoft.com/office/drawing/2014/main" id="{11D0A2F9-EBC7-4DF4-A066-94664D4B695E}"/>
                </a:ext>
              </a:extLst>
            </p:cNvPr>
            <p:cNvSpPr/>
            <p:nvPr/>
          </p:nvSpPr>
          <p:spPr>
            <a:xfrm>
              <a:off x="607612" y="154363"/>
              <a:ext cx="81561" cy="126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200" y="1800"/>
                    <a:pt x="6400" y="3600"/>
                    <a:pt x="10000" y="7200"/>
                  </a:cubicBezTo>
                  <a:cubicBezTo>
                    <a:pt x="13600" y="10800"/>
                    <a:pt x="17600" y="16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8" name="Shape 1073741843">
              <a:extLst>
                <a:ext uri="{FF2B5EF4-FFF2-40B4-BE49-F238E27FC236}">
                  <a16:creationId xmlns:a16="http://schemas.microsoft.com/office/drawing/2014/main" id="{79AF4CE4-4182-4062-A403-AB1DC73F6B02}"/>
                </a:ext>
              </a:extLst>
            </p:cNvPr>
            <p:cNvSpPr/>
            <p:nvPr/>
          </p:nvSpPr>
          <p:spPr>
            <a:xfrm>
              <a:off x="322153" y="173725"/>
              <a:ext cx="108747" cy="93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0" y="3833"/>
                  </a:moveTo>
                  <a:cubicBezTo>
                    <a:pt x="0" y="2119"/>
                    <a:pt x="0" y="405"/>
                    <a:pt x="900" y="62"/>
                  </a:cubicBezTo>
                  <a:cubicBezTo>
                    <a:pt x="1800" y="-281"/>
                    <a:pt x="3600" y="748"/>
                    <a:pt x="7200" y="4519"/>
                  </a:cubicBezTo>
                  <a:cubicBezTo>
                    <a:pt x="10800" y="8290"/>
                    <a:pt x="16200" y="14805"/>
                    <a:pt x="21600" y="21319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9" name="Shape 1073741844">
              <a:extLst>
                <a:ext uri="{FF2B5EF4-FFF2-40B4-BE49-F238E27FC236}">
                  <a16:creationId xmlns:a16="http://schemas.microsoft.com/office/drawing/2014/main" id="{7F8A03C3-6000-4FA3-8558-24972F677B89}"/>
                </a:ext>
              </a:extLst>
            </p:cNvPr>
            <p:cNvSpPr/>
            <p:nvPr/>
          </p:nvSpPr>
          <p:spPr>
            <a:xfrm>
              <a:off x="136378" y="489665"/>
              <a:ext cx="249211" cy="18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975" y="5400"/>
                    <a:pt x="9949" y="10800"/>
                    <a:pt x="13549" y="14400"/>
                  </a:cubicBezTo>
                  <a:cubicBezTo>
                    <a:pt x="17149" y="18000"/>
                    <a:pt x="19375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0" name="Shape 1073741845">
              <a:extLst>
                <a:ext uri="{FF2B5EF4-FFF2-40B4-BE49-F238E27FC236}">
                  <a16:creationId xmlns:a16="http://schemas.microsoft.com/office/drawing/2014/main" id="{5F3EF93D-D291-46E8-8383-589FEACD9D3D}"/>
                </a:ext>
              </a:extLst>
            </p:cNvPr>
            <p:cNvSpPr/>
            <p:nvPr/>
          </p:nvSpPr>
          <p:spPr>
            <a:xfrm>
              <a:off x="193552" y="1187454"/>
              <a:ext cx="124071" cy="294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5" h="21600" extrusionOk="0">
                  <a:moveTo>
                    <a:pt x="11727" y="0"/>
                  </a:moveTo>
                  <a:cubicBezTo>
                    <a:pt x="7915" y="2658"/>
                    <a:pt x="4103" y="5317"/>
                    <a:pt x="1943" y="8252"/>
                  </a:cubicBezTo>
                  <a:cubicBezTo>
                    <a:pt x="-217" y="11188"/>
                    <a:pt x="-725" y="14400"/>
                    <a:pt x="1181" y="16560"/>
                  </a:cubicBezTo>
                  <a:cubicBezTo>
                    <a:pt x="3087" y="18720"/>
                    <a:pt x="7407" y="19828"/>
                    <a:pt x="11091" y="20492"/>
                  </a:cubicBezTo>
                  <a:cubicBezTo>
                    <a:pt x="14776" y="21157"/>
                    <a:pt x="17826" y="21378"/>
                    <a:pt x="20875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1" name="Shape 1073741846">
              <a:extLst>
                <a:ext uri="{FF2B5EF4-FFF2-40B4-BE49-F238E27FC236}">
                  <a16:creationId xmlns:a16="http://schemas.microsoft.com/office/drawing/2014/main" id="{9920D073-3DA4-4AB6-BCA2-48DF170DE8F5}"/>
                </a:ext>
              </a:extLst>
            </p:cNvPr>
            <p:cNvSpPr/>
            <p:nvPr/>
          </p:nvSpPr>
          <p:spPr>
            <a:xfrm>
              <a:off x="1427742" y="1178392"/>
              <a:ext cx="204397" cy="326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600" extrusionOk="0">
                  <a:moveTo>
                    <a:pt x="0" y="0"/>
                  </a:moveTo>
                  <a:cubicBezTo>
                    <a:pt x="3757" y="1200"/>
                    <a:pt x="7513" y="2400"/>
                    <a:pt x="10957" y="3950"/>
                  </a:cubicBezTo>
                  <a:cubicBezTo>
                    <a:pt x="14400" y="5500"/>
                    <a:pt x="17530" y="7400"/>
                    <a:pt x="19330" y="9300"/>
                  </a:cubicBezTo>
                  <a:cubicBezTo>
                    <a:pt x="21130" y="11200"/>
                    <a:pt x="21600" y="13100"/>
                    <a:pt x="20817" y="14900"/>
                  </a:cubicBezTo>
                  <a:cubicBezTo>
                    <a:pt x="20035" y="16700"/>
                    <a:pt x="18000" y="18400"/>
                    <a:pt x="16122" y="19500"/>
                  </a:cubicBezTo>
                  <a:cubicBezTo>
                    <a:pt x="14243" y="20600"/>
                    <a:pt x="12522" y="21100"/>
                    <a:pt x="1080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2" name="Shape 1073741847">
              <a:extLst>
                <a:ext uri="{FF2B5EF4-FFF2-40B4-BE49-F238E27FC236}">
                  <a16:creationId xmlns:a16="http://schemas.microsoft.com/office/drawing/2014/main" id="{E1686FAE-9CCC-4801-B4B9-27AB589520FF}"/>
                </a:ext>
              </a:extLst>
            </p:cNvPr>
            <p:cNvSpPr/>
            <p:nvPr/>
          </p:nvSpPr>
          <p:spPr>
            <a:xfrm>
              <a:off x="1681483" y="612782"/>
              <a:ext cx="860911" cy="71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0" y="14618"/>
                  </a:moveTo>
                  <a:cubicBezTo>
                    <a:pt x="872" y="12368"/>
                    <a:pt x="1743" y="10118"/>
                    <a:pt x="2861" y="8318"/>
                  </a:cubicBezTo>
                  <a:cubicBezTo>
                    <a:pt x="3979" y="6518"/>
                    <a:pt x="5343" y="5168"/>
                    <a:pt x="6726" y="3818"/>
                  </a:cubicBezTo>
                  <a:cubicBezTo>
                    <a:pt x="8109" y="2468"/>
                    <a:pt x="9512" y="1118"/>
                    <a:pt x="10971" y="443"/>
                  </a:cubicBezTo>
                  <a:cubicBezTo>
                    <a:pt x="12429" y="-232"/>
                    <a:pt x="13945" y="-232"/>
                    <a:pt x="15442" y="1118"/>
                  </a:cubicBezTo>
                  <a:cubicBezTo>
                    <a:pt x="16939" y="2468"/>
                    <a:pt x="18417" y="5168"/>
                    <a:pt x="19440" y="8768"/>
                  </a:cubicBezTo>
                  <a:cubicBezTo>
                    <a:pt x="20463" y="12368"/>
                    <a:pt x="21032" y="16868"/>
                    <a:pt x="21600" y="21368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3" name="Shape 1073741848">
              <a:extLst>
                <a:ext uri="{FF2B5EF4-FFF2-40B4-BE49-F238E27FC236}">
                  <a16:creationId xmlns:a16="http://schemas.microsoft.com/office/drawing/2014/main" id="{39EBE10E-F120-41D8-B0EC-7398BB5C620F}"/>
                </a:ext>
              </a:extLst>
            </p:cNvPr>
            <p:cNvSpPr/>
            <p:nvPr/>
          </p:nvSpPr>
          <p:spPr>
            <a:xfrm>
              <a:off x="2465364" y="575756"/>
              <a:ext cx="179806" cy="22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600" extrusionOk="0">
                  <a:moveTo>
                    <a:pt x="7020" y="0"/>
                  </a:moveTo>
                  <a:cubicBezTo>
                    <a:pt x="10800" y="1910"/>
                    <a:pt x="14580" y="3820"/>
                    <a:pt x="17010" y="5216"/>
                  </a:cubicBezTo>
                  <a:cubicBezTo>
                    <a:pt x="19440" y="6612"/>
                    <a:pt x="20520" y="7494"/>
                    <a:pt x="21060" y="8302"/>
                  </a:cubicBezTo>
                  <a:cubicBezTo>
                    <a:pt x="21600" y="9110"/>
                    <a:pt x="21600" y="9845"/>
                    <a:pt x="20700" y="10800"/>
                  </a:cubicBezTo>
                  <a:cubicBezTo>
                    <a:pt x="19800" y="11755"/>
                    <a:pt x="18000" y="12931"/>
                    <a:pt x="14400" y="14767"/>
                  </a:cubicBezTo>
                  <a:cubicBezTo>
                    <a:pt x="10800" y="16604"/>
                    <a:pt x="5400" y="1910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4" name="Shape 1073741849">
              <a:extLst>
                <a:ext uri="{FF2B5EF4-FFF2-40B4-BE49-F238E27FC236}">
                  <a16:creationId xmlns:a16="http://schemas.microsoft.com/office/drawing/2014/main" id="{B8BAAC19-49F8-4A50-9959-9FB65788A41B}"/>
                </a:ext>
              </a:extLst>
            </p:cNvPr>
            <p:cNvSpPr/>
            <p:nvPr/>
          </p:nvSpPr>
          <p:spPr>
            <a:xfrm>
              <a:off x="2950192" y="181550"/>
              <a:ext cx="2954279" cy="39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38"/>
                  </a:moveTo>
                  <a:cubicBezTo>
                    <a:pt x="188" y="20769"/>
                    <a:pt x="375" y="21600"/>
                    <a:pt x="690" y="21600"/>
                  </a:cubicBezTo>
                  <a:cubicBezTo>
                    <a:pt x="1005" y="21600"/>
                    <a:pt x="1447" y="20769"/>
                    <a:pt x="1872" y="19938"/>
                  </a:cubicBezTo>
                  <a:cubicBezTo>
                    <a:pt x="2297" y="19108"/>
                    <a:pt x="2706" y="18277"/>
                    <a:pt x="3098" y="17446"/>
                  </a:cubicBezTo>
                  <a:cubicBezTo>
                    <a:pt x="3490" y="16615"/>
                    <a:pt x="3865" y="15785"/>
                    <a:pt x="4246" y="14954"/>
                  </a:cubicBezTo>
                  <a:cubicBezTo>
                    <a:pt x="4627" y="14123"/>
                    <a:pt x="5013" y="13292"/>
                    <a:pt x="5406" y="12046"/>
                  </a:cubicBezTo>
                  <a:cubicBezTo>
                    <a:pt x="5798" y="10800"/>
                    <a:pt x="6195" y="9138"/>
                    <a:pt x="6598" y="7892"/>
                  </a:cubicBezTo>
                  <a:cubicBezTo>
                    <a:pt x="7001" y="6646"/>
                    <a:pt x="7410" y="5815"/>
                    <a:pt x="7785" y="5815"/>
                  </a:cubicBezTo>
                  <a:cubicBezTo>
                    <a:pt x="8161" y="5815"/>
                    <a:pt x="8503" y="6646"/>
                    <a:pt x="8862" y="7062"/>
                  </a:cubicBezTo>
                  <a:cubicBezTo>
                    <a:pt x="9221" y="7477"/>
                    <a:pt x="9596" y="7477"/>
                    <a:pt x="10021" y="7892"/>
                  </a:cubicBezTo>
                  <a:cubicBezTo>
                    <a:pt x="10447" y="8308"/>
                    <a:pt x="10921" y="9138"/>
                    <a:pt x="11352" y="9138"/>
                  </a:cubicBezTo>
                  <a:cubicBezTo>
                    <a:pt x="11783" y="9138"/>
                    <a:pt x="12169" y="8308"/>
                    <a:pt x="12550" y="7477"/>
                  </a:cubicBezTo>
                  <a:cubicBezTo>
                    <a:pt x="12931" y="6646"/>
                    <a:pt x="13307" y="5815"/>
                    <a:pt x="13699" y="4985"/>
                  </a:cubicBezTo>
                  <a:cubicBezTo>
                    <a:pt x="14091" y="4154"/>
                    <a:pt x="14499" y="3323"/>
                    <a:pt x="14936" y="2492"/>
                  </a:cubicBezTo>
                  <a:cubicBezTo>
                    <a:pt x="15372" y="1662"/>
                    <a:pt x="15836" y="831"/>
                    <a:pt x="16288" y="415"/>
                  </a:cubicBezTo>
                  <a:cubicBezTo>
                    <a:pt x="16741" y="0"/>
                    <a:pt x="17183" y="0"/>
                    <a:pt x="17625" y="0"/>
                  </a:cubicBezTo>
                  <a:cubicBezTo>
                    <a:pt x="18066" y="0"/>
                    <a:pt x="18508" y="0"/>
                    <a:pt x="18922" y="1246"/>
                  </a:cubicBezTo>
                  <a:cubicBezTo>
                    <a:pt x="19336" y="2492"/>
                    <a:pt x="19723" y="4985"/>
                    <a:pt x="20098" y="5400"/>
                  </a:cubicBezTo>
                  <a:cubicBezTo>
                    <a:pt x="20474" y="5815"/>
                    <a:pt x="20838" y="4154"/>
                    <a:pt x="21053" y="3323"/>
                  </a:cubicBezTo>
                  <a:cubicBezTo>
                    <a:pt x="21269" y="2492"/>
                    <a:pt x="21335" y="2492"/>
                    <a:pt x="21396" y="2492"/>
                  </a:cubicBezTo>
                  <a:cubicBezTo>
                    <a:pt x="21456" y="2492"/>
                    <a:pt x="21512" y="2492"/>
                    <a:pt x="21545" y="2908"/>
                  </a:cubicBezTo>
                  <a:cubicBezTo>
                    <a:pt x="21578" y="3323"/>
                    <a:pt x="21589" y="4154"/>
                    <a:pt x="21600" y="4985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5" name="Shape 1073741850">
              <a:extLst>
                <a:ext uri="{FF2B5EF4-FFF2-40B4-BE49-F238E27FC236}">
                  <a16:creationId xmlns:a16="http://schemas.microsoft.com/office/drawing/2014/main" id="{C091468C-C71F-49CC-8A08-3A855305AA61}"/>
                </a:ext>
              </a:extLst>
            </p:cNvPr>
            <p:cNvSpPr/>
            <p:nvPr/>
          </p:nvSpPr>
          <p:spPr>
            <a:xfrm>
              <a:off x="5786850" y="240713"/>
              <a:ext cx="194650" cy="3864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590" extrusionOk="0">
                  <a:moveTo>
                    <a:pt x="21579" y="24"/>
                  </a:moveTo>
                  <a:cubicBezTo>
                    <a:pt x="20742" y="7"/>
                    <a:pt x="19905" y="-10"/>
                    <a:pt x="19486" y="7"/>
                  </a:cubicBezTo>
                  <a:cubicBezTo>
                    <a:pt x="19067" y="24"/>
                    <a:pt x="19067" y="74"/>
                    <a:pt x="19151" y="218"/>
                  </a:cubicBezTo>
                  <a:cubicBezTo>
                    <a:pt x="19235" y="361"/>
                    <a:pt x="19402" y="598"/>
                    <a:pt x="19570" y="859"/>
                  </a:cubicBezTo>
                  <a:cubicBezTo>
                    <a:pt x="19737" y="1121"/>
                    <a:pt x="19905" y="1408"/>
                    <a:pt x="19988" y="1707"/>
                  </a:cubicBezTo>
                  <a:cubicBezTo>
                    <a:pt x="20072" y="2007"/>
                    <a:pt x="20072" y="2319"/>
                    <a:pt x="20323" y="2610"/>
                  </a:cubicBezTo>
                  <a:cubicBezTo>
                    <a:pt x="20574" y="2901"/>
                    <a:pt x="21077" y="3171"/>
                    <a:pt x="21328" y="3466"/>
                  </a:cubicBezTo>
                  <a:cubicBezTo>
                    <a:pt x="21579" y="3762"/>
                    <a:pt x="21579" y="4082"/>
                    <a:pt x="21328" y="4411"/>
                  </a:cubicBezTo>
                  <a:cubicBezTo>
                    <a:pt x="21077" y="4740"/>
                    <a:pt x="20574" y="5078"/>
                    <a:pt x="19988" y="5386"/>
                  </a:cubicBezTo>
                  <a:cubicBezTo>
                    <a:pt x="19402" y="5694"/>
                    <a:pt x="18732" y="5972"/>
                    <a:pt x="18146" y="6246"/>
                  </a:cubicBezTo>
                  <a:cubicBezTo>
                    <a:pt x="17560" y="6521"/>
                    <a:pt x="17058" y="6791"/>
                    <a:pt x="16137" y="7094"/>
                  </a:cubicBezTo>
                  <a:cubicBezTo>
                    <a:pt x="15216" y="7398"/>
                    <a:pt x="13877" y="7736"/>
                    <a:pt x="12621" y="8060"/>
                  </a:cubicBezTo>
                  <a:cubicBezTo>
                    <a:pt x="11365" y="8385"/>
                    <a:pt x="10193" y="8698"/>
                    <a:pt x="9439" y="8963"/>
                  </a:cubicBezTo>
                  <a:cubicBezTo>
                    <a:pt x="8686" y="9229"/>
                    <a:pt x="8351" y="9448"/>
                    <a:pt x="7933" y="9710"/>
                  </a:cubicBezTo>
                  <a:cubicBezTo>
                    <a:pt x="7514" y="9972"/>
                    <a:pt x="7012" y="10275"/>
                    <a:pt x="6426" y="10575"/>
                  </a:cubicBezTo>
                  <a:cubicBezTo>
                    <a:pt x="5840" y="10874"/>
                    <a:pt x="5170" y="11170"/>
                    <a:pt x="4584" y="11457"/>
                  </a:cubicBezTo>
                  <a:cubicBezTo>
                    <a:pt x="3998" y="11743"/>
                    <a:pt x="3495" y="12022"/>
                    <a:pt x="2993" y="12300"/>
                  </a:cubicBezTo>
                  <a:cubicBezTo>
                    <a:pt x="2491" y="12579"/>
                    <a:pt x="1988" y="12857"/>
                    <a:pt x="1570" y="13144"/>
                  </a:cubicBezTo>
                  <a:cubicBezTo>
                    <a:pt x="1151" y="13431"/>
                    <a:pt x="816" y="13726"/>
                    <a:pt x="565" y="14034"/>
                  </a:cubicBezTo>
                  <a:cubicBezTo>
                    <a:pt x="314" y="14342"/>
                    <a:pt x="146" y="14663"/>
                    <a:pt x="63" y="14988"/>
                  </a:cubicBezTo>
                  <a:cubicBezTo>
                    <a:pt x="-21" y="15313"/>
                    <a:pt x="-21" y="15642"/>
                    <a:pt x="63" y="15975"/>
                  </a:cubicBezTo>
                  <a:cubicBezTo>
                    <a:pt x="146" y="16308"/>
                    <a:pt x="314" y="16646"/>
                    <a:pt x="649" y="16966"/>
                  </a:cubicBezTo>
                  <a:cubicBezTo>
                    <a:pt x="984" y="17287"/>
                    <a:pt x="1486" y="17591"/>
                    <a:pt x="1905" y="17865"/>
                  </a:cubicBezTo>
                  <a:cubicBezTo>
                    <a:pt x="2323" y="18139"/>
                    <a:pt x="2658" y="18384"/>
                    <a:pt x="2993" y="18671"/>
                  </a:cubicBezTo>
                  <a:cubicBezTo>
                    <a:pt x="3328" y="18958"/>
                    <a:pt x="3663" y="19287"/>
                    <a:pt x="3830" y="19607"/>
                  </a:cubicBezTo>
                  <a:cubicBezTo>
                    <a:pt x="3998" y="19928"/>
                    <a:pt x="3998" y="20240"/>
                    <a:pt x="3914" y="20527"/>
                  </a:cubicBezTo>
                  <a:cubicBezTo>
                    <a:pt x="3830" y="20814"/>
                    <a:pt x="3663" y="21075"/>
                    <a:pt x="3579" y="21248"/>
                  </a:cubicBezTo>
                  <a:cubicBezTo>
                    <a:pt x="3495" y="21421"/>
                    <a:pt x="3495" y="21506"/>
                    <a:pt x="3495" y="2159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6" name="Shape 1073741851">
              <a:extLst>
                <a:ext uri="{FF2B5EF4-FFF2-40B4-BE49-F238E27FC236}">
                  <a16:creationId xmlns:a16="http://schemas.microsoft.com/office/drawing/2014/main" id="{9E919B4D-3732-49BD-96E6-E4D814E89ECD}"/>
                </a:ext>
              </a:extLst>
            </p:cNvPr>
            <p:cNvSpPr/>
            <p:nvPr/>
          </p:nvSpPr>
          <p:spPr>
            <a:xfrm>
              <a:off x="2787450" y="272172"/>
              <a:ext cx="149149" cy="385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21545" y="0"/>
                  </a:moveTo>
                  <a:cubicBezTo>
                    <a:pt x="21545" y="313"/>
                    <a:pt x="21545" y="626"/>
                    <a:pt x="21436" y="918"/>
                  </a:cubicBezTo>
                  <a:cubicBezTo>
                    <a:pt x="21327" y="1210"/>
                    <a:pt x="21109" y="1481"/>
                    <a:pt x="21000" y="1794"/>
                  </a:cubicBezTo>
                  <a:cubicBezTo>
                    <a:pt x="20890" y="2107"/>
                    <a:pt x="20890" y="2462"/>
                    <a:pt x="20672" y="2754"/>
                  </a:cubicBezTo>
                  <a:cubicBezTo>
                    <a:pt x="20454" y="3046"/>
                    <a:pt x="20018" y="3274"/>
                    <a:pt x="19472" y="3515"/>
                  </a:cubicBezTo>
                  <a:cubicBezTo>
                    <a:pt x="18927" y="3757"/>
                    <a:pt x="18272" y="4010"/>
                    <a:pt x="17400" y="4302"/>
                  </a:cubicBezTo>
                  <a:cubicBezTo>
                    <a:pt x="16527" y="4594"/>
                    <a:pt x="15436" y="4924"/>
                    <a:pt x="14563" y="5241"/>
                  </a:cubicBezTo>
                  <a:cubicBezTo>
                    <a:pt x="13690" y="5559"/>
                    <a:pt x="13036" y="5863"/>
                    <a:pt x="12272" y="6172"/>
                  </a:cubicBezTo>
                  <a:cubicBezTo>
                    <a:pt x="11509" y="6481"/>
                    <a:pt x="10636" y="6794"/>
                    <a:pt x="9763" y="7098"/>
                  </a:cubicBezTo>
                  <a:cubicBezTo>
                    <a:pt x="8890" y="7403"/>
                    <a:pt x="8018" y="7699"/>
                    <a:pt x="7036" y="8016"/>
                  </a:cubicBezTo>
                  <a:cubicBezTo>
                    <a:pt x="6054" y="8334"/>
                    <a:pt x="4963" y="8672"/>
                    <a:pt x="3981" y="8998"/>
                  </a:cubicBezTo>
                  <a:cubicBezTo>
                    <a:pt x="3000" y="9324"/>
                    <a:pt x="2127" y="9637"/>
                    <a:pt x="1472" y="9950"/>
                  </a:cubicBezTo>
                  <a:cubicBezTo>
                    <a:pt x="818" y="10263"/>
                    <a:pt x="381" y="10576"/>
                    <a:pt x="163" y="10902"/>
                  </a:cubicBezTo>
                  <a:cubicBezTo>
                    <a:pt x="-55" y="11227"/>
                    <a:pt x="-55" y="11566"/>
                    <a:pt x="163" y="11900"/>
                  </a:cubicBezTo>
                  <a:cubicBezTo>
                    <a:pt x="381" y="12234"/>
                    <a:pt x="818" y="12564"/>
                    <a:pt x="1145" y="12881"/>
                  </a:cubicBezTo>
                  <a:cubicBezTo>
                    <a:pt x="1472" y="13199"/>
                    <a:pt x="1690" y="13503"/>
                    <a:pt x="2018" y="13795"/>
                  </a:cubicBezTo>
                  <a:cubicBezTo>
                    <a:pt x="2345" y="14087"/>
                    <a:pt x="2781" y="14366"/>
                    <a:pt x="3327" y="14654"/>
                  </a:cubicBezTo>
                  <a:cubicBezTo>
                    <a:pt x="3872" y="14941"/>
                    <a:pt x="4527" y="15238"/>
                    <a:pt x="5400" y="15534"/>
                  </a:cubicBezTo>
                  <a:cubicBezTo>
                    <a:pt x="6272" y="15830"/>
                    <a:pt x="7363" y="16126"/>
                    <a:pt x="8345" y="16401"/>
                  </a:cubicBezTo>
                  <a:cubicBezTo>
                    <a:pt x="9327" y="16676"/>
                    <a:pt x="10200" y="16930"/>
                    <a:pt x="11181" y="17192"/>
                  </a:cubicBezTo>
                  <a:cubicBezTo>
                    <a:pt x="12163" y="17454"/>
                    <a:pt x="13254" y="17725"/>
                    <a:pt x="14018" y="17983"/>
                  </a:cubicBezTo>
                  <a:cubicBezTo>
                    <a:pt x="14781" y="18241"/>
                    <a:pt x="15218" y="18486"/>
                    <a:pt x="15436" y="18757"/>
                  </a:cubicBezTo>
                  <a:cubicBezTo>
                    <a:pt x="15654" y="19028"/>
                    <a:pt x="15654" y="19324"/>
                    <a:pt x="15436" y="19582"/>
                  </a:cubicBezTo>
                  <a:cubicBezTo>
                    <a:pt x="15218" y="19840"/>
                    <a:pt x="14781" y="20060"/>
                    <a:pt x="14454" y="20280"/>
                  </a:cubicBezTo>
                  <a:cubicBezTo>
                    <a:pt x="14127" y="20500"/>
                    <a:pt x="13909" y="20720"/>
                    <a:pt x="13690" y="20915"/>
                  </a:cubicBezTo>
                  <a:cubicBezTo>
                    <a:pt x="13472" y="21109"/>
                    <a:pt x="13254" y="21278"/>
                    <a:pt x="13254" y="21388"/>
                  </a:cubicBezTo>
                  <a:cubicBezTo>
                    <a:pt x="13254" y="21498"/>
                    <a:pt x="13472" y="21549"/>
                    <a:pt x="1369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" name="Shape 1073741852">
              <a:extLst>
                <a:ext uri="{FF2B5EF4-FFF2-40B4-BE49-F238E27FC236}">
                  <a16:creationId xmlns:a16="http://schemas.microsoft.com/office/drawing/2014/main" id="{59DAD1FE-FE5F-4697-ACED-4D4B22E915EA}"/>
                </a:ext>
              </a:extLst>
            </p:cNvPr>
            <p:cNvSpPr/>
            <p:nvPr/>
          </p:nvSpPr>
          <p:spPr>
            <a:xfrm>
              <a:off x="3134457" y="417167"/>
              <a:ext cx="39878" cy="60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8" h="21575" extrusionOk="0">
                  <a:moveTo>
                    <a:pt x="14658" y="0"/>
                  </a:moveTo>
                  <a:cubicBezTo>
                    <a:pt x="11572" y="161"/>
                    <a:pt x="8486" y="322"/>
                    <a:pt x="6557" y="938"/>
                  </a:cubicBezTo>
                  <a:cubicBezTo>
                    <a:pt x="4629" y="1554"/>
                    <a:pt x="3857" y="2626"/>
                    <a:pt x="3086" y="4154"/>
                  </a:cubicBezTo>
                  <a:cubicBezTo>
                    <a:pt x="2315" y="5681"/>
                    <a:pt x="1543" y="7665"/>
                    <a:pt x="772" y="9755"/>
                  </a:cubicBezTo>
                  <a:cubicBezTo>
                    <a:pt x="0" y="11845"/>
                    <a:pt x="-771" y="14043"/>
                    <a:pt x="1543" y="15919"/>
                  </a:cubicBezTo>
                  <a:cubicBezTo>
                    <a:pt x="3858" y="17795"/>
                    <a:pt x="9258" y="19349"/>
                    <a:pt x="13115" y="20287"/>
                  </a:cubicBezTo>
                  <a:cubicBezTo>
                    <a:pt x="16972" y="21225"/>
                    <a:pt x="19286" y="21546"/>
                    <a:pt x="20058" y="21573"/>
                  </a:cubicBezTo>
                  <a:cubicBezTo>
                    <a:pt x="20829" y="21600"/>
                    <a:pt x="20058" y="21332"/>
                    <a:pt x="18900" y="20957"/>
                  </a:cubicBezTo>
                  <a:cubicBezTo>
                    <a:pt x="17743" y="20582"/>
                    <a:pt x="16200" y="20099"/>
                    <a:pt x="14658" y="19617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8" name="Shape 1073741853">
              <a:extLst>
                <a:ext uri="{FF2B5EF4-FFF2-40B4-BE49-F238E27FC236}">
                  <a16:creationId xmlns:a16="http://schemas.microsoft.com/office/drawing/2014/main" id="{F1DF5705-8D60-40FD-9EC4-4AC195404918}"/>
                </a:ext>
              </a:extLst>
            </p:cNvPr>
            <p:cNvSpPr/>
            <p:nvPr/>
          </p:nvSpPr>
          <p:spPr>
            <a:xfrm>
              <a:off x="3162959" y="370983"/>
              <a:ext cx="787393" cy="657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579" extrusionOk="0">
                  <a:moveTo>
                    <a:pt x="377" y="177"/>
                  </a:moveTo>
                  <a:cubicBezTo>
                    <a:pt x="171" y="78"/>
                    <a:pt x="-36" y="-21"/>
                    <a:pt x="5" y="4"/>
                  </a:cubicBezTo>
                  <a:cubicBezTo>
                    <a:pt x="47" y="29"/>
                    <a:pt x="336" y="177"/>
                    <a:pt x="1203" y="251"/>
                  </a:cubicBezTo>
                  <a:cubicBezTo>
                    <a:pt x="2070" y="326"/>
                    <a:pt x="3516" y="326"/>
                    <a:pt x="5065" y="326"/>
                  </a:cubicBezTo>
                  <a:cubicBezTo>
                    <a:pt x="6613" y="326"/>
                    <a:pt x="8265" y="326"/>
                    <a:pt x="9938" y="326"/>
                  </a:cubicBezTo>
                  <a:cubicBezTo>
                    <a:pt x="11611" y="326"/>
                    <a:pt x="13304" y="326"/>
                    <a:pt x="14956" y="375"/>
                  </a:cubicBezTo>
                  <a:cubicBezTo>
                    <a:pt x="16608" y="425"/>
                    <a:pt x="18219" y="524"/>
                    <a:pt x="19231" y="573"/>
                  </a:cubicBezTo>
                  <a:cubicBezTo>
                    <a:pt x="20242" y="623"/>
                    <a:pt x="20655" y="623"/>
                    <a:pt x="20965" y="598"/>
                  </a:cubicBezTo>
                  <a:cubicBezTo>
                    <a:pt x="21275" y="573"/>
                    <a:pt x="21481" y="524"/>
                    <a:pt x="21523" y="598"/>
                  </a:cubicBezTo>
                  <a:cubicBezTo>
                    <a:pt x="21564" y="673"/>
                    <a:pt x="21440" y="871"/>
                    <a:pt x="21316" y="1812"/>
                  </a:cubicBezTo>
                  <a:cubicBezTo>
                    <a:pt x="21192" y="2753"/>
                    <a:pt x="21068" y="4438"/>
                    <a:pt x="20986" y="6246"/>
                  </a:cubicBezTo>
                  <a:cubicBezTo>
                    <a:pt x="20903" y="8054"/>
                    <a:pt x="20862" y="9986"/>
                    <a:pt x="20841" y="11894"/>
                  </a:cubicBezTo>
                  <a:cubicBezTo>
                    <a:pt x="20821" y="13801"/>
                    <a:pt x="20821" y="15684"/>
                    <a:pt x="20883" y="17096"/>
                  </a:cubicBezTo>
                  <a:cubicBezTo>
                    <a:pt x="20944" y="18507"/>
                    <a:pt x="21068" y="19449"/>
                    <a:pt x="21130" y="20043"/>
                  </a:cubicBezTo>
                  <a:cubicBezTo>
                    <a:pt x="21192" y="20638"/>
                    <a:pt x="21192" y="20885"/>
                    <a:pt x="21110" y="21084"/>
                  </a:cubicBezTo>
                  <a:cubicBezTo>
                    <a:pt x="21027" y="21282"/>
                    <a:pt x="20862" y="21430"/>
                    <a:pt x="20697" y="21579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9" name="Shape 1073741854">
              <a:extLst>
                <a:ext uri="{FF2B5EF4-FFF2-40B4-BE49-F238E27FC236}">
                  <a16:creationId xmlns:a16="http://schemas.microsoft.com/office/drawing/2014/main" id="{4C8A9CD2-029F-4FCF-904F-616315A6658E}"/>
                </a:ext>
              </a:extLst>
            </p:cNvPr>
            <p:cNvSpPr/>
            <p:nvPr/>
          </p:nvSpPr>
          <p:spPr>
            <a:xfrm>
              <a:off x="3170705" y="990155"/>
              <a:ext cx="824662" cy="29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extrusionOk="0">
                  <a:moveTo>
                    <a:pt x="989" y="8240"/>
                  </a:moveTo>
                  <a:cubicBezTo>
                    <a:pt x="791" y="9320"/>
                    <a:pt x="593" y="10400"/>
                    <a:pt x="396" y="9860"/>
                  </a:cubicBezTo>
                  <a:cubicBezTo>
                    <a:pt x="198" y="9320"/>
                    <a:pt x="0" y="7160"/>
                    <a:pt x="0" y="5000"/>
                  </a:cubicBezTo>
                  <a:cubicBezTo>
                    <a:pt x="0" y="2840"/>
                    <a:pt x="198" y="680"/>
                    <a:pt x="910" y="140"/>
                  </a:cubicBezTo>
                  <a:cubicBezTo>
                    <a:pt x="1622" y="-400"/>
                    <a:pt x="2848" y="680"/>
                    <a:pt x="4233" y="2300"/>
                  </a:cubicBezTo>
                  <a:cubicBezTo>
                    <a:pt x="5618" y="3920"/>
                    <a:pt x="7160" y="6080"/>
                    <a:pt x="8802" y="7160"/>
                  </a:cubicBezTo>
                  <a:cubicBezTo>
                    <a:pt x="10444" y="8240"/>
                    <a:pt x="12185" y="8240"/>
                    <a:pt x="13826" y="8240"/>
                  </a:cubicBezTo>
                  <a:cubicBezTo>
                    <a:pt x="15468" y="8240"/>
                    <a:pt x="17011" y="8240"/>
                    <a:pt x="18198" y="9320"/>
                  </a:cubicBezTo>
                  <a:cubicBezTo>
                    <a:pt x="19385" y="10400"/>
                    <a:pt x="20215" y="12560"/>
                    <a:pt x="20769" y="14720"/>
                  </a:cubicBezTo>
                  <a:cubicBezTo>
                    <a:pt x="21323" y="16880"/>
                    <a:pt x="21600" y="19040"/>
                    <a:pt x="21600" y="20120"/>
                  </a:cubicBezTo>
                  <a:cubicBezTo>
                    <a:pt x="21600" y="21200"/>
                    <a:pt x="21323" y="21200"/>
                    <a:pt x="21086" y="21200"/>
                  </a:cubicBezTo>
                  <a:cubicBezTo>
                    <a:pt x="20848" y="21200"/>
                    <a:pt x="20651" y="21200"/>
                    <a:pt x="20453" y="212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0" name="Shape 1073741855">
              <a:extLst>
                <a:ext uri="{FF2B5EF4-FFF2-40B4-BE49-F238E27FC236}">
                  <a16:creationId xmlns:a16="http://schemas.microsoft.com/office/drawing/2014/main" id="{FB89F0B9-F5C6-4DDF-B92C-099C514FB538}"/>
                </a:ext>
              </a:extLst>
            </p:cNvPr>
            <p:cNvSpPr/>
            <p:nvPr/>
          </p:nvSpPr>
          <p:spPr>
            <a:xfrm>
              <a:off x="3264348" y="525913"/>
              <a:ext cx="16615" cy="321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709" y="1217"/>
                    <a:pt x="9818" y="2434"/>
                    <a:pt x="5891" y="4766"/>
                  </a:cubicBezTo>
                  <a:cubicBezTo>
                    <a:pt x="1964" y="7099"/>
                    <a:pt x="0" y="10546"/>
                    <a:pt x="0" y="13538"/>
                  </a:cubicBezTo>
                  <a:cubicBezTo>
                    <a:pt x="0" y="16530"/>
                    <a:pt x="1964" y="19065"/>
                    <a:pt x="3927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1" name="Shape 1073741856">
              <a:extLst>
                <a:ext uri="{FF2B5EF4-FFF2-40B4-BE49-F238E27FC236}">
                  <a16:creationId xmlns:a16="http://schemas.microsoft.com/office/drawing/2014/main" id="{5DE2D3CB-CB6D-480D-A5AC-79AF2CB28282}"/>
                </a:ext>
              </a:extLst>
            </p:cNvPr>
            <p:cNvSpPr/>
            <p:nvPr/>
          </p:nvSpPr>
          <p:spPr>
            <a:xfrm>
              <a:off x="3304446" y="494196"/>
              <a:ext cx="493444" cy="36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600" extrusionOk="0">
                  <a:moveTo>
                    <a:pt x="554" y="0"/>
                  </a:moveTo>
                  <a:cubicBezTo>
                    <a:pt x="226" y="360"/>
                    <a:pt x="-101" y="720"/>
                    <a:pt x="30" y="900"/>
                  </a:cubicBezTo>
                  <a:cubicBezTo>
                    <a:pt x="161" y="1080"/>
                    <a:pt x="750" y="1080"/>
                    <a:pt x="2124" y="1215"/>
                  </a:cubicBezTo>
                  <a:cubicBezTo>
                    <a:pt x="3499" y="1350"/>
                    <a:pt x="5659" y="1620"/>
                    <a:pt x="8048" y="1665"/>
                  </a:cubicBezTo>
                  <a:cubicBezTo>
                    <a:pt x="10437" y="1710"/>
                    <a:pt x="13055" y="1530"/>
                    <a:pt x="14757" y="1305"/>
                  </a:cubicBezTo>
                  <a:cubicBezTo>
                    <a:pt x="16459" y="1080"/>
                    <a:pt x="17244" y="810"/>
                    <a:pt x="17964" y="765"/>
                  </a:cubicBezTo>
                  <a:cubicBezTo>
                    <a:pt x="18684" y="720"/>
                    <a:pt x="19339" y="900"/>
                    <a:pt x="19961" y="1080"/>
                  </a:cubicBezTo>
                  <a:cubicBezTo>
                    <a:pt x="20583" y="1260"/>
                    <a:pt x="21172" y="1440"/>
                    <a:pt x="21335" y="1710"/>
                  </a:cubicBezTo>
                  <a:cubicBezTo>
                    <a:pt x="21499" y="1980"/>
                    <a:pt x="21237" y="2340"/>
                    <a:pt x="20812" y="3600"/>
                  </a:cubicBezTo>
                  <a:cubicBezTo>
                    <a:pt x="20386" y="4860"/>
                    <a:pt x="19797" y="7020"/>
                    <a:pt x="19372" y="9720"/>
                  </a:cubicBezTo>
                  <a:cubicBezTo>
                    <a:pt x="18946" y="12420"/>
                    <a:pt x="18684" y="15660"/>
                    <a:pt x="18554" y="17730"/>
                  </a:cubicBezTo>
                  <a:cubicBezTo>
                    <a:pt x="18423" y="19800"/>
                    <a:pt x="18423" y="20700"/>
                    <a:pt x="18423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2" name="Shape 1073741857">
              <a:extLst>
                <a:ext uri="{FF2B5EF4-FFF2-40B4-BE49-F238E27FC236}">
                  <a16:creationId xmlns:a16="http://schemas.microsoft.com/office/drawing/2014/main" id="{AC1EE0AD-CC6A-49A5-9823-598957F15E32}"/>
                </a:ext>
              </a:extLst>
            </p:cNvPr>
            <p:cNvSpPr/>
            <p:nvPr/>
          </p:nvSpPr>
          <p:spPr>
            <a:xfrm>
              <a:off x="3259651" y="852994"/>
              <a:ext cx="438173" cy="30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027" extrusionOk="0">
                  <a:moveTo>
                    <a:pt x="825" y="11770"/>
                  </a:moveTo>
                  <a:cubicBezTo>
                    <a:pt x="379" y="7656"/>
                    <a:pt x="-66" y="3541"/>
                    <a:pt x="8" y="1484"/>
                  </a:cubicBezTo>
                  <a:cubicBezTo>
                    <a:pt x="82" y="-573"/>
                    <a:pt x="676" y="-573"/>
                    <a:pt x="2272" y="1998"/>
                  </a:cubicBezTo>
                  <a:cubicBezTo>
                    <a:pt x="3868" y="4570"/>
                    <a:pt x="6466" y="9713"/>
                    <a:pt x="9101" y="13313"/>
                  </a:cubicBezTo>
                  <a:cubicBezTo>
                    <a:pt x="11736" y="16913"/>
                    <a:pt x="14408" y="18970"/>
                    <a:pt x="16487" y="19998"/>
                  </a:cubicBezTo>
                  <a:cubicBezTo>
                    <a:pt x="18565" y="21027"/>
                    <a:pt x="20049" y="21027"/>
                    <a:pt x="21534" y="21027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3" name="Shape 1073741858">
              <a:extLst>
                <a:ext uri="{FF2B5EF4-FFF2-40B4-BE49-F238E27FC236}">
                  <a16:creationId xmlns:a16="http://schemas.microsoft.com/office/drawing/2014/main" id="{D2C59558-F1AC-4284-AA73-68D842FD4AFA}"/>
                </a:ext>
              </a:extLst>
            </p:cNvPr>
            <p:cNvSpPr/>
            <p:nvPr/>
          </p:nvSpPr>
          <p:spPr>
            <a:xfrm>
              <a:off x="3266062" y="636864"/>
              <a:ext cx="447267" cy="182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376" extrusionOk="0">
                  <a:moveTo>
                    <a:pt x="933" y="20457"/>
                  </a:moveTo>
                  <a:cubicBezTo>
                    <a:pt x="570" y="20988"/>
                    <a:pt x="208" y="21519"/>
                    <a:pt x="63" y="21342"/>
                  </a:cubicBezTo>
                  <a:cubicBezTo>
                    <a:pt x="-82" y="21165"/>
                    <a:pt x="-10" y="20280"/>
                    <a:pt x="643" y="18155"/>
                  </a:cubicBezTo>
                  <a:cubicBezTo>
                    <a:pt x="1295" y="16030"/>
                    <a:pt x="2527" y="12667"/>
                    <a:pt x="3615" y="9922"/>
                  </a:cubicBezTo>
                  <a:cubicBezTo>
                    <a:pt x="4702" y="7178"/>
                    <a:pt x="5644" y="5053"/>
                    <a:pt x="6260" y="3726"/>
                  </a:cubicBezTo>
                  <a:cubicBezTo>
                    <a:pt x="6876" y="2398"/>
                    <a:pt x="7166" y="1867"/>
                    <a:pt x="7348" y="2044"/>
                  </a:cubicBezTo>
                  <a:cubicBezTo>
                    <a:pt x="7529" y="2221"/>
                    <a:pt x="7601" y="3106"/>
                    <a:pt x="7637" y="4522"/>
                  </a:cubicBezTo>
                  <a:cubicBezTo>
                    <a:pt x="7674" y="5939"/>
                    <a:pt x="7674" y="7886"/>
                    <a:pt x="7710" y="9303"/>
                  </a:cubicBezTo>
                  <a:cubicBezTo>
                    <a:pt x="7746" y="10719"/>
                    <a:pt x="7819" y="11604"/>
                    <a:pt x="7964" y="12489"/>
                  </a:cubicBezTo>
                  <a:cubicBezTo>
                    <a:pt x="8109" y="13375"/>
                    <a:pt x="8326" y="14260"/>
                    <a:pt x="8616" y="14437"/>
                  </a:cubicBezTo>
                  <a:cubicBezTo>
                    <a:pt x="8906" y="14614"/>
                    <a:pt x="9268" y="14083"/>
                    <a:pt x="10174" y="11781"/>
                  </a:cubicBezTo>
                  <a:cubicBezTo>
                    <a:pt x="11080" y="9480"/>
                    <a:pt x="12530" y="5408"/>
                    <a:pt x="13400" y="3017"/>
                  </a:cubicBezTo>
                  <a:cubicBezTo>
                    <a:pt x="14270" y="627"/>
                    <a:pt x="14560" y="-81"/>
                    <a:pt x="14705" y="8"/>
                  </a:cubicBezTo>
                  <a:cubicBezTo>
                    <a:pt x="14850" y="96"/>
                    <a:pt x="14850" y="981"/>
                    <a:pt x="15103" y="3283"/>
                  </a:cubicBezTo>
                  <a:cubicBezTo>
                    <a:pt x="15357" y="5585"/>
                    <a:pt x="15864" y="9303"/>
                    <a:pt x="16190" y="11604"/>
                  </a:cubicBezTo>
                  <a:cubicBezTo>
                    <a:pt x="16517" y="13906"/>
                    <a:pt x="16662" y="14791"/>
                    <a:pt x="16843" y="15588"/>
                  </a:cubicBezTo>
                  <a:cubicBezTo>
                    <a:pt x="17024" y="16385"/>
                    <a:pt x="17241" y="17093"/>
                    <a:pt x="17459" y="17004"/>
                  </a:cubicBezTo>
                  <a:cubicBezTo>
                    <a:pt x="17676" y="16916"/>
                    <a:pt x="17894" y="16030"/>
                    <a:pt x="18437" y="13729"/>
                  </a:cubicBezTo>
                  <a:cubicBezTo>
                    <a:pt x="18981" y="11427"/>
                    <a:pt x="19851" y="7709"/>
                    <a:pt x="20431" y="5408"/>
                  </a:cubicBezTo>
                  <a:cubicBezTo>
                    <a:pt x="21011" y="3106"/>
                    <a:pt x="21301" y="2221"/>
                    <a:pt x="21409" y="2221"/>
                  </a:cubicBezTo>
                  <a:cubicBezTo>
                    <a:pt x="21518" y="2221"/>
                    <a:pt x="21446" y="3106"/>
                    <a:pt x="21373" y="5850"/>
                  </a:cubicBezTo>
                  <a:cubicBezTo>
                    <a:pt x="21301" y="8594"/>
                    <a:pt x="21228" y="13198"/>
                    <a:pt x="21156" y="17801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4" name="Shape 1073741859">
              <a:extLst>
                <a:ext uri="{FF2B5EF4-FFF2-40B4-BE49-F238E27FC236}">
                  <a16:creationId xmlns:a16="http://schemas.microsoft.com/office/drawing/2014/main" id="{78E0710B-AD46-46F0-BD43-E9C5695CA3A5}"/>
                </a:ext>
              </a:extLst>
            </p:cNvPr>
            <p:cNvSpPr/>
            <p:nvPr/>
          </p:nvSpPr>
          <p:spPr>
            <a:xfrm>
              <a:off x="3389708" y="590264"/>
              <a:ext cx="271867" cy="32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69" extrusionOk="0">
                  <a:moveTo>
                    <a:pt x="0" y="16335"/>
                  </a:moveTo>
                  <a:cubicBezTo>
                    <a:pt x="2400" y="10701"/>
                    <a:pt x="4800" y="5066"/>
                    <a:pt x="6300" y="2248"/>
                  </a:cubicBezTo>
                  <a:cubicBezTo>
                    <a:pt x="7800" y="-569"/>
                    <a:pt x="8400" y="-569"/>
                    <a:pt x="8880" y="1309"/>
                  </a:cubicBezTo>
                  <a:cubicBezTo>
                    <a:pt x="9360" y="3188"/>
                    <a:pt x="9720" y="6944"/>
                    <a:pt x="10140" y="10701"/>
                  </a:cubicBezTo>
                  <a:cubicBezTo>
                    <a:pt x="10560" y="14457"/>
                    <a:pt x="11040" y="18214"/>
                    <a:pt x="11880" y="19622"/>
                  </a:cubicBezTo>
                  <a:cubicBezTo>
                    <a:pt x="12720" y="21031"/>
                    <a:pt x="13920" y="20092"/>
                    <a:pt x="15600" y="17274"/>
                  </a:cubicBezTo>
                  <a:cubicBezTo>
                    <a:pt x="17280" y="14457"/>
                    <a:pt x="19440" y="9761"/>
                    <a:pt x="21600" y="5066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5" name="Shape 1073741860">
              <a:extLst>
                <a:ext uri="{FF2B5EF4-FFF2-40B4-BE49-F238E27FC236}">
                  <a16:creationId xmlns:a16="http://schemas.microsoft.com/office/drawing/2014/main" id="{6634E43D-F49E-4C56-B9FA-A5065969F371}"/>
                </a:ext>
              </a:extLst>
            </p:cNvPr>
            <p:cNvSpPr/>
            <p:nvPr/>
          </p:nvSpPr>
          <p:spPr>
            <a:xfrm>
              <a:off x="3140498" y="1133270"/>
              <a:ext cx="2537418" cy="40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extrusionOk="0">
                  <a:moveTo>
                    <a:pt x="0" y="11900"/>
                  </a:moveTo>
                  <a:cubicBezTo>
                    <a:pt x="321" y="13500"/>
                    <a:pt x="643" y="15100"/>
                    <a:pt x="964" y="16300"/>
                  </a:cubicBezTo>
                  <a:cubicBezTo>
                    <a:pt x="1286" y="17500"/>
                    <a:pt x="1607" y="18300"/>
                    <a:pt x="2012" y="18700"/>
                  </a:cubicBezTo>
                  <a:cubicBezTo>
                    <a:pt x="2417" y="19100"/>
                    <a:pt x="2906" y="19100"/>
                    <a:pt x="3381" y="19500"/>
                  </a:cubicBezTo>
                  <a:cubicBezTo>
                    <a:pt x="3857" y="19900"/>
                    <a:pt x="4320" y="20700"/>
                    <a:pt x="4802" y="21100"/>
                  </a:cubicBezTo>
                  <a:cubicBezTo>
                    <a:pt x="5284" y="21500"/>
                    <a:pt x="5786" y="21500"/>
                    <a:pt x="6236" y="21100"/>
                  </a:cubicBezTo>
                  <a:cubicBezTo>
                    <a:pt x="6686" y="20700"/>
                    <a:pt x="7084" y="19900"/>
                    <a:pt x="7547" y="19500"/>
                  </a:cubicBezTo>
                  <a:cubicBezTo>
                    <a:pt x="8010" y="19100"/>
                    <a:pt x="8537" y="19100"/>
                    <a:pt x="9058" y="19100"/>
                  </a:cubicBezTo>
                  <a:cubicBezTo>
                    <a:pt x="9579" y="19100"/>
                    <a:pt x="10093" y="19100"/>
                    <a:pt x="10498" y="18300"/>
                  </a:cubicBezTo>
                  <a:cubicBezTo>
                    <a:pt x="10903" y="17500"/>
                    <a:pt x="11199" y="15900"/>
                    <a:pt x="11584" y="15100"/>
                  </a:cubicBezTo>
                  <a:cubicBezTo>
                    <a:pt x="11970" y="14300"/>
                    <a:pt x="12446" y="14300"/>
                    <a:pt x="12883" y="13900"/>
                  </a:cubicBezTo>
                  <a:cubicBezTo>
                    <a:pt x="13320" y="13500"/>
                    <a:pt x="13719" y="12700"/>
                    <a:pt x="14091" y="11900"/>
                  </a:cubicBezTo>
                  <a:cubicBezTo>
                    <a:pt x="14464" y="11100"/>
                    <a:pt x="14811" y="10300"/>
                    <a:pt x="15152" y="9100"/>
                  </a:cubicBezTo>
                  <a:cubicBezTo>
                    <a:pt x="15493" y="7900"/>
                    <a:pt x="15827" y="6300"/>
                    <a:pt x="16187" y="5100"/>
                  </a:cubicBezTo>
                  <a:cubicBezTo>
                    <a:pt x="16547" y="3900"/>
                    <a:pt x="16933" y="3100"/>
                    <a:pt x="17293" y="2300"/>
                  </a:cubicBezTo>
                  <a:cubicBezTo>
                    <a:pt x="17653" y="1500"/>
                    <a:pt x="17987" y="700"/>
                    <a:pt x="18411" y="300"/>
                  </a:cubicBezTo>
                  <a:cubicBezTo>
                    <a:pt x="18836" y="-100"/>
                    <a:pt x="19350" y="-100"/>
                    <a:pt x="19774" y="300"/>
                  </a:cubicBezTo>
                  <a:cubicBezTo>
                    <a:pt x="20199" y="700"/>
                    <a:pt x="20533" y="1500"/>
                    <a:pt x="20822" y="2300"/>
                  </a:cubicBezTo>
                  <a:cubicBezTo>
                    <a:pt x="21111" y="3100"/>
                    <a:pt x="21356" y="3900"/>
                    <a:pt x="21600" y="47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6" name="Shape 1073741861">
              <a:extLst>
                <a:ext uri="{FF2B5EF4-FFF2-40B4-BE49-F238E27FC236}">
                  <a16:creationId xmlns:a16="http://schemas.microsoft.com/office/drawing/2014/main" id="{8F3C08DA-EED3-459C-B734-CE19CA9131E8}"/>
                </a:ext>
              </a:extLst>
            </p:cNvPr>
            <p:cNvSpPr/>
            <p:nvPr/>
          </p:nvSpPr>
          <p:spPr>
            <a:xfrm>
              <a:off x="3122374" y="1685875"/>
              <a:ext cx="2417408" cy="45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600" extrusionOk="0">
                  <a:moveTo>
                    <a:pt x="0" y="19440"/>
                  </a:moveTo>
                  <a:cubicBezTo>
                    <a:pt x="621" y="19440"/>
                    <a:pt x="1241" y="19440"/>
                    <a:pt x="1761" y="19800"/>
                  </a:cubicBezTo>
                  <a:cubicBezTo>
                    <a:pt x="2280" y="20160"/>
                    <a:pt x="2698" y="20880"/>
                    <a:pt x="3191" y="21240"/>
                  </a:cubicBezTo>
                  <a:cubicBezTo>
                    <a:pt x="3683" y="21600"/>
                    <a:pt x="4250" y="21600"/>
                    <a:pt x="4776" y="21600"/>
                  </a:cubicBezTo>
                  <a:cubicBezTo>
                    <a:pt x="5302" y="21600"/>
                    <a:pt x="5788" y="21600"/>
                    <a:pt x="6314" y="20880"/>
                  </a:cubicBezTo>
                  <a:cubicBezTo>
                    <a:pt x="6840" y="20160"/>
                    <a:pt x="7407" y="18720"/>
                    <a:pt x="7913" y="18360"/>
                  </a:cubicBezTo>
                  <a:cubicBezTo>
                    <a:pt x="8419" y="18000"/>
                    <a:pt x="8864" y="18720"/>
                    <a:pt x="9316" y="18720"/>
                  </a:cubicBezTo>
                  <a:cubicBezTo>
                    <a:pt x="9768" y="18720"/>
                    <a:pt x="10227" y="18000"/>
                    <a:pt x="10719" y="17640"/>
                  </a:cubicBezTo>
                  <a:cubicBezTo>
                    <a:pt x="11211" y="17280"/>
                    <a:pt x="11738" y="17280"/>
                    <a:pt x="12250" y="16920"/>
                  </a:cubicBezTo>
                  <a:cubicBezTo>
                    <a:pt x="12763" y="16560"/>
                    <a:pt x="13262" y="15840"/>
                    <a:pt x="13761" y="14760"/>
                  </a:cubicBezTo>
                  <a:cubicBezTo>
                    <a:pt x="14261" y="13680"/>
                    <a:pt x="14760" y="12240"/>
                    <a:pt x="15293" y="11520"/>
                  </a:cubicBezTo>
                  <a:cubicBezTo>
                    <a:pt x="15826" y="10800"/>
                    <a:pt x="16392" y="10800"/>
                    <a:pt x="16905" y="10440"/>
                  </a:cubicBezTo>
                  <a:cubicBezTo>
                    <a:pt x="17418" y="10080"/>
                    <a:pt x="17876" y="9360"/>
                    <a:pt x="18376" y="8640"/>
                  </a:cubicBezTo>
                  <a:cubicBezTo>
                    <a:pt x="18875" y="7920"/>
                    <a:pt x="19414" y="7200"/>
                    <a:pt x="19900" y="6480"/>
                  </a:cubicBezTo>
                  <a:cubicBezTo>
                    <a:pt x="20386" y="5760"/>
                    <a:pt x="20817" y="5040"/>
                    <a:pt x="21067" y="4680"/>
                  </a:cubicBezTo>
                  <a:cubicBezTo>
                    <a:pt x="21317" y="4320"/>
                    <a:pt x="21384" y="4320"/>
                    <a:pt x="21452" y="4320"/>
                  </a:cubicBezTo>
                  <a:cubicBezTo>
                    <a:pt x="21519" y="4320"/>
                    <a:pt x="21587" y="4320"/>
                    <a:pt x="21593" y="3600"/>
                  </a:cubicBezTo>
                  <a:cubicBezTo>
                    <a:pt x="21600" y="2880"/>
                    <a:pt x="21546" y="1440"/>
                    <a:pt x="21492" y="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" name="Shape 1073741862">
              <a:extLst>
                <a:ext uri="{FF2B5EF4-FFF2-40B4-BE49-F238E27FC236}">
                  <a16:creationId xmlns:a16="http://schemas.microsoft.com/office/drawing/2014/main" id="{537EBC8F-B231-4AC4-BC22-7D089051ABA0}"/>
                </a:ext>
              </a:extLst>
            </p:cNvPr>
            <p:cNvSpPr/>
            <p:nvPr/>
          </p:nvSpPr>
          <p:spPr>
            <a:xfrm>
              <a:off x="3126905" y="2347605"/>
              <a:ext cx="2369767" cy="26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extrusionOk="0">
                  <a:moveTo>
                    <a:pt x="0" y="21450"/>
                  </a:moveTo>
                  <a:cubicBezTo>
                    <a:pt x="372" y="17850"/>
                    <a:pt x="743" y="14250"/>
                    <a:pt x="1184" y="11850"/>
                  </a:cubicBezTo>
                  <a:cubicBezTo>
                    <a:pt x="1624" y="9450"/>
                    <a:pt x="2134" y="8250"/>
                    <a:pt x="2657" y="8250"/>
                  </a:cubicBezTo>
                  <a:cubicBezTo>
                    <a:pt x="3180" y="8250"/>
                    <a:pt x="3717" y="9450"/>
                    <a:pt x="4268" y="10050"/>
                  </a:cubicBezTo>
                  <a:cubicBezTo>
                    <a:pt x="4818" y="10650"/>
                    <a:pt x="5383" y="10650"/>
                    <a:pt x="5927" y="10650"/>
                  </a:cubicBezTo>
                  <a:cubicBezTo>
                    <a:pt x="6470" y="10650"/>
                    <a:pt x="6993" y="10650"/>
                    <a:pt x="7537" y="10650"/>
                  </a:cubicBezTo>
                  <a:cubicBezTo>
                    <a:pt x="8081" y="10650"/>
                    <a:pt x="8646" y="10650"/>
                    <a:pt x="9182" y="9450"/>
                  </a:cubicBezTo>
                  <a:cubicBezTo>
                    <a:pt x="9719" y="8250"/>
                    <a:pt x="10229" y="5850"/>
                    <a:pt x="10738" y="4050"/>
                  </a:cubicBezTo>
                  <a:cubicBezTo>
                    <a:pt x="11247" y="2250"/>
                    <a:pt x="11757" y="1050"/>
                    <a:pt x="12301" y="450"/>
                  </a:cubicBezTo>
                  <a:cubicBezTo>
                    <a:pt x="12844" y="-150"/>
                    <a:pt x="13423" y="-150"/>
                    <a:pt x="13959" y="450"/>
                  </a:cubicBezTo>
                  <a:cubicBezTo>
                    <a:pt x="14496" y="1050"/>
                    <a:pt x="14992" y="2250"/>
                    <a:pt x="15501" y="3450"/>
                  </a:cubicBezTo>
                  <a:cubicBezTo>
                    <a:pt x="16011" y="4650"/>
                    <a:pt x="16534" y="5850"/>
                    <a:pt x="17043" y="7650"/>
                  </a:cubicBezTo>
                  <a:cubicBezTo>
                    <a:pt x="17553" y="9450"/>
                    <a:pt x="18048" y="11850"/>
                    <a:pt x="18592" y="13050"/>
                  </a:cubicBezTo>
                  <a:cubicBezTo>
                    <a:pt x="19136" y="14250"/>
                    <a:pt x="19728" y="14250"/>
                    <a:pt x="20189" y="15450"/>
                  </a:cubicBezTo>
                  <a:cubicBezTo>
                    <a:pt x="20650" y="16650"/>
                    <a:pt x="20980" y="19050"/>
                    <a:pt x="21194" y="19650"/>
                  </a:cubicBezTo>
                  <a:cubicBezTo>
                    <a:pt x="21407" y="20250"/>
                    <a:pt x="21504" y="19050"/>
                    <a:pt x="21600" y="1785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" name="Shape 1073741863">
              <a:extLst>
                <a:ext uri="{FF2B5EF4-FFF2-40B4-BE49-F238E27FC236}">
                  <a16:creationId xmlns:a16="http://schemas.microsoft.com/office/drawing/2014/main" id="{11FEE512-25F5-4D45-895D-40DF33CA09A5}"/>
                </a:ext>
              </a:extLst>
            </p:cNvPr>
            <p:cNvSpPr/>
            <p:nvPr/>
          </p:nvSpPr>
          <p:spPr>
            <a:xfrm>
              <a:off x="3077063" y="2816184"/>
              <a:ext cx="2328987" cy="47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extrusionOk="0">
                  <a:moveTo>
                    <a:pt x="0" y="21352"/>
                  </a:moveTo>
                  <a:cubicBezTo>
                    <a:pt x="56" y="19327"/>
                    <a:pt x="112" y="17302"/>
                    <a:pt x="210" y="15952"/>
                  </a:cubicBezTo>
                  <a:cubicBezTo>
                    <a:pt x="308" y="14602"/>
                    <a:pt x="448" y="13927"/>
                    <a:pt x="742" y="13927"/>
                  </a:cubicBezTo>
                  <a:cubicBezTo>
                    <a:pt x="1037" y="13927"/>
                    <a:pt x="1485" y="14602"/>
                    <a:pt x="1926" y="15277"/>
                  </a:cubicBezTo>
                  <a:cubicBezTo>
                    <a:pt x="2367" y="15952"/>
                    <a:pt x="2802" y="16627"/>
                    <a:pt x="3187" y="17639"/>
                  </a:cubicBezTo>
                  <a:cubicBezTo>
                    <a:pt x="3572" y="18652"/>
                    <a:pt x="3908" y="20002"/>
                    <a:pt x="4349" y="20677"/>
                  </a:cubicBezTo>
                  <a:cubicBezTo>
                    <a:pt x="4791" y="21352"/>
                    <a:pt x="5337" y="21352"/>
                    <a:pt x="5883" y="21014"/>
                  </a:cubicBezTo>
                  <a:cubicBezTo>
                    <a:pt x="6430" y="20677"/>
                    <a:pt x="6976" y="20002"/>
                    <a:pt x="7508" y="19327"/>
                  </a:cubicBezTo>
                  <a:cubicBezTo>
                    <a:pt x="8040" y="18652"/>
                    <a:pt x="8559" y="17977"/>
                    <a:pt x="9070" y="16289"/>
                  </a:cubicBezTo>
                  <a:cubicBezTo>
                    <a:pt x="9581" y="14602"/>
                    <a:pt x="10086" y="11902"/>
                    <a:pt x="10555" y="9877"/>
                  </a:cubicBezTo>
                  <a:cubicBezTo>
                    <a:pt x="11024" y="7852"/>
                    <a:pt x="11458" y="6502"/>
                    <a:pt x="11921" y="5827"/>
                  </a:cubicBezTo>
                  <a:cubicBezTo>
                    <a:pt x="12383" y="5152"/>
                    <a:pt x="12873" y="5152"/>
                    <a:pt x="13377" y="4815"/>
                  </a:cubicBezTo>
                  <a:cubicBezTo>
                    <a:pt x="13882" y="4477"/>
                    <a:pt x="14400" y="3802"/>
                    <a:pt x="14925" y="3127"/>
                  </a:cubicBezTo>
                  <a:cubicBezTo>
                    <a:pt x="15451" y="2452"/>
                    <a:pt x="15983" y="1777"/>
                    <a:pt x="16508" y="1102"/>
                  </a:cubicBezTo>
                  <a:cubicBezTo>
                    <a:pt x="17033" y="427"/>
                    <a:pt x="17552" y="-248"/>
                    <a:pt x="18028" y="90"/>
                  </a:cubicBezTo>
                  <a:cubicBezTo>
                    <a:pt x="18504" y="427"/>
                    <a:pt x="18939" y="1777"/>
                    <a:pt x="19408" y="2790"/>
                  </a:cubicBezTo>
                  <a:cubicBezTo>
                    <a:pt x="19877" y="3802"/>
                    <a:pt x="20381" y="4477"/>
                    <a:pt x="20753" y="5490"/>
                  </a:cubicBezTo>
                  <a:cubicBezTo>
                    <a:pt x="21124" y="6502"/>
                    <a:pt x="21362" y="7852"/>
                    <a:pt x="21600" y="9202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" name="Shape 1073741864">
              <a:extLst>
                <a:ext uri="{FF2B5EF4-FFF2-40B4-BE49-F238E27FC236}">
                  <a16:creationId xmlns:a16="http://schemas.microsoft.com/office/drawing/2014/main" id="{C4287B77-9E24-4184-844B-FBC7E1B042EE}"/>
                </a:ext>
              </a:extLst>
            </p:cNvPr>
            <p:cNvSpPr/>
            <p:nvPr/>
          </p:nvSpPr>
          <p:spPr>
            <a:xfrm>
              <a:off x="3145029" y="3294416"/>
              <a:ext cx="2226517" cy="58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600" extrusionOk="0">
                  <a:moveTo>
                    <a:pt x="0" y="21600"/>
                  </a:moveTo>
                  <a:cubicBezTo>
                    <a:pt x="469" y="20492"/>
                    <a:pt x="937" y="19385"/>
                    <a:pt x="1479" y="18831"/>
                  </a:cubicBezTo>
                  <a:cubicBezTo>
                    <a:pt x="2021" y="18277"/>
                    <a:pt x="2636" y="18277"/>
                    <a:pt x="3207" y="18000"/>
                  </a:cubicBezTo>
                  <a:cubicBezTo>
                    <a:pt x="3778" y="17723"/>
                    <a:pt x="4305" y="17169"/>
                    <a:pt x="4898" y="16892"/>
                  </a:cubicBezTo>
                  <a:cubicBezTo>
                    <a:pt x="5492" y="16615"/>
                    <a:pt x="6151" y="16615"/>
                    <a:pt x="6736" y="16338"/>
                  </a:cubicBezTo>
                  <a:cubicBezTo>
                    <a:pt x="7322" y="16062"/>
                    <a:pt x="7835" y="15508"/>
                    <a:pt x="8362" y="14954"/>
                  </a:cubicBezTo>
                  <a:cubicBezTo>
                    <a:pt x="8889" y="14400"/>
                    <a:pt x="9431" y="13846"/>
                    <a:pt x="10009" y="13569"/>
                  </a:cubicBezTo>
                  <a:cubicBezTo>
                    <a:pt x="10588" y="13292"/>
                    <a:pt x="11203" y="13292"/>
                    <a:pt x="11781" y="13015"/>
                  </a:cubicBezTo>
                  <a:cubicBezTo>
                    <a:pt x="12360" y="12738"/>
                    <a:pt x="12901" y="12185"/>
                    <a:pt x="13407" y="11077"/>
                  </a:cubicBezTo>
                  <a:cubicBezTo>
                    <a:pt x="13912" y="9969"/>
                    <a:pt x="14380" y="8308"/>
                    <a:pt x="14878" y="7200"/>
                  </a:cubicBezTo>
                  <a:cubicBezTo>
                    <a:pt x="15376" y="6092"/>
                    <a:pt x="15903" y="5538"/>
                    <a:pt x="16431" y="4985"/>
                  </a:cubicBezTo>
                  <a:cubicBezTo>
                    <a:pt x="16958" y="4431"/>
                    <a:pt x="17485" y="3877"/>
                    <a:pt x="17998" y="3046"/>
                  </a:cubicBezTo>
                  <a:cubicBezTo>
                    <a:pt x="18510" y="2215"/>
                    <a:pt x="19008" y="1108"/>
                    <a:pt x="19521" y="554"/>
                  </a:cubicBezTo>
                  <a:cubicBezTo>
                    <a:pt x="20033" y="0"/>
                    <a:pt x="20560" y="0"/>
                    <a:pt x="20875" y="0"/>
                  </a:cubicBezTo>
                  <a:cubicBezTo>
                    <a:pt x="21190" y="0"/>
                    <a:pt x="21292" y="0"/>
                    <a:pt x="21388" y="0"/>
                  </a:cubicBezTo>
                  <a:cubicBezTo>
                    <a:pt x="21483" y="0"/>
                    <a:pt x="21571" y="0"/>
                    <a:pt x="21585" y="277"/>
                  </a:cubicBezTo>
                  <a:cubicBezTo>
                    <a:pt x="21600" y="554"/>
                    <a:pt x="21541" y="1108"/>
                    <a:pt x="21483" y="1662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" name="Shape 1073741865">
              <a:extLst>
                <a:ext uri="{FF2B5EF4-FFF2-40B4-BE49-F238E27FC236}">
                  <a16:creationId xmlns:a16="http://schemas.microsoft.com/office/drawing/2014/main" id="{2F04B73F-7473-47C2-B696-FF8DA9E2E8AE}"/>
                </a:ext>
              </a:extLst>
            </p:cNvPr>
            <p:cNvSpPr/>
            <p:nvPr/>
          </p:nvSpPr>
          <p:spPr>
            <a:xfrm>
              <a:off x="2883436" y="4076787"/>
              <a:ext cx="24467" cy="490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2" h="21534" extrusionOk="0">
                  <a:moveTo>
                    <a:pt x="14229" y="67"/>
                  </a:moveTo>
                  <a:cubicBezTo>
                    <a:pt x="7876" y="0"/>
                    <a:pt x="1523" y="-66"/>
                    <a:pt x="253" y="133"/>
                  </a:cubicBezTo>
                  <a:cubicBezTo>
                    <a:pt x="-1018" y="332"/>
                    <a:pt x="2794" y="795"/>
                    <a:pt x="5335" y="1756"/>
                  </a:cubicBezTo>
                  <a:cubicBezTo>
                    <a:pt x="7876" y="2717"/>
                    <a:pt x="9147" y="4174"/>
                    <a:pt x="10417" y="5897"/>
                  </a:cubicBezTo>
                  <a:cubicBezTo>
                    <a:pt x="11688" y="7620"/>
                    <a:pt x="12958" y="9608"/>
                    <a:pt x="14229" y="11264"/>
                  </a:cubicBezTo>
                  <a:cubicBezTo>
                    <a:pt x="15500" y="12920"/>
                    <a:pt x="16770" y="14246"/>
                    <a:pt x="18041" y="15670"/>
                  </a:cubicBezTo>
                  <a:cubicBezTo>
                    <a:pt x="19311" y="17095"/>
                    <a:pt x="20582" y="18619"/>
                    <a:pt x="20582" y="19613"/>
                  </a:cubicBezTo>
                  <a:cubicBezTo>
                    <a:pt x="20582" y="20606"/>
                    <a:pt x="19311" y="21070"/>
                    <a:pt x="18041" y="21534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" name="Shape 1073741866">
              <a:extLst>
                <a:ext uri="{FF2B5EF4-FFF2-40B4-BE49-F238E27FC236}">
                  <a16:creationId xmlns:a16="http://schemas.microsoft.com/office/drawing/2014/main" id="{BC3EFC44-870F-42D9-B56E-50B49D8DDCBA}"/>
                </a:ext>
              </a:extLst>
            </p:cNvPr>
            <p:cNvSpPr/>
            <p:nvPr/>
          </p:nvSpPr>
          <p:spPr>
            <a:xfrm>
              <a:off x="5818379" y="4100952"/>
              <a:ext cx="22656" cy="512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230"/>
                    <a:pt x="0" y="4460"/>
                    <a:pt x="0" y="6563"/>
                  </a:cubicBezTo>
                  <a:cubicBezTo>
                    <a:pt x="0" y="8665"/>
                    <a:pt x="0" y="10641"/>
                    <a:pt x="1440" y="12265"/>
                  </a:cubicBezTo>
                  <a:cubicBezTo>
                    <a:pt x="2880" y="13890"/>
                    <a:pt x="5760" y="15165"/>
                    <a:pt x="9360" y="16662"/>
                  </a:cubicBezTo>
                  <a:cubicBezTo>
                    <a:pt x="12960" y="18159"/>
                    <a:pt x="17280" y="198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" name="Shape 1073741867">
              <a:extLst>
                <a:ext uri="{FF2B5EF4-FFF2-40B4-BE49-F238E27FC236}">
                  <a16:creationId xmlns:a16="http://schemas.microsoft.com/office/drawing/2014/main" id="{2F434BF0-C4DD-47AC-9FBF-9812AA4913E4}"/>
                </a:ext>
              </a:extLst>
            </p:cNvPr>
            <p:cNvSpPr/>
            <p:nvPr/>
          </p:nvSpPr>
          <p:spPr>
            <a:xfrm>
              <a:off x="2923005" y="4608436"/>
              <a:ext cx="2953567" cy="70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433" extrusionOk="0">
                  <a:moveTo>
                    <a:pt x="0" y="17923"/>
                  </a:moveTo>
                  <a:cubicBezTo>
                    <a:pt x="364" y="17464"/>
                    <a:pt x="729" y="17004"/>
                    <a:pt x="1038" y="17234"/>
                  </a:cubicBezTo>
                  <a:cubicBezTo>
                    <a:pt x="1347" y="17464"/>
                    <a:pt x="1601" y="18383"/>
                    <a:pt x="1855" y="19302"/>
                  </a:cubicBezTo>
                  <a:cubicBezTo>
                    <a:pt x="2109" y="20221"/>
                    <a:pt x="2363" y="21140"/>
                    <a:pt x="2634" y="21370"/>
                  </a:cubicBezTo>
                  <a:cubicBezTo>
                    <a:pt x="2904" y="21600"/>
                    <a:pt x="3191" y="21140"/>
                    <a:pt x="3539" y="20911"/>
                  </a:cubicBezTo>
                  <a:cubicBezTo>
                    <a:pt x="3887" y="20681"/>
                    <a:pt x="4296" y="20681"/>
                    <a:pt x="4677" y="20451"/>
                  </a:cubicBezTo>
                  <a:cubicBezTo>
                    <a:pt x="5058" y="20221"/>
                    <a:pt x="5411" y="19762"/>
                    <a:pt x="5809" y="19302"/>
                  </a:cubicBezTo>
                  <a:cubicBezTo>
                    <a:pt x="6206" y="18843"/>
                    <a:pt x="6648" y="18383"/>
                    <a:pt x="7056" y="18153"/>
                  </a:cubicBezTo>
                  <a:cubicBezTo>
                    <a:pt x="7465" y="17923"/>
                    <a:pt x="7840" y="17923"/>
                    <a:pt x="8238" y="17694"/>
                  </a:cubicBezTo>
                  <a:cubicBezTo>
                    <a:pt x="8636" y="17464"/>
                    <a:pt x="9055" y="17004"/>
                    <a:pt x="9442" y="16085"/>
                  </a:cubicBezTo>
                  <a:cubicBezTo>
                    <a:pt x="9828" y="15166"/>
                    <a:pt x="10182" y="13787"/>
                    <a:pt x="10557" y="12638"/>
                  </a:cubicBezTo>
                  <a:cubicBezTo>
                    <a:pt x="10933" y="11489"/>
                    <a:pt x="11330" y="10570"/>
                    <a:pt x="11755" y="10111"/>
                  </a:cubicBezTo>
                  <a:cubicBezTo>
                    <a:pt x="12180" y="9651"/>
                    <a:pt x="12633" y="9651"/>
                    <a:pt x="13080" y="9651"/>
                  </a:cubicBezTo>
                  <a:cubicBezTo>
                    <a:pt x="13528" y="9651"/>
                    <a:pt x="13969" y="9651"/>
                    <a:pt x="14406" y="9421"/>
                  </a:cubicBezTo>
                  <a:cubicBezTo>
                    <a:pt x="14842" y="9191"/>
                    <a:pt x="15272" y="8732"/>
                    <a:pt x="15698" y="8043"/>
                  </a:cubicBezTo>
                  <a:cubicBezTo>
                    <a:pt x="16123" y="7353"/>
                    <a:pt x="16542" y="6434"/>
                    <a:pt x="16956" y="5745"/>
                  </a:cubicBezTo>
                  <a:cubicBezTo>
                    <a:pt x="17371" y="5055"/>
                    <a:pt x="17779" y="4596"/>
                    <a:pt x="18188" y="4136"/>
                  </a:cubicBezTo>
                  <a:cubicBezTo>
                    <a:pt x="18596" y="3677"/>
                    <a:pt x="19005" y="3217"/>
                    <a:pt x="19364" y="2528"/>
                  </a:cubicBezTo>
                  <a:cubicBezTo>
                    <a:pt x="19723" y="1838"/>
                    <a:pt x="20032" y="919"/>
                    <a:pt x="20374" y="689"/>
                  </a:cubicBezTo>
                  <a:cubicBezTo>
                    <a:pt x="20717" y="460"/>
                    <a:pt x="21092" y="919"/>
                    <a:pt x="21313" y="1149"/>
                  </a:cubicBezTo>
                  <a:cubicBezTo>
                    <a:pt x="21534" y="1379"/>
                    <a:pt x="21600" y="1379"/>
                    <a:pt x="21594" y="1149"/>
                  </a:cubicBezTo>
                  <a:cubicBezTo>
                    <a:pt x="21589" y="919"/>
                    <a:pt x="21512" y="460"/>
                    <a:pt x="21434" y="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3" name="Shape 1073741868">
              <a:extLst>
                <a:ext uri="{FF2B5EF4-FFF2-40B4-BE49-F238E27FC236}">
                  <a16:creationId xmlns:a16="http://schemas.microsoft.com/office/drawing/2014/main" id="{462E5FC9-A723-4165-B60E-76E847B16CF8}"/>
                </a:ext>
              </a:extLst>
            </p:cNvPr>
            <p:cNvSpPr/>
            <p:nvPr/>
          </p:nvSpPr>
          <p:spPr>
            <a:xfrm>
              <a:off x="4286867" y="3992206"/>
              <a:ext cx="58905" cy="420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8" extrusionOk="0">
                  <a:moveTo>
                    <a:pt x="0" y="0"/>
                  </a:moveTo>
                  <a:cubicBezTo>
                    <a:pt x="1662" y="2865"/>
                    <a:pt x="3323" y="5729"/>
                    <a:pt x="4985" y="8516"/>
                  </a:cubicBezTo>
                  <a:cubicBezTo>
                    <a:pt x="6646" y="11303"/>
                    <a:pt x="8308" y="14013"/>
                    <a:pt x="10246" y="16026"/>
                  </a:cubicBezTo>
                  <a:cubicBezTo>
                    <a:pt x="12185" y="18039"/>
                    <a:pt x="14400" y="19355"/>
                    <a:pt x="16062" y="20206"/>
                  </a:cubicBezTo>
                  <a:cubicBezTo>
                    <a:pt x="17723" y="21058"/>
                    <a:pt x="18831" y="21445"/>
                    <a:pt x="19662" y="21523"/>
                  </a:cubicBezTo>
                  <a:cubicBezTo>
                    <a:pt x="20492" y="21600"/>
                    <a:pt x="21046" y="21368"/>
                    <a:pt x="21600" y="21135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4" name="Shape 1073741869">
              <a:extLst>
                <a:ext uri="{FF2B5EF4-FFF2-40B4-BE49-F238E27FC236}">
                  <a16:creationId xmlns:a16="http://schemas.microsoft.com/office/drawing/2014/main" id="{28EB2B88-A329-42C4-BD1B-75B0FA134E04}"/>
                </a:ext>
              </a:extLst>
            </p:cNvPr>
            <p:cNvSpPr/>
            <p:nvPr/>
          </p:nvSpPr>
          <p:spPr>
            <a:xfrm>
              <a:off x="4300460" y="3987675"/>
              <a:ext cx="1286834" cy="472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extrusionOk="0">
                  <a:moveTo>
                    <a:pt x="0" y="0"/>
                  </a:moveTo>
                  <a:cubicBezTo>
                    <a:pt x="710" y="275"/>
                    <a:pt x="1420" y="550"/>
                    <a:pt x="2231" y="688"/>
                  </a:cubicBezTo>
                  <a:cubicBezTo>
                    <a:pt x="3042" y="825"/>
                    <a:pt x="3955" y="825"/>
                    <a:pt x="4804" y="791"/>
                  </a:cubicBezTo>
                  <a:cubicBezTo>
                    <a:pt x="5654" y="757"/>
                    <a:pt x="6439" y="688"/>
                    <a:pt x="7289" y="619"/>
                  </a:cubicBezTo>
                  <a:cubicBezTo>
                    <a:pt x="8138" y="550"/>
                    <a:pt x="9051" y="482"/>
                    <a:pt x="10001" y="447"/>
                  </a:cubicBezTo>
                  <a:cubicBezTo>
                    <a:pt x="10952" y="413"/>
                    <a:pt x="11941" y="413"/>
                    <a:pt x="12930" y="413"/>
                  </a:cubicBezTo>
                  <a:cubicBezTo>
                    <a:pt x="13918" y="413"/>
                    <a:pt x="14907" y="413"/>
                    <a:pt x="15946" y="413"/>
                  </a:cubicBezTo>
                  <a:cubicBezTo>
                    <a:pt x="16986" y="413"/>
                    <a:pt x="18076" y="413"/>
                    <a:pt x="18824" y="413"/>
                  </a:cubicBezTo>
                  <a:cubicBezTo>
                    <a:pt x="19572" y="413"/>
                    <a:pt x="19977" y="413"/>
                    <a:pt x="20256" y="413"/>
                  </a:cubicBezTo>
                  <a:cubicBezTo>
                    <a:pt x="20535" y="413"/>
                    <a:pt x="20687" y="413"/>
                    <a:pt x="20763" y="619"/>
                  </a:cubicBezTo>
                  <a:cubicBezTo>
                    <a:pt x="20839" y="825"/>
                    <a:pt x="20839" y="1238"/>
                    <a:pt x="20915" y="2717"/>
                  </a:cubicBezTo>
                  <a:cubicBezTo>
                    <a:pt x="20992" y="4196"/>
                    <a:pt x="21144" y="6741"/>
                    <a:pt x="21270" y="9046"/>
                  </a:cubicBezTo>
                  <a:cubicBezTo>
                    <a:pt x="21397" y="11350"/>
                    <a:pt x="21499" y="13414"/>
                    <a:pt x="21549" y="15271"/>
                  </a:cubicBezTo>
                  <a:cubicBezTo>
                    <a:pt x="21600" y="17129"/>
                    <a:pt x="21600" y="18780"/>
                    <a:pt x="21600" y="19846"/>
                  </a:cubicBezTo>
                  <a:cubicBezTo>
                    <a:pt x="21600" y="20912"/>
                    <a:pt x="21600" y="21394"/>
                    <a:pt x="21562" y="21497"/>
                  </a:cubicBezTo>
                  <a:cubicBezTo>
                    <a:pt x="21524" y="21600"/>
                    <a:pt x="21448" y="21325"/>
                    <a:pt x="21372" y="2105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5" name="Shape 1073741870">
              <a:extLst>
                <a:ext uri="{FF2B5EF4-FFF2-40B4-BE49-F238E27FC236}">
                  <a16:creationId xmlns:a16="http://schemas.microsoft.com/office/drawing/2014/main" id="{1EEB230D-6010-4AA4-8B12-8B8F5EB49365}"/>
                </a:ext>
              </a:extLst>
            </p:cNvPr>
            <p:cNvSpPr/>
            <p:nvPr/>
          </p:nvSpPr>
          <p:spPr>
            <a:xfrm>
              <a:off x="4363896" y="4436513"/>
              <a:ext cx="1208521" cy="40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463" extrusionOk="0">
                  <a:moveTo>
                    <a:pt x="0" y="7063"/>
                  </a:moveTo>
                  <a:cubicBezTo>
                    <a:pt x="700" y="6263"/>
                    <a:pt x="1400" y="5463"/>
                    <a:pt x="2235" y="4263"/>
                  </a:cubicBezTo>
                  <a:cubicBezTo>
                    <a:pt x="3070" y="3063"/>
                    <a:pt x="4040" y="1463"/>
                    <a:pt x="5090" y="663"/>
                  </a:cubicBezTo>
                  <a:cubicBezTo>
                    <a:pt x="6141" y="-137"/>
                    <a:pt x="7272" y="-137"/>
                    <a:pt x="8241" y="263"/>
                  </a:cubicBezTo>
                  <a:cubicBezTo>
                    <a:pt x="9211" y="663"/>
                    <a:pt x="10019" y="1463"/>
                    <a:pt x="10881" y="2263"/>
                  </a:cubicBezTo>
                  <a:cubicBezTo>
                    <a:pt x="11743" y="3063"/>
                    <a:pt x="12658" y="3863"/>
                    <a:pt x="13574" y="4663"/>
                  </a:cubicBezTo>
                  <a:cubicBezTo>
                    <a:pt x="14490" y="5463"/>
                    <a:pt x="15405" y="6263"/>
                    <a:pt x="16281" y="6663"/>
                  </a:cubicBezTo>
                  <a:cubicBezTo>
                    <a:pt x="17156" y="7063"/>
                    <a:pt x="17991" y="7063"/>
                    <a:pt x="18759" y="9063"/>
                  </a:cubicBezTo>
                  <a:cubicBezTo>
                    <a:pt x="19526" y="11063"/>
                    <a:pt x="20226" y="15063"/>
                    <a:pt x="20711" y="17463"/>
                  </a:cubicBezTo>
                  <a:cubicBezTo>
                    <a:pt x="21196" y="19863"/>
                    <a:pt x="21465" y="20663"/>
                    <a:pt x="21533" y="20263"/>
                  </a:cubicBezTo>
                  <a:cubicBezTo>
                    <a:pt x="21600" y="19863"/>
                    <a:pt x="21465" y="18263"/>
                    <a:pt x="21263" y="18263"/>
                  </a:cubicBezTo>
                  <a:cubicBezTo>
                    <a:pt x="21061" y="18263"/>
                    <a:pt x="20792" y="19863"/>
                    <a:pt x="20523" y="21463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77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763297A-3550-4068-919A-C77A64FB81D3}"/>
              </a:ext>
            </a:extLst>
          </p:cNvPr>
          <p:cNvSpPr txBox="1"/>
          <p:nvPr/>
        </p:nvSpPr>
        <p:spPr>
          <a:xfrm>
            <a:off x="1714674" y="1728828"/>
            <a:ext cx="1073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Posting</a:t>
            </a:r>
            <a:endParaRPr lang="ko-KR" altLang="en-US" sz="20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FF903B5A-6FA2-4412-974B-932C15A4875E}"/>
              </a:ext>
            </a:extLst>
          </p:cNvPr>
          <p:cNvSpPr txBox="1"/>
          <p:nvPr/>
        </p:nvSpPr>
        <p:spPr>
          <a:xfrm>
            <a:off x="5261980" y="1126948"/>
            <a:ext cx="142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Picture</a:t>
            </a:r>
            <a:endParaRPr lang="ko-KR" altLang="en-US" sz="2800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D50AFF2-F420-4A3E-A18B-E6A4A23D7C21}"/>
              </a:ext>
            </a:extLst>
          </p:cNvPr>
          <p:cNvSpPr txBox="1"/>
          <p:nvPr/>
        </p:nvSpPr>
        <p:spPr>
          <a:xfrm>
            <a:off x="4440991" y="1801455"/>
            <a:ext cx="17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Item name</a:t>
            </a:r>
            <a:endParaRPr lang="ko-KR" altLang="en-US" sz="2400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B73AA1DF-18C8-41D4-9509-E5A4CA0E9D56}"/>
              </a:ext>
            </a:extLst>
          </p:cNvPr>
          <p:cNvSpPr txBox="1"/>
          <p:nvPr/>
        </p:nvSpPr>
        <p:spPr>
          <a:xfrm>
            <a:off x="4450162" y="2258498"/>
            <a:ext cx="233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Quantity of Item</a:t>
            </a:r>
            <a:endParaRPr lang="ko-KR" altLang="en-US" sz="2400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C50D9BDE-F667-45EE-BC21-8A6B4EB6BF4D}"/>
              </a:ext>
            </a:extLst>
          </p:cNvPr>
          <p:cNvSpPr txBox="1"/>
          <p:nvPr/>
        </p:nvSpPr>
        <p:spPr>
          <a:xfrm>
            <a:off x="4460747" y="2710964"/>
            <a:ext cx="17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Price</a:t>
            </a:r>
            <a:endParaRPr lang="ko-KR" altLang="en-US" sz="24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4CF3013D-98E2-41A2-8948-C368A0AE5134}"/>
              </a:ext>
            </a:extLst>
          </p:cNvPr>
          <p:cNvSpPr txBox="1"/>
          <p:nvPr/>
        </p:nvSpPr>
        <p:spPr>
          <a:xfrm>
            <a:off x="4447693" y="3115184"/>
            <a:ext cx="17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Location</a:t>
            </a:r>
            <a:endParaRPr lang="ko-KR" altLang="en-US" sz="2400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B269F555-FDE1-492D-BE70-41817B5EFE83}"/>
              </a:ext>
            </a:extLst>
          </p:cNvPr>
          <p:cNvSpPr txBox="1"/>
          <p:nvPr/>
        </p:nvSpPr>
        <p:spPr>
          <a:xfrm>
            <a:off x="4409563" y="3531250"/>
            <a:ext cx="2752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Number of people</a:t>
            </a:r>
            <a:endParaRPr lang="ko-KR" altLang="en-US" sz="2400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456FC36E-629F-4F7B-B6A3-73FF827AC8D2}"/>
              </a:ext>
            </a:extLst>
          </p:cNvPr>
          <p:cNvSpPr txBox="1"/>
          <p:nvPr/>
        </p:nvSpPr>
        <p:spPr>
          <a:xfrm>
            <a:off x="5616738" y="4036217"/>
            <a:ext cx="17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Posting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862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/>
          <p:nvPr/>
        </p:nvSpPr>
        <p:spPr>
          <a:xfrm>
            <a:off x="720000" y="377250"/>
            <a:ext cx="4210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D2E27"/>
                </a:solidFill>
                <a:latin typeface="Rubik Light"/>
                <a:ea typeface="Rubik Light"/>
                <a:cs typeface="Rubik Light"/>
                <a:sym typeface="Rubik Light"/>
              </a:rPr>
              <a:t>02. CONTENTS</a:t>
            </a:r>
            <a:endParaRPr dirty="0">
              <a:solidFill>
                <a:srgbClr val="2D2E27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pSp>
        <p:nvGrpSpPr>
          <p:cNvPr id="243" name="officeArt object">
            <a:extLst>
              <a:ext uri="{FF2B5EF4-FFF2-40B4-BE49-F238E27FC236}">
                <a16:creationId xmlns:a16="http://schemas.microsoft.com/office/drawing/2014/main" id="{29E53429-CC5A-41EA-8E7A-32FD4A48326A}"/>
              </a:ext>
            </a:extLst>
          </p:cNvPr>
          <p:cNvGrpSpPr/>
          <p:nvPr/>
        </p:nvGrpSpPr>
        <p:grpSpPr>
          <a:xfrm>
            <a:off x="654650" y="927872"/>
            <a:ext cx="7879749" cy="3600585"/>
            <a:chOff x="142052" y="264548"/>
            <a:chExt cx="8307789" cy="3879652"/>
          </a:xfrm>
        </p:grpSpPr>
        <p:sp>
          <p:nvSpPr>
            <p:cNvPr id="244" name="Shape 1073741825">
              <a:extLst>
                <a:ext uri="{FF2B5EF4-FFF2-40B4-BE49-F238E27FC236}">
                  <a16:creationId xmlns:a16="http://schemas.microsoft.com/office/drawing/2014/main" id="{288BD46E-EA9D-478D-B803-0188ADAA5274}"/>
                </a:ext>
              </a:extLst>
            </p:cNvPr>
            <p:cNvSpPr/>
            <p:nvPr/>
          </p:nvSpPr>
          <p:spPr>
            <a:xfrm>
              <a:off x="536711" y="264548"/>
              <a:ext cx="433031" cy="252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1478" extrusionOk="0">
                  <a:moveTo>
                    <a:pt x="14568" y="21478"/>
                  </a:moveTo>
                  <a:cubicBezTo>
                    <a:pt x="11758" y="21349"/>
                    <a:pt x="8947" y="21221"/>
                    <a:pt x="6542" y="20707"/>
                  </a:cubicBezTo>
                  <a:cubicBezTo>
                    <a:pt x="4138" y="20192"/>
                    <a:pt x="2141" y="19292"/>
                    <a:pt x="1032" y="18264"/>
                  </a:cubicBezTo>
                  <a:cubicBezTo>
                    <a:pt x="-78" y="17235"/>
                    <a:pt x="-300" y="16078"/>
                    <a:pt x="403" y="14342"/>
                  </a:cubicBezTo>
                  <a:cubicBezTo>
                    <a:pt x="1105" y="12607"/>
                    <a:pt x="2733" y="10292"/>
                    <a:pt x="4656" y="8171"/>
                  </a:cubicBezTo>
                  <a:cubicBezTo>
                    <a:pt x="6579" y="6049"/>
                    <a:pt x="8799" y="4121"/>
                    <a:pt x="10944" y="2771"/>
                  </a:cubicBezTo>
                  <a:cubicBezTo>
                    <a:pt x="13089" y="1421"/>
                    <a:pt x="15160" y="649"/>
                    <a:pt x="16751" y="264"/>
                  </a:cubicBezTo>
                  <a:cubicBezTo>
                    <a:pt x="18341" y="-122"/>
                    <a:pt x="19451" y="-122"/>
                    <a:pt x="20190" y="521"/>
                  </a:cubicBezTo>
                  <a:cubicBezTo>
                    <a:pt x="20930" y="1164"/>
                    <a:pt x="21300" y="2449"/>
                    <a:pt x="21189" y="4314"/>
                  </a:cubicBezTo>
                  <a:cubicBezTo>
                    <a:pt x="21078" y="6178"/>
                    <a:pt x="20486" y="8621"/>
                    <a:pt x="19451" y="11192"/>
                  </a:cubicBezTo>
                  <a:cubicBezTo>
                    <a:pt x="18415" y="13764"/>
                    <a:pt x="16936" y="16464"/>
                    <a:pt x="15789" y="18199"/>
                  </a:cubicBezTo>
                  <a:cubicBezTo>
                    <a:pt x="14642" y="19935"/>
                    <a:pt x="13829" y="20707"/>
                    <a:pt x="13015" y="21478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" name="Shape 1073741826">
              <a:extLst>
                <a:ext uri="{FF2B5EF4-FFF2-40B4-BE49-F238E27FC236}">
                  <a16:creationId xmlns:a16="http://schemas.microsoft.com/office/drawing/2014/main" id="{7E027096-6EF7-4ED5-9BE3-D9920E823022}"/>
                </a:ext>
              </a:extLst>
            </p:cNvPr>
            <p:cNvSpPr/>
            <p:nvPr/>
          </p:nvSpPr>
          <p:spPr>
            <a:xfrm>
              <a:off x="525198" y="648253"/>
              <a:ext cx="254597" cy="244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600" extrusionOk="0">
                  <a:moveTo>
                    <a:pt x="21418" y="0"/>
                  </a:moveTo>
                  <a:cubicBezTo>
                    <a:pt x="17987" y="2000"/>
                    <a:pt x="14557" y="4000"/>
                    <a:pt x="11317" y="6267"/>
                  </a:cubicBezTo>
                  <a:cubicBezTo>
                    <a:pt x="8077" y="8533"/>
                    <a:pt x="5027" y="11067"/>
                    <a:pt x="3185" y="12800"/>
                  </a:cubicBezTo>
                  <a:cubicBezTo>
                    <a:pt x="1343" y="14533"/>
                    <a:pt x="707" y="15467"/>
                    <a:pt x="326" y="16267"/>
                  </a:cubicBezTo>
                  <a:cubicBezTo>
                    <a:pt x="-55" y="17067"/>
                    <a:pt x="-182" y="17733"/>
                    <a:pt x="390" y="18533"/>
                  </a:cubicBezTo>
                  <a:cubicBezTo>
                    <a:pt x="962" y="19333"/>
                    <a:pt x="2232" y="20267"/>
                    <a:pt x="4074" y="20800"/>
                  </a:cubicBezTo>
                  <a:cubicBezTo>
                    <a:pt x="5917" y="21333"/>
                    <a:pt x="8331" y="21467"/>
                    <a:pt x="10745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" name="Shape 1073741827">
              <a:extLst>
                <a:ext uri="{FF2B5EF4-FFF2-40B4-BE49-F238E27FC236}">
                  <a16:creationId xmlns:a16="http://schemas.microsoft.com/office/drawing/2014/main" id="{5620A23F-24A9-41DB-883E-32B5B5FB2F06}"/>
                </a:ext>
              </a:extLst>
            </p:cNvPr>
            <p:cNvSpPr/>
            <p:nvPr/>
          </p:nvSpPr>
          <p:spPr>
            <a:xfrm>
              <a:off x="770732" y="691237"/>
              <a:ext cx="238738" cy="247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484" extrusionOk="0">
                  <a:moveTo>
                    <a:pt x="0" y="1380"/>
                  </a:moveTo>
                  <a:cubicBezTo>
                    <a:pt x="1223" y="725"/>
                    <a:pt x="2445" y="71"/>
                    <a:pt x="3872" y="5"/>
                  </a:cubicBezTo>
                  <a:cubicBezTo>
                    <a:pt x="5298" y="-60"/>
                    <a:pt x="6928" y="464"/>
                    <a:pt x="9374" y="2296"/>
                  </a:cubicBezTo>
                  <a:cubicBezTo>
                    <a:pt x="11819" y="4129"/>
                    <a:pt x="15079" y="7271"/>
                    <a:pt x="17253" y="9693"/>
                  </a:cubicBezTo>
                  <a:cubicBezTo>
                    <a:pt x="19426" y="12115"/>
                    <a:pt x="20513" y="13816"/>
                    <a:pt x="21057" y="15060"/>
                  </a:cubicBezTo>
                  <a:cubicBezTo>
                    <a:pt x="21600" y="16304"/>
                    <a:pt x="21600" y="17089"/>
                    <a:pt x="21125" y="18005"/>
                  </a:cubicBezTo>
                  <a:cubicBezTo>
                    <a:pt x="20649" y="18922"/>
                    <a:pt x="19698" y="19969"/>
                    <a:pt x="18883" y="20624"/>
                  </a:cubicBezTo>
                  <a:cubicBezTo>
                    <a:pt x="18068" y="21278"/>
                    <a:pt x="17389" y="21540"/>
                    <a:pt x="16777" y="21475"/>
                  </a:cubicBezTo>
                  <a:cubicBezTo>
                    <a:pt x="16166" y="21409"/>
                    <a:pt x="15623" y="21016"/>
                    <a:pt x="15079" y="20624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7" name="Shape 1073741828">
              <a:extLst>
                <a:ext uri="{FF2B5EF4-FFF2-40B4-BE49-F238E27FC236}">
                  <a16:creationId xmlns:a16="http://schemas.microsoft.com/office/drawing/2014/main" id="{5B3FEA45-C2D6-40BA-9B25-82E7C88CBBA5}"/>
                </a:ext>
              </a:extLst>
            </p:cNvPr>
            <p:cNvSpPr/>
            <p:nvPr/>
          </p:nvSpPr>
          <p:spPr>
            <a:xfrm>
              <a:off x="603081" y="908036"/>
              <a:ext cx="389676" cy="30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70" y="15120"/>
                    <a:pt x="1340" y="8640"/>
                    <a:pt x="3223" y="4860"/>
                  </a:cubicBezTo>
                  <a:cubicBezTo>
                    <a:pt x="5107" y="1080"/>
                    <a:pt x="8205" y="0"/>
                    <a:pt x="11470" y="0"/>
                  </a:cubicBezTo>
                  <a:cubicBezTo>
                    <a:pt x="14735" y="0"/>
                    <a:pt x="18167" y="1080"/>
                    <a:pt x="21600" y="216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8" name="Shape 1073741829">
              <a:extLst>
                <a:ext uri="{FF2B5EF4-FFF2-40B4-BE49-F238E27FC236}">
                  <a16:creationId xmlns:a16="http://schemas.microsoft.com/office/drawing/2014/main" id="{A09C7744-A126-4B12-ADF4-D36207FF50D3}"/>
                </a:ext>
              </a:extLst>
            </p:cNvPr>
            <p:cNvSpPr/>
            <p:nvPr/>
          </p:nvSpPr>
          <p:spPr>
            <a:xfrm>
              <a:off x="589488" y="725282"/>
              <a:ext cx="199369" cy="140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636" y="465"/>
                    <a:pt x="17673" y="929"/>
                    <a:pt x="14400" y="3948"/>
                  </a:cubicBezTo>
                  <a:cubicBezTo>
                    <a:pt x="11127" y="6968"/>
                    <a:pt x="6545" y="12542"/>
                    <a:pt x="3927" y="15910"/>
                  </a:cubicBezTo>
                  <a:cubicBezTo>
                    <a:pt x="1309" y="19277"/>
                    <a:pt x="655" y="2043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9" name="Shape 1073741830">
              <a:extLst>
                <a:ext uri="{FF2B5EF4-FFF2-40B4-BE49-F238E27FC236}">
                  <a16:creationId xmlns:a16="http://schemas.microsoft.com/office/drawing/2014/main" id="{01175B98-144A-408D-B96A-751B8106ECA2}"/>
                </a:ext>
              </a:extLst>
            </p:cNvPr>
            <p:cNvSpPr/>
            <p:nvPr/>
          </p:nvSpPr>
          <p:spPr>
            <a:xfrm>
              <a:off x="666517" y="738875"/>
              <a:ext cx="212962" cy="144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617" y="3150"/>
                    <a:pt x="13634" y="6300"/>
                    <a:pt x="10187" y="9225"/>
                  </a:cubicBezTo>
                  <a:cubicBezTo>
                    <a:pt x="6740" y="12150"/>
                    <a:pt x="3830" y="14850"/>
                    <a:pt x="2221" y="16875"/>
                  </a:cubicBezTo>
                  <a:cubicBezTo>
                    <a:pt x="613" y="18900"/>
                    <a:pt x="306" y="202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0" name="Shape 1073741831">
              <a:extLst>
                <a:ext uri="{FF2B5EF4-FFF2-40B4-BE49-F238E27FC236}">
                  <a16:creationId xmlns:a16="http://schemas.microsoft.com/office/drawing/2014/main" id="{31D33FFA-13D3-4351-A18A-10305913D39B}"/>
                </a:ext>
              </a:extLst>
            </p:cNvPr>
            <p:cNvSpPr/>
            <p:nvPr/>
          </p:nvSpPr>
          <p:spPr>
            <a:xfrm>
              <a:off x="784325" y="779655"/>
              <a:ext cx="144996" cy="108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000" y="3300"/>
                    <a:pt x="14400" y="6600"/>
                    <a:pt x="10800" y="10200"/>
                  </a:cubicBezTo>
                  <a:cubicBezTo>
                    <a:pt x="7200" y="13800"/>
                    <a:pt x="3600" y="177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1" name="Shape 1073741832">
              <a:extLst>
                <a:ext uri="{FF2B5EF4-FFF2-40B4-BE49-F238E27FC236}">
                  <a16:creationId xmlns:a16="http://schemas.microsoft.com/office/drawing/2014/main" id="{C35EEBF7-B4DA-4849-9373-2D09A18C0016}"/>
                </a:ext>
              </a:extLst>
            </p:cNvPr>
            <p:cNvSpPr/>
            <p:nvPr/>
          </p:nvSpPr>
          <p:spPr>
            <a:xfrm>
              <a:off x="865885" y="834028"/>
              <a:ext cx="90623" cy="77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2" name="Shape 1073741833">
              <a:extLst>
                <a:ext uri="{FF2B5EF4-FFF2-40B4-BE49-F238E27FC236}">
                  <a16:creationId xmlns:a16="http://schemas.microsoft.com/office/drawing/2014/main" id="{A4E05AFE-9121-49D7-A850-C592BB066AEC}"/>
                </a:ext>
              </a:extLst>
            </p:cNvPr>
            <p:cNvSpPr/>
            <p:nvPr/>
          </p:nvSpPr>
          <p:spPr>
            <a:xfrm>
              <a:off x="596223" y="322014"/>
              <a:ext cx="224352" cy="172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462" extrusionOk="0">
                  <a:moveTo>
                    <a:pt x="21533" y="0"/>
                  </a:moveTo>
                  <a:cubicBezTo>
                    <a:pt x="18199" y="2817"/>
                    <a:pt x="14865" y="5635"/>
                    <a:pt x="11458" y="8922"/>
                  </a:cubicBezTo>
                  <a:cubicBezTo>
                    <a:pt x="8051" y="12209"/>
                    <a:pt x="4572" y="15965"/>
                    <a:pt x="2542" y="18219"/>
                  </a:cubicBezTo>
                  <a:cubicBezTo>
                    <a:pt x="513" y="20473"/>
                    <a:pt x="-67" y="21224"/>
                    <a:pt x="5" y="21412"/>
                  </a:cubicBezTo>
                  <a:cubicBezTo>
                    <a:pt x="78" y="21600"/>
                    <a:pt x="803" y="21224"/>
                    <a:pt x="1528" y="20849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3" name="Shape 1073741834">
              <a:extLst>
                <a:ext uri="{FF2B5EF4-FFF2-40B4-BE49-F238E27FC236}">
                  <a16:creationId xmlns:a16="http://schemas.microsoft.com/office/drawing/2014/main" id="{66F36ABA-84B9-4655-A3FC-F7A2F464A46D}"/>
                </a:ext>
              </a:extLst>
            </p:cNvPr>
            <p:cNvSpPr/>
            <p:nvPr/>
          </p:nvSpPr>
          <p:spPr>
            <a:xfrm>
              <a:off x="723910" y="317483"/>
              <a:ext cx="187287" cy="16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723" y="4086"/>
                    <a:pt x="11845" y="8173"/>
                    <a:pt x="8535" y="10995"/>
                  </a:cubicBezTo>
                  <a:cubicBezTo>
                    <a:pt x="5226" y="13816"/>
                    <a:pt x="3484" y="15373"/>
                    <a:pt x="2177" y="16930"/>
                  </a:cubicBezTo>
                  <a:cubicBezTo>
                    <a:pt x="871" y="18486"/>
                    <a:pt x="0" y="20043"/>
                    <a:pt x="0" y="20822"/>
                  </a:cubicBezTo>
                  <a:cubicBezTo>
                    <a:pt x="0" y="21600"/>
                    <a:pt x="871" y="21600"/>
                    <a:pt x="1742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4" name="Shape 1073741835">
              <a:extLst>
                <a:ext uri="{FF2B5EF4-FFF2-40B4-BE49-F238E27FC236}">
                  <a16:creationId xmlns:a16="http://schemas.microsoft.com/office/drawing/2014/main" id="{53D8C110-8896-4DE1-BD75-B93A3E958CD6}"/>
                </a:ext>
              </a:extLst>
            </p:cNvPr>
            <p:cNvSpPr/>
            <p:nvPr/>
          </p:nvSpPr>
          <p:spPr>
            <a:xfrm>
              <a:off x="806981" y="349200"/>
              <a:ext cx="190307" cy="167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829" y="3114"/>
                    <a:pt x="14057" y="6227"/>
                    <a:pt x="10457" y="9827"/>
                  </a:cubicBezTo>
                  <a:cubicBezTo>
                    <a:pt x="6857" y="13427"/>
                    <a:pt x="3429" y="175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5" name="Shape 1073741836">
              <a:extLst>
                <a:ext uri="{FF2B5EF4-FFF2-40B4-BE49-F238E27FC236}">
                  <a16:creationId xmlns:a16="http://schemas.microsoft.com/office/drawing/2014/main" id="{CC330423-0ED3-4ED2-ABB9-DF65DF1B0FD6}"/>
                </a:ext>
              </a:extLst>
            </p:cNvPr>
            <p:cNvSpPr/>
            <p:nvPr/>
          </p:nvSpPr>
          <p:spPr>
            <a:xfrm>
              <a:off x="142052" y="1205579"/>
              <a:ext cx="143853" cy="244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600" extrusionOk="0">
                  <a:moveTo>
                    <a:pt x="20992" y="0"/>
                  </a:moveTo>
                  <a:cubicBezTo>
                    <a:pt x="16363" y="1467"/>
                    <a:pt x="11735" y="2933"/>
                    <a:pt x="7988" y="4800"/>
                  </a:cubicBezTo>
                  <a:cubicBezTo>
                    <a:pt x="4241" y="6667"/>
                    <a:pt x="1376" y="8933"/>
                    <a:pt x="384" y="11400"/>
                  </a:cubicBezTo>
                  <a:cubicBezTo>
                    <a:pt x="-608" y="13867"/>
                    <a:pt x="274" y="16533"/>
                    <a:pt x="3580" y="18267"/>
                  </a:cubicBezTo>
                  <a:cubicBezTo>
                    <a:pt x="6886" y="20000"/>
                    <a:pt x="12616" y="20800"/>
                    <a:pt x="18347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" name="Shape 1073741837">
              <a:extLst>
                <a:ext uri="{FF2B5EF4-FFF2-40B4-BE49-F238E27FC236}">
                  <a16:creationId xmlns:a16="http://schemas.microsoft.com/office/drawing/2014/main" id="{DFE5BDDB-0516-4958-BAC2-857BF0B013B2}"/>
                </a:ext>
              </a:extLst>
            </p:cNvPr>
            <p:cNvSpPr/>
            <p:nvPr/>
          </p:nvSpPr>
          <p:spPr>
            <a:xfrm>
              <a:off x="2284120" y="1219172"/>
              <a:ext cx="103792" cy="36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6" h="21600" extrusionOk="0">
                  <a:moveTo>
                    <a:pt x="900" y="0"/>
                  </a:moveTo>
                  <a:cubicBezTo>
                    <a:pt x="7200" y="2489"/>
                    <a:pt x="13500" y="4978"/>
                    <a:pt x="17100" y="7244"/>
                  </a:cubicBezTo>
                  <a:cubicBezTo>
                    <a:pt x="20700" y="9511"/>
                    <a:pt x="21600" y="11556"/>
                    <a:pt x="19500" y="13689"/>
                  </a:cubicBezTo>
                  <a:cubicBezTo>
                    <a:pt x="17400" y="15822"/>
                    <a:pt x="12300" y="18044"/>
                    <a:pt x="8550" y="19378"/>
                  </a:cubicBezTo>
                  <a:cubicBezTo>
                    <a:pt x="4800" y="20711"/>
                    <a:pt x="2400" y="2115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" name="Shape 1073741838">
              <a:extLst>
                <a:ext uri="{FF2B5EF4-FFF2-40B4-BE49-F238E27FC236}">
                  <a16:creationId xmlns:a16="http://schemas.microsoft.com/office/drawing/2014/main" id="{EF56688E-C2FF-4DE6-B18F-CFCFA1E26C05}"/>
                </a:ext>
              </a:extLst>
            </p:cNvPr>
            <p:cNvSpPr/>
            <p:nvPr/>
          </p:nvSpPr>
          <p:spPr>
            <a:xfrm>
              <a:off x="1636172" y="644289"/>
              <a:ext cx="1218868" cy="153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1" extrusionOk="0">
                  <a:moveTo>
                    <a:pt x="0" y="21521"/>
                  </a:moveTo>
                  <a:cubicBezTo>
                    <a:pt x="482" y="19403"/>
                    <a:pt x="964" y="17286"/>
                    <a:pt x="1686" y="14850"/>
                  </a:cubicBezTo>
                  <a:cubicBezTo>
                    <a:pt x="2409" y="12415"/>
                    <a:pt x="3372" y="9662"/>
                    <a:pt x="4430" y="7333"/>
                  </a:cubicBezTo>
                  <a:cubicBezTo>
                    <a:pt x="5487" y="5003"/>
                    <a:pt x="6638" y="3097"/>
                    <a:pt x="7709" y="1933"/>
                  </a:cubicBezTo>
                  <a:cubicBezTo>
                    <a:pt x="8779" y="768"/>
                    <a:pt x="9770" y="345"/>
                    <a:pt x="10800" y="133"/>
                  </a:cubicBezTo>
                  <a:cubicBezTo>
                    <a:pt x="11830" y="-79"/>
                    <a:pt x="12901" y="-79"/>
                    <a:pt x="13918" y="450"/>
                  </a:cubicBezTo>
                  <a:cubicBezTo>
                    <a:pt x="14935" y="980"/>
                    <a:pt x="15899" y="2039"/>
                    <a:pt x="16862" y="3627"/>
                  </a:cubicBezTo>
                  <a:cubicBezTo>
                    <a:pt x="17826" y="5215"/>
                    <a:pt x="18790" y="7333"/>
                    <a:pt x="19486" y="8815"/>
                  </a:cubicBezTo>
                  <a:cubicBezTo>
                    <a:pt x="20181" y="10297"/>
                    <a:pt x="20610" y="11145"/>
                    <a:pt x="20917" y="11780"/>
                  </a:cubicBezTo>
                  <a:cubicBezTo>
                    <a:pt x="21225" y="12415"/>
                    <a:pt x="21413" y="12839"/>
                    <a:pt x="21506" y="12839"/>
                  </a:cubicBezTo>
                  <a:cubicBezTo>
                    <a:pt x="21600" y="12839"/>
                    <a:pt x="21600" y="12415"/>
                    <a:pt x="21600" y="11992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8" name="Shape 1073741839">
              <a:extLst>
                <a:ext uri="{FF2B5EF4-FFF2-40B4-BE49-F238E27FC236}">
                  <a16:creationId xmlns:a16="http://schemas.microsoft.com/office/drawing/2014/main" id="{83861941-A5F5-45AC-B6BC-84849667C56E}"/>
                </a:ext>
              </a:extLst>
            </p:cNvPr>
            <p:cNvSpPr/>
            <p:nvPr/>
          </p:nvSpPr>
          <p:spPr>
            <a:xfrm>
              <a:off x="2782541" y="666378"/>
              <a:ext cx="178449" cy="154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extrusionOk="0">
                  <a:moveTo>
                    <a:pt x="11435" y="0"/>
                  </a:moveTo>
                  <a:cubicBezTo>
                    <a:pt x="14339" y="4871"/>
                    <a:pt x="17244" y="9741"/>
                    <a:pt x="19059" y="12494"/>
                  </a:cubicBezTo>
                  <a:cubicBezTo>
                    <a:pt x="20874" y="15247"/>
                    <a:pt x="21600" y="15882"/>
                    <a:pt x="21418" y="16094"/>
                  </a:cubicBezTo>
                  <a:cubicBezTo>
                    <a:pt x="21237" y="16306"/>
                    <a:pt x="20148" y="16094"/>
                    <a:pt x="16427" y="16941"/>
                  </a:cubicBezTo>
                  <a:cubicBezTo>
                    <a:pt x="12706" y="17788"/>
                    <a:pt x="6353" y="196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9" name="Shape 1073741840">
              <a:extLst>
                <a:ext uri="{FF2B5EF4-FFF2-40B4-BE49-F238E27FC236}">
                  <a16:creationId xmlns:a16="http://schemas.microsoft.com/office/drawing/2014/main" id="{63F449A0-4FC5-439A-9C6B-F52D63E71231}"/>
                </a:ext>
              </a:extLst>
            </p:cNvPr>
            <p:cNvSpPr/>
            <p:nvPr/>
          </p:nvSpPr>
          <p:spPr>
            <a:xfrm>
              <a:off x="3077063" y="399042"/>
              <a:ext cx="90623" cy="3661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410"/>
                    <a:pt x="21600" y="820"/>
                    <a:pt x="21060" y="1163"/>
                  </a:cubicBezTo>
                  <a:cubicBezTo>
                    <a:pt x="20520" y="1506"/>
                    <a:pt x="19440" y="1782"/>
                    <a:pt x="18000" y="2081"/>
                  </a:cubicBezTo>
                  <a:cubicBezTo>
                    <a:pt x="16560" y="2379"/>
                    <a:pt x="14760" y="2700"/>
                    <a:pt x="12960" y="3039"/>
                  </a:cubicBezTo>
                  <a:cubicBezTo>
                    <a:pt x="11160" y="3377"/>
                    <a:pt x="9360" y="3734"/>
                    <a:pt x="8100" y="4090"/>
                  </a:cubicBezTo>
                  <a:cubicBezTo>
                    <a:pt x="6840" y="4447"/>
                    <a:pt x="6120" y="4803"/>
                    <a:pt x="5580" y="5150"/>
                  </a:cubicBezTo>
                  <a:cubicBezTo>
                    <a:pt x="5040" y="5498"/>
                    <a:pt x="4680" y="5837"/>
                    <a:pt x="3960" y="6175"/>
                  </a:cubicBezTo>
                  <a:cubicBezTo>
                    <a:pt x="3240" y="6514"/>
                    <a:pt x="2160" y="6852"/>
                    <a:pt x="1440" y="7187"/>
                  </a:cubicBezTo>
                  <a:cubicBezTo>
                    <a:pt x="720" y="7521"/>
                    <a:pt x="360" y="7850"/>
                    <a:pt x="180" y="8194"/>
                  </a:cubicBezTo>
                  <a:cubicBezTo>
                    <a:pt x="0" y="8537"/>
                    <a:pt x="0" y="8893"/>
                    <a:pt x="0" y="9254"/>
                  </a:cubicBezTo>
                  <a:cubicBezTo>
                    <a:pt x="0" y="9615"/>
                    <a:pt x="0" y="9980"/>
                    <a:pt x="360" y="10332"/>
                  </a:cubicBezTo>
                  <a:cubicBezTo>
                    <a:pt x="720" y="10684"/>
                    <a:pt x="1440" y="11023"/>
                    <a:pt x="1800" y="11384"/>
                  </a:cubicBezTo>
                  <a:cubicBezTo>
                    <a:pt x="2160" y="11745"/>
                    <a:pt x="2160" y="12128"/>
                    <a:pt x="2160" y="12493"/>
                  </a:cubicBezTo>
                  <a:cubicBezTo>
                    <a:pt x="2160" y="12858"/>
                    <a:pt x="2160" y="13206"/>
                    <a:pt x="2340" y="13549"/>
                  </a:cubicBezTo>
                  <a:cubicBezTo>
                    <a:pt x="2520" y="13892"/>
                    <a:pt x="2880" y="14231"/>
                    <a:pt x="3240" y="14574"/>
                  </a:cubicBezTo>
                  <a:cubicBezTo>
                    <a:pt x="3600" y="14917"/>
                    <a:pt x="3960" y="15264"/>
                    <a:pt x="4140" y="15634"/>
                  </a:cubicBezTo>
                  <a:cubicBezTo>
                    <a:pt x="4320" y="16004"/>
                    <a:pt x="4320" y="16396"/>
                    <a:pt x="4140" y="16761"/>
                  </a:cubicBezTo>
                  <a:cubicBezTo>
                    <a:pt x="3960" y="17127"/>
                    <a:pt x="3600" y="17465"/>
                    <a:pt x="3240" y="17804"/>
                  </a:cubicBezTo>
                  <a:cubicBezTo>
                    <a:pt x="2880" y="18143"/>
                    <a:pt x="2520" y="18481"/>
                    <a:pt x="2340" y="18838"/>
                  </a:cubicBezTo>
                  <a:cubicBezTo>
                    <a:pt x="2160" y="19194"/>
                    <a:pt x="2160" y="19568"/>
                    <a:pt x="2340" y="19929"/>
                  </a:cubicBezTo>
                  <a:cubicBezTo>
                    <a:pt x="2520" y="20290"/>
                    <a:pt x="2880" y="20638"/>
                    <a:pt x="3420" y="20914"/>
                  </a:cubicBezTo>
                  <a:cubicBezTo>
                    <a:pt x="3960" y="21190"/>
                    <a:pt x="4680" y="21395"/>
                    <a:pt x="540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0" name="Shape 1073741841">
              <a:extLst>
                <a:ext uri="{FF2B5EF4-FFF2-40B4-BE49-F238E27FC236}">
                  <a16:creationId xmlns:a16="http://schemas.microsoft.com/office/drawing/2014/main" id="{3E766FDF-D471-40BE-A2B0-BD94FF6E381D}"/>
                </a:ext>
              </a:extLst>
            </p:cNvPr>
            <p:cNvSpPr/>
            <p:nvPr/>
          </p:nvSpPr>
          <p:spPr>
            <a:xfrm>
              <a:off x="3167685" y="426229"/>
              <a:ext cx="2501169" cy="36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00" y="18000"/>
                    <a:pt x="600" y="14400"/>
                    <a:pt x="985" y="12600"/>
                  </a:cubicBezTo>
                  <a:cubicBezTo>
                    <a:pt x="1370" y="10800"/>
                    <a:pt x="1839" y="10800"/>
                    <a:pt x="2309" y="10350"/>
                  </a:cubicBezTo>
                  <a:cubicBezTo>
                    <a:pt x="2778" y="9900"/>
                    <a:pt x="3248" y="9000"/>
                    <a:pt x="3730" y="8100"/>
                  </a:cubicBezTo>
                  <a:cubicBezTo>
                    <a:pt x="4213" y="7200"/>
                    <a:pt x="4709" y="6300"/>
                    <a:pt x="5191" y="5400"/>
                  </a:cubicBezTo>
                  <a:cubicBezTo>
                    <a:pt x="5674" y="4500"/>
                    <a:pt x="6143" y="3600"/>
                    <a:pt x="6665" y="3150"/>
                  </a:cubicBezTo>
                  <a:cubicBezTo>
                    <a:pt x="7187" y="2700"/>
                    <a:pt x="7761" y="2700"/>
                    <a:pt x="8315" y="2250"/>
                  </a:cubicBezTo>
                  <a:cubicBezTo>
                    <a:pt x="8870" y="1800"/>
                    <a:pt x="9404" y="900"/>
                    <a:pt x="9959" y="450"/>
                  </a:cubicBezTo>
                  <a:cubicBezTo>
                    <a:pt x="10513" y="0"/>
                    <a:pt x="11087" y="0"/>
                    <a:pt x="11648" y="0"/>
                  </a:cubicBezTo>
                  <a:cubicBezTo>
                    <a:pt x="12209" y="0"/>
                    <a:pt x="12757" y="0"/>
                    <a:pt x="13317" y="0"/>
                  </a:cubicBezTo>
                  <a:cubicBezTo>
                    <a:pt x="13878" y="0"/>
                    <a:pt x="14452" y="0"/>
                    <a:pt x="15007" y="0"/>
                  </a:cubicBezTo>
                  <a:cubicBezTo>
                    <a:pt x="15561" y="0"/>
                    <a:pt x="16096" y="0"/>
                    <a:pt x="16650" y="0"/>
                  </a:cubicBezTo>
                  <a:cubicBezTo>
                    <a:pt x="17204" y="0"/>
                    <a:pt x="17778" y="0"/>
                    <a:pt x="18293" y="900"/>
                  </a:cubicBezTo>
                  <a:cubicBezTo>
                    <a:pt x="18809" y="1800"/>
                    <a:pt x="19265" y="3600"/>
                    <a:pt x="19657" y="4950"/>
                  </a:cubicBezTo>
                  <a:cubicBezTo>
                    <a:pt x="20048" y="6300"/>
                    <a:pt x="20374" y="7200"/>
                    <a:pt x="20687" y="7650"/>
                  </a:cubicBezTo>
                  <a:cubicBezTo>
                    <a:pt x="21000" y="8100"/>
                    <a:pt x="21300" y="8100"/>
                    <a:pt x="21600" y="81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1" name="Shape 1073741842">
              <a:extLst>
                <a:ext uri="{FF2B5EF4-FFF2-40B4-BE49-F238E27FC236}">
                  <a16:creationId xmlns:a16="http://schemas.microsoft.com/office/drawing/2014/main" id="{FC6BA0A8-A48A-464F-9DAB-E18D637D425D}"/>
                </a:ext>
              </a:extLst>
            </p:cNvPr>
            <p:cNvSpPr/>
            <p:nvPr/>
          </p:nvSpPr>
          <p:spPr>
            <a:xfrm>
              <a:off x="5677915" y="480602"/>
              <a:ext cx="106373" cy="3645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586" extrusionOk="0">
                  <a:moveTo>
                    <a:pt x="0" y="0"/>
                  </a:moveTo>
                  <a:cubicBezTo>
                    <a:pt x="304" y="304"/>
                    <a:pt x="608" y="608"/>
                    <a:pt x="913" y="899"/>
                  </a:cubicBezTo>
                  <a:cubicBezTo>
                    <a:pt x="1217" y="1190"/>
                    <a:pt x="1521" y="1467"/>
                    <a:pt x="1977" y="1758"/>
                  </a:cubicBezTo>
                  <a:cubicBezTo>
                    <a:pt x="2434" y="2048"/>
                    <a:pt x="3042" y="2352"/>
                    <a:pt x="3499" y="2652"/>
                  </a:cubicBezTo>
                  <a:cubicBezTo>
                    <a:pt x="3955" y="2952"/>
                    <a:pt x="4259" y="3247"/>
                    <a:pt x="4868" y="3560"/>
                  </a:cubicBezTo>
                  <a:cubicBezTo>
                    <a:pt x="5476" y="3873"/>
                    <a:pt x="6389" y="4204"/>
                    <a:pt x="6997" y="4553"/>
                  </a:cubicBezTo>
                  <a:cubicBezTo>
                    <a:pt x="7606" y="4901"/>
                    <a:pt x="7910" y="5268"/>
                    <a:pt x="8062" y="5603"/>
                  </a:cubicBezTo>
                  <a:cubicBezTo>
                    <a:pt x="8214" y="5939"/>
                    <a:pt x="8214" y="6243"/>
                    <a:pt x="7454" y="6552"/>
                  </a:cubicBezTo>
                  <a:cubicBezTo>
                    <a:pt x="6693" y="6860"/>
                    <a:pt x="5172" y="7173"/>
                    <a:pt x="4107" y="7500"/>
                  </a:cubicBezTo>
                  <a:cubicBezTo>
                    <a:pt x="3042" y="7826"/>
                    <a:pt x="2434" y="8166"/>
                    <a:pt x="2130" y="8537"/>
                  </a:cubicBezTo>
                  <a:cubicBezTo>
                    <a:pt x="1825" y="8908"/>
                    <a:pt x="1825" y="9311"/>
                    <a:pt x="1673" y="9669"/>
                  </a:cubicBezTo>
                  <a:cubicBezTo>
                    <a:pt x="1521" y="10026"/>
                    <a:pt x="1217" y="10339"/>
                    <a:pt x="913" y="10675"/>
                  </a:cubicBezTo>
                  <a:cubicBezTo>
                    <a:pt x="608" y="11010"/>
                    <a:pt x="304" y="11368"/>
                    <a:pt x="304" y="11694"/>
                  </a:cubicBezTo>
                  <a:cubicBezTo>
                    <a:pt x="304" y="12021"/>
                    <a:pt x="608" y="12316"/>
                    <a:pt x="1369" y="12629"/>
                  </a:cubicBezTo>
                  <a:cubicBezTo>
                    <a:pt x="2130" y="12942"/>
                    <a:pt x="3346" y="13273"/>
                    <a:pt x="4411" y="13586"/>
                  </a:cubicBezTo>
                  <a:cubicBezTo>
                    <a:pt x="5476" y="13899"/>
                    <a:pt x="6389" y="14194"/>
                    <a:pt x="7149" y="14494"/>
                  </a:cubicBezTo>
                  <a:cubicBezTo>
                    <a:pt x="7910" y="14794"/>
                    <a:pt x="8518" y="15098"/>
                    <a:pt x="9279" y="15415"/>
                  </a:cubicBezTo>
                  <a:cubicBezTo>
                    <a:pt x="10039" y="15733"/>
                    <a:pt x="10952" y="16064"/>
                    <a:pt x="11865" y="16386"/>
                  </a:cubicBezTo>
                  <a:cubicBezTo>
                    <a:pt x="12777" y="16708"/>
                    <a:pt x="13690" y="17021"/>
                    <a:pt x="14451" y="17343"/>
                  </a:cubicBezTo>
                  <a:cubicBezTo>
                    <a:pt x="15211" y="17665"/>
                    <a:pt x="15820" y="17996"/>
                    <a:pt x="16580" y="18313"/>
                  </a:cubicBezTo>
                  <a:cubicBezTo>
                    <a:pt x="17341" y="18631"/>
                    <a:pt x="18254" y="18935"/>
                    <a:pt x="19166" y="19257"/>
                  </a:cubicBezTo>
                  <a:cubicBezTo>
                    <a:pt x="20079" y="19579"/>
                    <a:pt x="20992" y="19919"/>
                    <a:pt x="21296" y="20254"/>
                  </a:cubicBezTo>
                  <a:cubicBezTo>
                    <a:pt x="21600" y="20589"/>
                    <a:pt x="21296" y="20920"/>
                    <a:pt x="21144" y="21113"/>
                  </a:cubicBezTo>
                  <a:cubicBezTo>
                    <a:pt x="20992" y="21305"/>
                    <a:pt x="20992" y="21359"/>
                    <a:pt x="21144" y="21421"/>
                  </a:cubicBezTo>
                  <a:cubicBezTo>
                    <a:pt x="21296" y="21484"/>
                    <a:pt x="21600" y="21555"/>
                    <a:pt x="21144" y="21578"/>
                  </a:cubicBezTo>
                  <a:cubicBezTo>
                    <a:pt x="20687" y="21600"/>
                    <a:pt x="19470" y="21573"/>
                    <a:pt x="17493" y="21551"/>
                  </a:cubicBezTo>
                  <a:cubicBezTo>
                    <a:pt x="15516" y="21528"/>
                    <a:pt x="12777" y="21511"/>
                    <a:pt x="10039" y="21493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2" name="Shape 1073741843">
              <a:extLst>
                <a:ext uri="{FF2B5EF4-FFF2-40B4-BE49-F238E27FC236}">
                  <a16:creationId xmlns:a16="http://schemas.microsoft.com/office/drawing/2014/main" id="{B72D2E1C-2E97-4E05-A512-0F002C80C411}"/>
                </a:ext>
              </a:extLst>
            </p:cNvPr>
            <p:cNvSpPr/>
            <p:nvPr/>
          </p:nvSpPr>
          <p:spPr>
            <a:xfrm>
              <a:off x="3063469" y="4087359"/>
              <a:ext cx="2768504" cy="56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extrusionOk="0">
                  <a:moveTo>
                    <a:pt x="0" y="0"/>
                  </a:moveTo>
                  <a:cubicBezTo>
                    <a:pt x="47" y="2274"/>
                    <a:pt x="94" y="4547"/>
                    <a:pt x="247" y="5684"/>
                  </a:cubicBezTo>
                  <a:cubicBezTo>
                    <a:pt x="401" y="6821"/>
                    <a:pt x="660" y="6821"/>
                    <a:pt x="955" y="7105"/>
                  </a:cubicBezTo>
                  <a:cubicBezTo>
                    <a:pt x="1249" y="7389"/>
                    <a:pt x="1579" y="7958"/>
                    <a:pt x="1974" y="8526"/>
                  </a:cubicBezTo>
                  <a:cubicBezTo>
                    <a:pt x="2369" y="9095"/>
                    <a:pt x="2828" y="9663"/>
                    <a:pt x="3317" y="9947"/>
                  </a:cubicBezTo>
                  <a:cubicBezTo>
                    <a:pt x="3806" y="10232"/>
                    <a:pt x="4325" y="10232"/>
                    <a:pt x="4849" y="10232"/>
                  </a:cubicBezTo>
                  <a:cubicBezTo>
                    <a:pt x="5373" y="10232"/>
                    <a:pt x="5904" y="10232"/>
                    <a:pt x="6393" y="10232"/>
                  </a:cubicBezTo>
                  <a:cubicBezTo>
                    <a:pt x="6882" y="10232"/>
                    <a:pt x="7330" y="10232"/>
                    <a:pt x="7748" y="10232"/>
                  </a:cubicBezTo>
                  <a:cubicBezTo>
                    <a:pt x="8166" y="10232"/>
                    <a:pt x="8555" y="10232"/>
                    <a:pt x="8979" y="10516"/>
                  </a:cubicBezTo>
                  <a:cubicBezTo>
                    <a:pt x="9404" y="10800"/>
                    <a:pt x="9863" y="11368"/>
                    <a:pt x="10311" y="11937"/>
                  </a:cubicBezTo>
                  <a:cubicBezTo>
                    <a:pt x="10759" y="12505"/>
                    <a:pt x="11195" y="13074"/>
                    <a:pt x="11631" y="13642"/>
                  </a:cubicBezTo>
                  <a:cubicBezTo>
                    <a:pt x="12067" y="14211"/>
                    <a:pt x="12503" y="14779"/>
                    <a:pt x="12945" y="15347"/>
                  </a:cubicBezTo>
                  <a:cubicBezTo>
                    <a:pt x="13387" y="15916"/>
                    <a:pt x="13834" y="16484"/>
                    <a:pt x="14276" y="17053"/>
                  </a:cubicBezTo>
                  <a:cubicBezTo>
                    <a:pt x="14718" y="17621"/>
                    <a:pt x="15154" y="18189"/>
                    <a:pt x="15602" y="18474"/>
                  </a:cubicBezTo>
                  <a:cubicBezTo>
                    <a:pt x="16050" y="18758"/>
                    <a:pt x="16509" y="18758"/>
                    <a:pt x="16987" y="18758"/>
                  </a:cubicBezTo>
                  <a:cubicBezTo>
                    <a:pt x="17464" y="18758"/>
                    <a:pt x="17959" y="18758"/>
                    <a:pt x="18442" y="19042"/>
                  </a:cubicBezTo>
                  <a:cubicBezTo>
                    <a:pt x="18925" y="19326"/>
                    <a:pt x="19396" y="19895"/>
                    <a:pt x="19838" y="20463"/>
                  </a:cubicBezTo>
                  <a:cubicBezTo>
                    <a:pt x="20280" y="21032"/>
                    <a:pt x="20693" y="21600"/>
                    <a:pt x="20981" y="21316"/>
                  </a:cubicBezTo>
                  <a:cubicBezTo>
                    <a:pt x="21270" y="21032"/>
                    <a:pt x="21435" y="19895"/>
                    <a:pt x="21600" y="18758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3" name="Shape 1073741844">
              <a:extLst>
                <a:ext uri="{FF2B5EF4-FFF2-40B4-BE49-F238E27FC236}">
                  <a16:creationId xmlns:a16="http://schemas.microsoft.com/office/drawing/2014/main" id="{B65967EE-1697-4745-9503-CB61F76C0A76}"/>
                </a:ext>
              </a:extLst>
            </p:cNvPr>
            <p:cNvSpPr/>
            <p:nvPr/>
          </p:nvSpPr>
          <p:spPr>
            <a:xfrm>
              <a:off x="3354897" y="619329"/>
              <a:ext cx="569610" cy="51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546" extrusionOk="0">
                  <a:moveTo>
                    <a:pt x="13929" y="19762"/>
                  </a:moveTo>
                  <a:cubicBezTo>
                    <a:pt x="12792" y="19889"/>
                    <a:pt x="11655" y="20017"/>
                    <a:pt x="10263" y="19826"/>
                  </a:cubicBezTo>
                  <a:cubicBezTo>
                    <a:pt x="8870" y="19634"/>
                    <a:pt x="7222" y="19125"/>
                    <a:pt x="5687" y="18169"/>
                  </a:cubicBezTo>
                  <a:cubicBezTo>
                    <a:pt x="4152" y="17213"/>
                    <a:pt x="2731" y="15811"/>
                    <a:pt x="1765" y="14505"/>
                  </a:cubicBezTo>
                  <a:cubicBezTo>
                    <a:pt x="798" y="13199"/>
                    <a:pt x="287" y="11988"/>
                    <a:pt x="88" y="10778"/>
                  </a:cubicBezTo>
                  <a:cubicBezTo>
                    <a:pt x="-111" y="9567"/>
                    <a:pt x="3" y="8357"/>
                    <a:pt x="685" y="7050"/>
                  </a:cubicBezTo>
                  <a:cubicBezTo>
                    <a:pt x="1367" y="5744"/>
                    <a:pt x="2617" y="4342"/>
                    <a:pt x="4181" y="3227"/>
                  </a:cubicBezTo>
                  <a:cubicBezTo>
                    <a:pt x="5744" y="2112"/>
                    <a:pt x="7620" y="1284"/>
                    <a:pt x="9552" y="742"/>
                  </a:cubicBezTo>
                  <a:cubicBezTo>
                    <a:pt x="11485" y="201"/>
                    <a:pt x="13474" y="-54"/>
                    <a:pt x="15265" y="10"/>
                  </a:cubicBezTo>
                  <a:cubicBezTo>
                    <a:pt x="17055" y="73"/>
                    <a:pt x="18647" y="456"/>
                    <a:pt x="19727" y="1380"/>
                  </a:cubicBezTo>
                  <a:cubicBezTo>
                    <a:pt x="20807" y="2304"/>
                    <a:pt x="21375" y="3769"/>
                    <a:pt x="21432" y="5458"/>
                  </a:cubicBezTo>
                  <a:cubicBezTo>
                    <a:pt x="21489" y="7146"/>
                    <a:pt x="21034" y="9058"/>
                    <a:pt x="20324" y="11001"/>
                  </a:cubicBezTo>
                  <a:cubicBezTo>
                    <a:pt x="19613" y="12944"/>
                    <a:pt x="18647" y="14919"/>
                    <a:pt x="17624" y="16512"/>
                  </a:cubicBezTo>
                  <a:cubicBezTo>
                    <a:pt x="16601" y="18105"/>
                    <a:pt x="15521" y="19316"/>
                    <a:pt x="14668" y="20049"/>
                  </a:cubicBezTo>
                  <a:cubicBezTo>
                    <a:pt x="13815" y="20781"/>
                    <a:pt x="13190" y="21036"/>
                    <a:pt x="12678" y="21227"/>
                  </a:cubicBezTo>
                  <a:cubicBezTo>
                    <a:pt x="12167" y="21419"/>
                    <a:pt x="11769" y="21546"/>
                    <a:pt x="11598" y="21546"/>
                  </a:cubicBezTo>
                  <a:cubicBezTo>
                    <a:pt x="11428" y="21546"/>
                    <a:pt x="11485" y="21419"/>
                    <a:pt x="11542" y="21291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4" name="Shape 1073741845">
              <a:extLst>
                <a:ext uri="{FF2B5EF4-FFF2-40B4-BE49-F238E27FC236}">
                  <a16:creationId xmlns:a16="http://schemas.microsoft.com/office/drawing/2014/main" id="{08AE5AC5-26FC-4421-9901-324E792EA565}"/>
                </a:ext>
              </a:extLst>
            </p:cNvPr>
            <p:cNvSpPr/>
            <p:nvPr/>
          </p:nvSpPr>
          <p:spPr>
            <a:xfrm>
              <a:off x="5358387" y="96576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333" y="15276"/>
                    <a:pt x="14522" y="800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5" name="Shape 1073741846">
              <a:extLst>
                <a:ext uri="{FF2B5EF4-FFF2-40B4-BE49-F238E27FC236}">
                  <a16:creationId xmlns:a16="http://schemas.microsoft.com/office/drawing/2014/main" id="{34382EB3-0E75-4D17-B393-E45021EF9311}"/>
                </a:ext>
              </a:extLst>
            </p:cNvPr>
            <p:cNvSpPr/>
            <p:nvPr/>
          </p:nvSpPr>
          <p:spPr>
            <a:xfrm>
              <a:off x="3328702" y="1309794"/>
              <a:ext cx="24759" cy="297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8" h="21460" extrusionOk="0">
                  <a:moveTo>
                    <a:pt x="9393" y="0"/>
                  </a:moveTo>
                  <a:cubicBezTo>
                    <a:pt x="5581" y="3273"/>
                    <a:pt x="1769" y="6545"/>
                    <a:pt x="499" y="9927"/>
                  </a:cubicBezTo>
                  <a:cubicBezTo>
                    <a:pt x="-772" y="13309"/>
                    <a:pt x="499" y="16800"/>
                    <a:pt x="3040" y="18873"/>
                  </a:cubicBezTo>
                  <a:cubicBezTo>
                    <a:pt x="5581" y="20945"/>
                    <a:pt x="9393" y="21600"/>
                    <a:pt x="12569" y="21436"/>
                  </a:cubicBezTo>
                  <a:cubicBezTo>
                    <a:pt x="15746" y="21273"/>
                    <a:pt x="18287" y="20291"/>
                    <a:pt x="20828" y="19309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" name="Shape 1073741847">
              <a:extLst>
                <a:ext uri="{FF2B5EF4-FFF2-40B4-BE49-F238E27FC236}">
                  <a16:creationId xmlns:a16="http://schemas.microsoft.com/office/drawing/2014/main" id="{EDC66009-7354-4C47-9F70-A4809CD6F52B}"/>
                </a:ext>
              </a:extLst>
            </p:cNvPr>
            <p:cNvSpPr/>
            <p:nvPr/>
          </p:nvSpPr>
          <p:spPr>
            <a:xfrm>
              <a:off x="3353460" y="1275618"/>
              <a:ext cx="2128900" cy="392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569" extrusionOk="0">
                  <a:moveTo>
                    <a:pt x="0" y="1631"/>
                  </a:moveTo>
                  <a:cubicBezTo>
                    <a:pt x="153" y="1381"/>
                    <a:pt x="306" y="1132"/>
                    <a:pt x="506" y="883"/>
                  </a:cubicBezTo>
                  <a:cubicBezTo>
                    <a:pt x="705" y="634"/>
                    <a:pt x="950" y="384"/>
                    <a:pt x="1256" y="218"/>
                  </a:cubicBezTo>
                  <a:cubicBezTo>
                    <a:pt x="1563" y="52"/>
                    <a:pt x="1930" y="-31"/>
                    <a:pt x="2313" y="11"/>
                  </a:cubicBezTo>
                  <a:cubicBezTo>
                    <a:pt x="2696" y="52"/>
                    <a:pt x="3094" y="218"/>
                    <a:pt x="3569" y="343"/>
                  </a:cubicBezTo>
                  <a:cubicBezTo>
                    <a:pt x="4044" y="467"/>
                    <a:pt x="4596" y="551"/>
                    <a:pt x="5186" y="592"/>
                  </a:cubicBezTo>
                  <a:cubicBezTo>
                    <a:pt x="5775" y="634"/>
                    <a:pt x="6403" y="634"/>
                    <a:pt x="7024" y="592"/>
                  </a:cubicBezTo>
                  <a:cubicBezTo>
                    <a:pt x="7644" y="551"/>
                    <a:pt x="8257" y="467"/>
                    <a:pt x="8862" y="426"/>
                  </a:cubicBezTo>
                  <a:cubicBezTo>
                    <a:pt x="9467" y="384"/>
                    <a:pt x="10065" y="384"/>
                    <a:pt x="10677" y="467"/>
                  </a:cubicBezTo>
                  <a:cubicBezTo>
                    <a:pt x="11290" y="551"/>
                    <a:pt x="11918" y="717"/>
                    <a:pt x="12546" y="800"/>
                  </a:cubicBezTo>
                  <a:cubicBezTo>
                    <a:pt x="13174" y="883"/>
                    <a:pt x="13803" y="883"/>
                    <a:pt x="14415" y="883"/>
                  </a:cubicBezTo>
                  <a:cubicBezTo>
                    <a:pt x="15028" y="883"/>
                    <a:pt x="15626" y="883"/>
                    <a:pt x="16231" y="883"/>
                  </a:cubicBezTo>
                  <a:cubicBezTo>
                    <a:pt x="16836" y="883"/>
                    <a:pt x="17449" y="883"/>
                    <a:pt x="18069" y="883"/>
                  </a:cubicBezTo>
                  <a:cubicBezTo>
                    <a:pt x="18689" y="883"/>
                    <a:pt x="19317" y="883"/>
                    <a:pt x="19792" y="966"/>
                  </a:cubicBezTo>
                  <a:cubicBezTo>
                    <a:pt x="20267" y="1049"/>
                    <a:pt x="20589" y="1215"/>
                    <a:pt x="20826" y="1340"/>
                  </a:cubicBezTo>
                  <a:cubicBezTo>
                    <a:pt x="21064" y="1464"/>
                    <a:pt x="21217" y="1547"/>
                    <a:pt x="21332" y="1589"/>
                  </a:cubicBezTo>
                  <a:cubicBezTo>
                    <a:pt x="21447" y="1631"/>
                    <a:pt x="21523" y="1631"/>
                    <a:pt x="21562" y="1880"/>
                  </a:cubicBezTo>
                  <a:cubicBezTo>
                    <a:pt x="21600" y="2129"/>
                    <a:pt x="21600" y="2627"/>
                    <a:pt x="21577" y="4123"/>
                  </a:cubicBezTo>
                  <a:cubicBezTo>
                    <a:pt x="21554" y="5618"/>
                    <a:pt x="21508" y="8111"/>
                    <a:pt x="21470" y="10520"/>
                  </a:cubicBezTo>
                  <a:cubicBezTo>
                    <a:pt x="21431" y="12929"/>
                    <a:pt x="21401" y="15255"/>
                    <a:pt x="21401" y="17083"/>
                  </a:cubicBezTo>
                  <a:cubicBezTo>
                    <a:pt x="21401" y="18911"/>
                    <a:pt x="21431" y="20240"/>
                    <a:pt x="21462" y="21569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" name="Shape 1073741848">
              <a:extLst>
                <a:ext uri="{FF2B5EF4-FFF2-40B4-BE49-F238E27FC236}">
                  <a16:creationId xmlns:a16="http://schemas.microsoft.com/office/drawing/2014/main" id="{676F7BD9-AF1A-4B45-BFE4-59237C7AB750}"/>
                </a:ext>
              </a:extLst>
            </p:cNvPr>
            <p:cNvSpPr/>
            <p:nvPr/>
          </p:nvSpPr>
          <p:spPr>
            <a:xfrm>
              <a:off x="3364724" y="1699469"/>
              <a:ext cx="2073044" cy="2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600" extrusionOk="0">
                  <a:moveTo>
                    <a:pt x="166" y="3812"/>
                  </a:moveTo>
                  <a:cubicBezTo>
                    <a:pt x="87" y="6353"/>
                    <a:pt x="9" y="8894"/>
                    <a:pt x="1" y="12071"/>
                  </a:cubicBezTo>
                  <a:cubicBezTo>
                    <a:pt x="-7" y="15247"/>
                    <a:pt x="56" y="19059"/>
                    <a:pt x="174" y="19694"/>
                  </a:cubicBezTo>
                  <a:cubicBezTo>
                    <a:pt x="292" y="20329"/>
                    <a:pt x="465" y="17788"/>
                    <a:pt x="748" y="14612"/>
                  </a:cubicBezTo>
                  <a:cubicBezTo>
                    <a:pt x="1031" y="11435"/>
                    <a:pt x="1425" y="7624"/>
                    <a:pt x="1842" y="5082"/>
                  </a:cubicBezTo>
                  <a:cubicBezTo>
                    <a:pt x="2258" y="2541"/>
                    <a:pt x="2699" y="1271"/>
                    <a:pt x="3163" y="2541"/>
                  </a:cubicBezTo>
                  <a:cubicBezTo>
                    <a:pt x="3627" y="3812"/>
                    <a:pt x="4115" y="7624"/>
                    <a:pt x="4705" y="9529"/>
                  </a:cubicBezTo>
                  <a:cubicBezTo>
                    <a:pt x="5295" y="11435"/>
                    <a:pt x="5987" y="11435"/>
                    <a:pt x="6577" y="10165"/>
                  </a:cubicBezTo>
                  <a:cubicBezTo>
                    <a:pt x="7167" y="8894"/>
                    <a:pt x="7654" y="6353"/>
                    <a:pt x="8142" y="6353"/>
                  </a:cubicBezTo>
                  <a:cubicBezTo>
                    <a:pt x="8630" y="6353"/>
                    <a:pt x="9118" y="8894"/>
                    <a:pt x="9605" y="11435"/>
                  </a:cubicBezTo>
                  <a:cubicBezTo>
                    <a:pt x="10093" y="13976"/>
                    <a:pt x="10581" y="16518"/>
                    <a:pt x="11171" y="17788"/>
                  </a:cubicBezTo>
                  <a:cubicBezTo>
                    <a:pt x="11761" y="19059"/>
                    <a:pt x="12453" y="19059"/>
                    <a:pt x="13058" y="19694"/>
                  </a:cubicBezTo>
                  <a:cubicBezTo>
                    <a:pt x="13664" y="20329"/>
                    <a:pt x="14183" y="21600"/>
                    <a:pt x="14687" y="21600"/>
                  </a:cubicBezTo>
                  <a:cubicBezTo>
                    <a:pt x="15190" y="21600"/>
                    <a:pt x="15678" y="20329"/>
                    <a:pt x="16228" y="19694"/>
                  </a:cubicBezTo>
                  <a:cubicBezTo>
                    <a:pt x="16779" y="19059"/>
                    <a:pt x="17393" y="19059"/>
                    <a:pt x="17951" y="18424"/>
                  </a:cubicBezTo>
                  <a:cubicBezTo>
                    <a:pt x="18510" y="17788"/>
                    <a:pt x="19013" y="16518"/>
                    <a:pt x="19477" y="15247"/>
                  </a:cubicBezTo>
                  <a:cubicBezTo>
                    <a:pt x="19941" y="13976"/>
                    <a:pt x="20366" y="12706"/>
                    <a:pt x="20712" y="10165"/>
                  </a:cubicBezTo>
                  <a:cubicBezTo>
                    <a:pt x="21058" y="7624"/>
                    <a:pt x="21326" y="3812"/>
                    <a:pt x="21593" y="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8" name="Shape 1073741849">
              <a:extLst>
                <a:ext uri="{FF2B5EF4-FFF2-40B4-BE49-F238E27FC236}">
                  <a16:creationId xmlns:a16="http://schemas.microsoft.com/office/drawing/2014/main" id="{369A09D2-0843-4EB6-A6DE-E800806ED690}"/>
                </a:ext>
              </a:extLst>
            </p:cNvPr>
            <p:cNvSpPr/>
            <p:nvPr/>
          </p:nvSpPr>
          <p:spPr>
            <a:xfrm>
              <a:off x="3806240" y="1698023"/>
              <a:ext cx="5186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99" extrusionOk="0">
                  <a:moveTo>
                    <a:pt x="21600" y="2281"/>
                  </a:moveTo>
                  <a:cubicBezTo>
                    <a:pt x="16093" y="17837"/>
                    <a:pt x="11238" y="21600"/>
                    <a:pt x="7371" y="18293"/>
                  </a:cubicBezTo>
                  <a:cubicBezTo>
                    <a:pt x="4415" y="15765"/>
                    <a:pt x="2037" y="9105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9" name="Shape 1073741850">
              <a:extLst>
                <a:ext uri="{FF2B5EF4-FFF2-40B4-BE49-F238E27FC236}">
                  <a16:creationId xmlns:a16="http://schemas.microsoft.com/office/drawing/2014/main" id="{4814F42A-E25C-4CE1-9A81-E5339E5D1693}"/>
                </a:ext>
              </a:extLst>
            </p:cNvPr>
            <p:cNvSpPr/>
            <p:nvPr/>
          </p:nvSpPr>
          <p:spPr>
            <a:xfrm>
              <a:off x="4174404" y="1701548"/>
              <a:ext cx="12701" cy="34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514" y="7636"/>
                    <a:pt x="13885" y="147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0" name="Shape 1073741851">
              <a:extLst>
                <a:ext uri="{FF2B5EF4-FFF2-40B4-BE49-F238E27FC236}">
                  <a16:creationId xmlns:a16="http://schemas.microsoft.com/office/drawing/2014/main" id="{33E607E5-B00C-45ED-9F07-CDF5B29CB1E6}"/>
                </a:ext>
              </a:extLst>
            </p:cNvPr>
            <p:cNvSpPr/>
            <p:nvPr/>
          </p:nvSpPr>
          <p:spPr>
            <a:xfrm>
              <a:off x="3334463" y="1957741"/>
              <a:ext cx="28060" cy="358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533" extrusionOk="0">
                  <a:moveTo>
                    <a:pt x="7478" y="0"/>
                  </a:moveTo>
                  <a:cubicBezTo>
                    <a:pt x="4067" y="2904"/>
                    <a:pt x="657" y="5808"/>
                    <a:pt x="88" y="8849"/>
                  </a:cubicBezTo>
                  <a:cubicBezTo>
                    <a:pt x="-480" y="11889"/>
                    <a:pt x="1794" y="15066"/>
                    <a:pt x="4067" y="17062"/>
                  </a:cubicBezTo>
                  <a:cubicBezTo>
                    <a:pt x="6341" y="19059"/>
                    <a:pt x="8615" y="19876"/>
                    <a:pt x="11457" y="20466"/>
                  </a:cubicBezTo>
                  <a:cubicBezTo>
                    <a:pt x="14299" y="21055"/>
                    <a:pt x="17709" y="21418"/>
                    <a:pt x="19415" y="21509"/>
                  </a:cubicBezTo>
                  <a:cubicBezTo>
                    <a:pt x="21120" y="21600"/>
                    <a:pt x="21120" y="21418"/>
                    <a:pt x="21120" y="21237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1" name="Shape 1073741852">
              <a:extLst>
                <a:ext uri="{FF2B5EF4-FFF2-40B4-BE49-F238E27FC236}">
                  <a16:creationId xmlns:a16="http://schemas.microsoft.com/office/drawing/2014/main" id="{A5484E16-FA59-4264-85BB-98B60B74BEA8}"/>
                </a:ext>
              </a:extLst>
            </p:cNvPr>
            <p:cNvSpPr/>
            <p:nvPr/>
          </p:nvSpPr>
          <p:spPr>
            <a:xfrm>
              <a:off x="3354970" y="1920620"/>
              <a:ext cx="444023" cy="432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568" extrusionOk="0">
                  <a:moveTo>
                    <a:pt x="586" y="495"/>
                  </a:moveTo>
                  <a:cubicBezTo>
                    <a:pt x="293" y="721"/>
                    <a:pt x="0" y="946"/>
                    <a:pt x="0" y="946"/>
                  </a:cubicBezTo>
                  <a:cubicBezTo>
                    <a:pt x="0" y="946"/>
                    <a:pt x="293" y="721"/>
                    <a:pt x="586" y="495"/>
                  </a:cubicBezTo>
                  <a:cubicBezTo>
                    <a:pt x="879" y="269"/>
                    <a:pt x="1172" y="43"/>
                    <a:pt x="1940" y="6"/>
                  </a:cubicBezTo>
                  <a:cubicBezTo>
                    <a:pt x="2709" y="-32"/>
                    <a:pt x="3954" y="119"/>
                    <a:pt x="5858" y="269"/>
                  </a:cubicBezTo>
                  <a:cubicBezTo>
                    <a:pt x="7761" y="420"/>
                    <a:pt x="10324" y="570"/>
                    <a:pt x="12374" y="683"/>
                  </a:cubicBezTo>
                  <a:cubicBezTo>
                    <a:pt x="14424" y="796"/>
                    <a:pt x="15962" y="871"/>
                    <a:pt x="17207" y="909"/>
                  </a:cubicBezTo>
                  <a:cubicBezTo>
                    <a:pt x="18452" y="946"/>
                    <a:pt x="19403" y="946"/>
                    <a:pt x="20099" y="834"/>
                  </a:cubicBezTo>
                  <a:cubicBezTo>
                    <a:pt x="20795" y="721"/>
                    <a:pt x="21234" y="495"/>
                    <a:pt x="21417" y="570"/>
                  </a:cubicBezTo>
                  <a:cubicBezTo>
                    <a:pt x="21600" y="645"/>
                    <a:pt x="21527" y="1022"/>
                    <a:pt x="21380" y="2151"/>
                  </a:cubicBezTo>
                  <a:cubicBezTo>
                    <a:pt x="21234" y="3280"/>
                    <a:pt x="21014" y="5161"/>
                    <a:pt x="20795" y="7494"/>
                  </a:cubicBezTo>
                  <a:cubicBezTo>
                    <a:pt x="20575" y="9827"/>
                    <a:pt x="20355" y="12612"/>
                    <a:pt x="20209" y="14907"/>
                  </a:cubicBezTo>
                  <a:cubicBezTo>
                    <a:pt x="20062" y="17203"/>
                    <a:pt x="19989" y="19009"/>
                    <a:pt x="19953" y="20100"/>
                  </a:cubicBezTo>
                  <a:cubicBezTo>
                    <a:pt x="19916" y="21192"/>
                    <a:pt x="19916" y="21568"/>
                    <a:pt x="19843" y="21568"/>
                  </a:cubicBezTo>
                  <a:cubicBezTo>
                    <a:pt x="19769" y="21568"/>
                    <a:pt x="19623" y="21192"/>
                    <a:pt x="19477" y="20815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2" name="Shape 1073741853">
              <a:extLst>
                <a:ext uri="{FF2B5EF4-FFF2-40B4-BE49-F238E27FC236}">
                  <a16:creationId xmlns:a16="http://schemas.microsoft.com/office/drawing/2014/main" id="{1E59322B-4CF5-439F-9AD9-9321BFF31EBE}"/>
                </a:ext>
              </a:extLst>
            </p:cNvPr>
            <p:cNvSpPr/>
            <p:nvPr/>
          </p:nvSpPr>
          <p:spPr>
            <a:xfrm>
              <a:off x="3317211" y="2333823"/>
              <a:ext cx="457642" cy="36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14" y="18000"/>
                    <a:pt x="428" y="14400"/>
                    <a:pt x="1069" y="12150"/>
                  </a:cubicBezTo>
                  <a:cubicBezTo>
                    <a:pt x="1711" y="9900"/>
                    <a:pt x="2780" y="9000"/>
                    <a:pt x="4741" y="9000"/>
                  </a:cubicBezTo>
                  <a:cubicBezTo>
                    <a:pt x="6701" y="9000"/>
                    <a:pt x="9552" y="9900"/>
                    <a:pt x="12083" y="10350"/>
                  </a:cubicBezTo>
                  <a:cubicBezTo>
                    <a:pt x="14614" y="10800"/>
                    <a:pt x="16824" y="10800"/>
                    <a:pt x="18356" y="9000"/>
                  </a:cubicBezTo>
                  <a:cubicBezTo>
                    <a:pt x="19889" y="7200"/>
                    <a:pt x="2074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3" name="Shape 1073741854">
              <a:extLst>
                <a:ext uri="{FF2B5EF4-FFF2-40B4-BE49-F238E27FC236}">
                  <a16:creationId xmlns:a16="http://schemas.microsoft.com/office/drawing/2014/main" id="{208A3DF1-E206-41F7-BAFE-29F46AA38DA9}"/>
                </a:ext>
              </a:extLst>
            </p:cNvPr>
            <p:cNvSpPr/>
            <p:nvPr/>
          </p:nvSpPr>
          <p:spPr>
            <a:xfrm>
              <a:off x="3339867" y="2573971"/>
              <a:ext cx="15730" cy="296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0" h="21506" extrusionOk="0">
                  <a:moveTo>
                    <a:pt x="0" y="0"/>
                  </a:moveTo>
                  <a:cubicBezTo>
                    <a:pt x="0" y="3728"/>
                    <a:pt x="0" y="7456"/>
                    <a:pt x="982" y="10910"/>
                  </a:cubicBezTo>
                  <a:cubicBezTo>
                    <a:pt x="1964" y="14363"/>
                    <a:pt x="3927" y="17543"/>
                    <a:pt x="7854" y="19352"/>
                  </a:cubicBezTo>
                  <a:cubicBezTo>
                    <a:pt x="11782" y="21161"/>
                    <a:pt x="17673" y="21600"/>
                    <a:pt x="19636" y="21490"/>
                  </a:cubicBezTo>
                  <a:cubicBezTo>
                    <a:pt x="21600" y="21381"/>
                    <a:pt x="19636" y="20723"/>
                    <a:pt x="17673" y="20065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4" name="Shape 1073741855">
              <a:extLst>
                <a:ext uri="{FF2B5EF4-FFF2-40B4-BE49-F238E27FC236}">
                  <a16:creationId xmlns:a16="http://schemas.microsoft.com/office/drawing/2014/main" id="{6236B80C-DDA4-452F-AF66-C417D9FB9270}"/>
                </a:ext>
              </a:extLst>
            </p:cNvPr>
            <p:cNvSpPr/>
            <p:nvPr/>
          </p:nvSpPr>
          <p:spPr>
            <a:xfrm>
              <a:off x="3333825" y="2529038"/>
              <a:ext cx="504658" cy="384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505" extrusionOk="0">
                  <a:moveTo>
                    <a:pt x="645" y="2763"/>
                  </a:moveTo>
                  <a:cubicBezTo>
                    <a:pt x="322" y="2595"/>
                    <a:pt x="0" y="2426"/>
                    <a:pt x="0" y="2215"/>
                  </a:cubicBezTo>
                  <a:cubicBezTo>
                    <a:pt x="0" y="2004"/>
                    <a:pt x="322" y="1751"/>
                    <a:pt x="1128" y="1498"/>
                  </a:cubicBezTo>
                  <a:cubicBezTo>
                    <a:pt x="1934" y="1245"/>
                    <a:pt x="3224" y="991"/>
                    <a:pt x="5223" y="823"/>
                  </a:cubicBezTo>
                  <a:cubicBezTo>
                    <a:pt x="7221" y="654"/>
                    <a:pt x="9930" y="570"/>
                    <a:pt x="12412" y="443"/>
                  </a:cubicBezTo>
                  <a:cubicBezTo>
                    <a:pt x="14894" y="317"/>
                    <a:pt x="17151" y="148"/>
                    <a:pt x="18473" y="63"/>
                  </a:cubicBezTo>
                  <a:cubicBezTo>
                    <a:pt x="19795" y="-21"/>
                    <a:pt x="20181" y="-21"/>
                    <a:pt x="20601" y="63"/>
                  </a:cubicBezTo>
                  <a:cubicBezTo>
                    <a:pt x="21020" y="148"/>
                    <a:pt x="21471" y="317"/>
                    <a:pt x="21536" y="443"/>
                  </a:cubicBezTo>
                  <a:cubicBezTo>
                    <a:pt x="21600" y="570"/>
                    <a:pt x="21278" y="654"/>
                    <a:pt x="20955" y="1118"/>
                  </a:cubicBezTo>
                  <a:cubicBezTo>
                    <a:pt x="20633" y="1582"/>
                    <a:pt x="20310" y="2426"/>
                    <a:pt x="19988" y="4113"/>
                  </a:cubicBezTo>
                  <a:cubicBezTo>
                    <a:pt x="19666" y="5801"/>
                    <a:pt x="19343" y="8332"/>
                    <a:pt x="19118" y="10906"/>
                  </a:cubicBezTo>
                  <a:cubicBezTo>
                    <a:pt x="18892" y="13479"/>
                    <a:pt x="18763" y="16095"/>
                    <a:pt x="18698" y="17656"/>
                  </a:cubicBezTo>
                  <a:cubicBezTo>
                    <a:pt x="18634" y="19216"/>
                    <a:pt x="18634" y="19723"/>
                    <a:pt x="18473" y="20271"/>
                  </a:cubicBezTo>
                  <a:cubicBezTo>
                    <a:pt x="18312" y="20820"/>
                    <a:pt x="17989" y="21410"/>
                    <a:pt x="17764" y="21495"/>
                  </a:cubicBezTo>
                  <a:cubicBezTo>
                    <a:pt x="17538" y="21579"/>
                    <a:pt x="17409" y="21157"/>
                    <a:pt x="17280" y="20735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5" name="Shape 1073741856">
              <a:extLst>
                <a:ext uri="{FF2B5EF4-FFF2-40B4-BE49-F238E27FC236}">
                  <a16:creationId xmlns:a16="http://schemas.microsoft.com/office/drawing/2014/main" id="{D2CB4BA1-9CB0-4F1C-895E-BE001EDEB64F}"/>
                </a:ext>
              </a:extLst>
            </p:cNvPr>
            <p:cNvSpPr/>
            <p:nvPr/>
          </p:nvSpPr>
          <p:spPr>
            <a:xfrm>
              <a:off x="3303618" y="2930184"/>
              <a:ext cx="412331" cy="19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extrusionOk="0">
                  <a:moveTo>
                    <a:pt x="0" y="20296"/>
                  </a:moveTo>
                  <a:cubicBezTo>
                    <a:pt x="1187" y="12582"/>
                    <a:pt x="2374" y="4867"/>
                    <a:pt x="4312" y="1782"/>
                  </a:cubicBezTo>
                  <a:cubicBezTo>
                    <a:pt x="6251" y="-1304"/>
                    <a:pt x="8941" y="239"/>
                    <a:pt x="11947" y="1782"/>
                  </a:cubicBezTo>
                  <a:cubicBezTo>
                    <a:pt x="14954" y="3325"/>
                    <a:pt x="18277" y="4867"/>
                    <a:pt x="21600" y="641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" name="Shape 1073741857">
              <a:extLst>
                <a:ext uri="{FF2B5EF4-FFF2-40B4-BE49-F238E27FC236}">
                  <a16:creationId xmlns:a16="http://schemas.microsoft.com/office/drawing/2014/main" id="{537FD911-A19B-47EC-B39D-1D627CBFE284}"/>
                </a:ext>
              </a:extLst>
            </p:cNvPr>
            <p:cNvSpPr/>
            <p:nvPr/>
          </p:nvSpPr>
          <p:spPr>
            <a:xfrm>
              <a:off x="4046718" y="2731050"/>
              <a:ext cx="883566" cy="94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extrusionOk="0">
                  <a:moveTo>
                    <a:pt x="0" y="15525"/>
                  </a:moveTo>
                  <a:cubicBezTo>
                    <a:pt x="1218" y="11475"/>
                    <a:pt x="2437" y="7425"/>
                    <a:pt x="3729" y="4556"/>
                  </a:cubicBezTo>
                  <a:cubicBezTo>
                    <a:pt x="5022" y="1688"/>
                    <a:pt x="6388" y="0"/>
                    <a:pt x="7440" y="0"/>
                  </a:cubicBezTo>
                  <a:cubicBezTo>
                    <a:pt x="8492" y="0"/>
                    <a:pt x="9231" y="1688"/>
                    <a:pt x="10209" y="5231"/>
                  </a:cubicBezTo>
                  <a:cubicBezTo>
                    <a:pt x="11188" y="8775"/>
                    <a:pt x="12406" y="14175"/>
                    <a:pt x="13532" y="17381"/>
                  </a:cubicBezTo>
                  <a:cubicBezTo>
                    <a:pt x="14658" y="20587"/>
                    <a:pt x="15692" y="21600"/>
                    <a:pt x="16763" y="20925"/>
                  </a:cubicBezTo>
                  <a:cubicBezTo>
                    <a:pt x="17834" y="20250"/>
                    <a:pt x="18942" y="17887"/>
                    <a:pt x="19625" y="16369"/>
                  </a:cubicBezTo>
                  <a:cubicBezTo>
                    <a:pt x="20308" y="14850"/>
                    <a:pt x="20566" y="14175"/>
                    <a:pt x="20788" y="13331"/>
                  </a:cubicBezTo>
                  <a:cubicBezTo>
                    <a:pt x="21009" y="12487"/>
                    <a:pt x="21194" y="11475"/>
                    <a:pt x="21323" y="11475"/>
                  </a:cubicBezTo>
                  <a:cubicBezTo>
                    <a:pt x="21452" y="11475"/>
                    <a:pt x="21526" y="12487"/>
                    <a:pt x="21600" y="135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" name="Shape 1073741858">
              <a:extLst>
                <a:ext uri="{FF2B5EF4-FFF2-40B4-BE49-F238E27FC236}">
                  <a16:creationId xmlns:a16="http://schemas.microsoft.com/office/drawing/2014/main" id="{5CC8047B-60BB-4705-A343-CFF97D8E30B1}"/>
                </a:ext>
              </a:extLst>
            </p:cNvPr>
            <p:cNvSpPr/>
            <p:nvPr/>
          </p:nvSpPr>
          <p:spPr>
            <a:xfrm>
              <a:off x="3323252" y="3211346"/>
              <a:ext cx="30209" cy="275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extrusionOk="0">
                  <a:moveTo>
                    <a:pt x="8640" y="2951"/>
                  </a:moveTo>
                  <a:cubicBezTo>
                    <a:pt x="6480" y="2361"/>
                    <a:pt x="4320" y="1770"/>
                    <a:pt x="2700" y="1180"/>
                  </a:cubicBezTo>
                  <a:cubicBezTo>
                    <a:pt x="1080" y="590"/>
                    <a:pt x="0" y="0"/>
                    <a:pt x="0" y="0"/>
                  </a:cubicBezTo>
                  <a:cubicBezTo>
                    <a:pt x="0" y="0"/>
                    <a:pt x="1080" y="590"/>
                    <a:pt x="2700" y="3128"/>
                  </a:cubicBezTo>
                  <a:cubicBezTo>
                    <a:pt x="4320" y="5666"/>
                    <a:pt x="6480" y="10151"/>
                    <a:pt x="8640" y="13220"/>
                  </a:cubicBezTo>
                  <a:cubicBezTo>
                    <a:pt x="10800" y="16289"/>
                    <a:pt x="12960" y="17941"/>
                    <a:pt x="15120" y="19239"/>
                  </a:cubicBezTo>
                  <a:cubicBezTo>
                    <a:pt x="17280" y="20538"/>
                    <a:pt x="19440" y="21482"/>
                    <a:pt x="20520" y="21541"/>
                  </a:cubicBezTo>
                  <a:cubicBezTo>
                    <a:pt x="21600" y="21600"/>
                    <a:pt x="21600" y="20774"/>
                    <a:pt x="21600" y="19948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" name="Shape 1073741859">
              <a:extLst>
                <a:ext uri="{FF2B5EF4-FFF2-40B4-BE49-F238E27FC236}">
                  <a16:creationId xmlns:a16="http://schemas.microsoft.com/office/drawing/2014/main" id="{BA9104D3-8DFE-442B-9C01-E4D51141EBC3}"/>
                </a:ext>
              </a:extLst>
            </p:cNvPr>
            <p:cNvSpPr/>
            <p:nvPr/>
          </p:nvSpPr>
          <p:spPr>
            <a:xfrm>
              <a:off x="3382848" y="3179003"/>
              <a:ext cx="473580" cy="295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367" extrusionOk="0">
                  <a:moveTo>
                    <a:pt x="518" y="809"/>
                  </a:moveTo>
                  <a:cubicBezTo>
                    <a:pt x="243" y="481"/>
                    <a:pt x="-31" y="154"/>
                    <a:pt x="3" y="45"/>
                  </a:cubicBezTo>
                  <a:cubicBezTo>
                    <a:pt x="38" y="-64"/>
                    <a:pt x="380" y="45"/>
                    <a:pt x="1718" y="154"/>
                  </a:cubicBezTo>
                  <a:cubicBezTo>
                    <a:pt x="3055" y="263"/>
                    <a:pt x="5386" y="372"/>
                    <a:pt x="7786" y="481"/>
                  </a:cubicBezTo>
                  <a:cubicBezTo>
                    <a:pt x="10186" y="591"/>
                    <a:pt x="12655" y="700"/>
                    <a:pt x="14815" y="754"/>
                  </a:cubicBezTo>
                  <a:cubicBezTo>
                    <a:pt x="16975" y="809"/>
                    <a:pt x="18826" y="809"/>
                    <a:pt x="19923" y="645"/>
                  </a:cubicBezTo>
                  <a:cubicBezTo>
                    <a:pt x="21020" y="481"/>
                    <a:pt x="21363" y="154"/>
                    <a:pt x="21466" y="263"/>
                  </a:cubicBezTo>
                  <a:cubicBezTo>
                    <a:pt x="21569" y="372"/>
                    <a:pt x="21432" y="918"/>
                    <a:pt x="21226" y="3045"/>
                  </a:cubicBezTo>
                  <a:cubicBezTo>
                    <a:pt x="21020" y="5172"/>
                    <a:pt x="20746" y="8881"/>
                    <a:pt x="20540" y="11827"/>
                  </a:cubicBezTo>
                  <a:cubicBezTo>
                    <a:pt x="20335" y="14772"/>
                    <a:pt x="20198" y="16954"/>
                    <a:pt x="20163" y="18536"/>
                  </a:cubicBezTo>
                  <a:cubicBezTo>
                    <a:pt x="20129" y="20118"/>
                    <a:pt x="20198" y="21100"/>
                    <a:pt x="20198" y="21318"/>
                  </a:cubicBezTo>
                  <a:cubicBezTo>
                    <a:pt x="20198" y="21536"/>
                    <a:pt x="20129" y="20991"/>
                    <a:pt x="20060" y="20445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" name="Shape 1073741860">
              <a:extLst>
                <a:ext uri="{FF2B5EF4-FFF2-40B4-BE49-F238E27FC236}">
                  <a16:creationId xmlns:a16="http://schemas.microsoft.com/office/drawing/2014/main" id="{D1C691C1-B413-4A3F-A29E-B724ACDD4A03}"/>
                </a:ext>
              </a:extLst>
            </p:cNvPr>
            <p:cNvSpPr/>
            <p:nvPr/>
          </p:nvSpPr>
          <p:spPr>
            <a:xfrm>
              <a:off x="3362522" y="3480192"/>
              <a:ext cx="456381" cy="19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600" extrusionOk="0">
                  <a:moveTo>
                    <a:pt x="0" y="0"/>
                  </a:moveTo>
                  <a:cubicBezTo>
                    <a:pt x="1279" y="4985"/>
                    <a:pt x="2558" y="9969"/>
                    <a:pt x="4618" y="14123"/>
                  </a:cubicBezTo>
                  <a:cubicBezTo>
                    <a:pt x="6679" y="18277"/>
                    <a:pt x="9521" y="21600"/>
                    <a:pt x="11901" y="21600"/>
                  </a:cubicBezTo>
                  <a:cubicBezTo>
                    <a:pt x="14282" y="21600"/>
                    <a:pt x="16200" y="18277"/>
                    <a:pt x="17443" y="16615"/>
                  </a:cubicBezTo>
                  <a:cubicBezTo>
                    <a:pt x="18687" y="14954"/>
                    <a:pt x="19255" y="14954"/>
                    <a:pt x="19895" y="15785"/>
                  </a:cubicBezTo>
                  <a:cubicBezTo>
                    <a:pt x="20534" y="16615"/>
                    <a:pt x="21245" y="18277"/>
                    <a:pt x="21422" y="19108"/>
                  </a:cubicBezTo>
                  <a:cubicBezTo>
                    <a:pt x="21600" y="19938"/>
                    <a:pt x="21245" y="19938"/>
                    <a:pt x="20889" y="19938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0" name="Shape 1073741861">
              <a:extLst>
                <a:ext uri="{FF2B5EF4-FFF2-40B4-BE49-F238E27FC236}">
                  <a16:creationId xmlns:a16="http://schemas.microsoft.com/office/drawing/2014/main" id="{C3A2BEC7-ECAA-4E1B-828E-15575AABC4C6}"/>
                </a:ext>
              </a:extLst>
            </p:cNvPr>
            <p:cNvSpPr/>
            <p:nvPr/>
          </p:nvSpPr>
          <p:spPr>
            <a:xfrm>
              <a:off x="4112955" y="3289079"/>
              <a:ext cx="817329" cy="137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0940" extrusionOk="0">
                  <a:moveTo>
                    <a:pt x="524" y="10463"/>
                  </a:moveTo>
                  <a:cubicBezTo>
                    <a:pt x="285" y="10923"/>
                    <a:pt x="46" y="11382"/>
                    <a:pt x="6" y="11267"/>
                  </a:cubicBezTo>
                  <a:cubicBezTo>
                    <a:pt x="-34" y="11153"/>
                    <a:pt x="125" y="10463"/>
                    <a:pt x="683" y="8970"/>
                  </a:cubicBezTo>
                  <a:cubicBezTo>
                    <a:pt x="1241" y="7476"/>
                    <a:pt x="2198" y="5178"/>
                    <a:pt x="3453" y="3340"/>
                  </a:cubicBezTo>
                  <a:cubicBezTo>
                    <a:pt x="4708" y="1502"/>
                    <a:pt x="6263" y="123"/>
                    <a:pt x="7518" y="8"/>
                  </a:cubicBezTo>
                  <a:cubicBezTo>
                    <a:pt x="8773" y="-107"/>
                    <a:pt x="9730" y="1042"/>
                    <a:pt x="10646" y="3455"/>
                  </a:cubicBezTo>
                  <a:cubicBezTo>
                    <a:pt x="11563" y="5867"/>
                    <a:pt x="12440" y="9544"/>
                    <a:pt x="13456" y="12876"/>
                  </a:cubicBezTo>
                  <a:cubicBezTo>
                    <a:pt x="14472" y="16208"/>
                    <a:pt x="15628" y="19195"/>
                    <a:pt x="16744" y="20344"/>
                  </a:cubicBezTo>
                  <a:cubicBezTo>
                    <a:pt x="17860" y="21493"/>
                    <a:pt x="18936" y="20804"/>
                    <a:pt x="19733" y="19770"/>
                  </a:cubicBezTo>
                  <a:cubicBezTo>
                    <a:pt x="20530" y="18736"/>
                    <a:pt x="21048" y="17357"/>
                    <a:pt x="21566" y="15978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1" name="Shape 1073741862">
              <a:extLst>
                <a:ext uri="{FF2B5EF4-FFF2-40B4-BE49-F238E27FC236}">
                  <a16:creationId xmlns:a16="http://schemas.microsoft.com/office/drawing/2014/main" id="{BD73C077-0C54-4A30-894F-19809C6B93B1}"/>
                </a:ext>
              </a:extLst>
            </p:cNvPr>
            <p:cNvSpPr/>
            <p:nvPr/>
          </p:nvSpPr>
          <p:spPr>
            <a:xfrm>
              <a:off x="3271900" y="2134454"/>
              <a:ext cx="1" cy="22657"/>
            </a:xfrm>
            <a:prstGeom prst="ellipse">
              <a:avLst/>
            </a:prstGeom>
            <a:noFill/>
            <a:ln w="25400" cap="rnd">
              <a:solidFill>
                <a:srgbClr val="147EFB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2" name="Shape 1073741863">
              <a:extLst>
                <a:ext uri="{FF2B5EF4-FFF2-40B4-BE49-F238E27FC236}">
                  <a16:creationId xmlns:a16="http://schemas.microsoft.com/office/drawing/2014/main" id="{2A6D01B9-3C87-4C3D-9103-821A9F520A5A}"/>
                </a:ext>
              </a:extLst>
            </p:cNvPr>
            <p:cNvSpPr/>
            <p:nvPr/>
          </p:nvSpPr>
          <p:spPr>
            <a:xfrm>
              <a:off x="2544319" y="2157110"/>
              <a:ext cx="736644" cy="402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564" extrusionOk="0">
                  <a:moveTo>
                    <a:pt x="21544" y="0"/>
                  </a:moveTo>
                  <a:cubicBezTo>
                    <a:pt x="20307" y="1213"/>
                    <a:pt x="19070" y="2427"/>
                    <a:pt x="17635" y="3843"/>
                  </a:cubicBezTo>
                  <a:cubicBezTo>
                    <a:pt x="16199" y="5258"/>
                    <a:pt x="14565" y="6876"/>
                    <a:pt x="12997" y="8413"/>
                  </a:cubicBezTo>
                  <a:cubicBezTo>
                    <a:pt x="11429" y="9951"/>
                    <a:pt x="9927" y="11407"/>
                    <a:pt x="8337" y="12984"/>
                  </a:cubicBezTo>
                  <a:cubicBezTo>
                    <a:pt x="6746" y="14562"/>
                    <a:pt x="5068" y="16261"/>
                    <a:pt x="3743" y="17636"/>
                  </a:cubicBezTo>
                  <a:cubicBezTo>
                    <a:pt x="2418" y="19011"/>
                    <a:pt x="1446" y="20063"/>
                    <a:pt x="827" y="20710"/>
                  </a:cubicBezTo>
                  <a:cubicBezTo>
                    <a:pt x="209" y="21357"/>
                    <a:pt x="-56" y="21600"/>
                    <a:pt x="10" y="21560"/>
                  </a:cubicBezTo>
                  <a:cubicBezTo>
                    <a:pt x="77" y="21519"/>
                    <a:pt x="474" y="21196"/>
                    <a:pt x="872" y="20872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3" name="Shape 1073741864">
              <a:extLst>
                <a:ext uri="{FF2B5EF4-FFF2-40B4-BE49-F238E27FC236}">
                  <a16:creationId xmlns:a16="http://schemas.microsoft.com/office/drawing/2014/main" id="{54D5AE2F-D8D3-4CA4-BD05-4A75816F1F24}"/>
                </a:ext>
              </a:extLst>
            </p:cNvPr>
            <p:cNvSpPr/>
            <p:nvPr/>
          </p:nvSpPr>
          <p:spPr>
            <a:xfrm>
              <a:off x="2518932" y="2388455"/>
              <a:ext cx="281735" cy="235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439" extrusionOk="0">
                  <a:moveTo>
                    <a:pt x="13576" y="389"/>
                  </a:moveTo>
                  <a:cubicBezTo>
                    <a:pt x="12998" y="114"/>
                    <a:pt x="12421" y="-161"/>
                    <a:pt x="12074" y="114"/>
                  </a:cubicBezTo>
                  <a:cubicBezTo>
                    <a:pt x="11728" y="389"/>
                    <a:pt x="11612" y="1215"/>
                    <a:pt x="10977" y="3485"/>
                  </a:cubicBezTo>
                  <a:cubicBezTo>
                    <a:pt x="10342" y="5755"/>
                    <a:pt x="9187" y="9470"/>
                    <a:pt x="8089" y="11877"/>
                  </a:cubicBezTo>
                  <a:cubicBezTo>
                    <a:pt x="6992" y="14285"/>
                    <a:pt x="5952" y="15385"/>
                    <a:pt x="5144" y="16005"/>
                  </a:cubicBezTo>
                  <a:cubicBezTo>
                    <a:pt x="4335" y="16624"/>
                    <a:pt x="3758" y="16761"/>
                    <a:pt x="3180" y="16624"/>
                  </a:cubicBezTo>
                  <a:cubicBezTo>
                    <a:pt x="2603" y="16486"/>
                    <a:pt x="2025" y="16073"/>
                    <a:pt x="1390" y="15454"/>
                  </a:cubicBezTo>
                  <a:cubicBezTo>
                    <a:pt x="755" y="14835"/>
                    <a:pt x="62" y="14010"/>
                    <a:pt x="4" y="13803"/>
                  </a:cubicBezTo>
                  <a:cubicBezTo>
                    <a:pt x="-54" y="13597"/>
                    <a:pt x="524" y="14010"/>
                    <a:pt x="2949" y="14904"/>
                  </a:cubicBezTo>
                  <a:cubicBezTo>
                    <a:pt x="5375" y="15798"/>
                    <a:pt x="9649" y="17174"/>
                    <a:pt x="13056" y="18343"/>
                  </a:cubicBezTo>
                  <a:cubicBezTo>
                    <a:pt x="16464" y="19513"/>
                    <a:pt x="19005" y="20476"/>
                    <a:pt x="21546" y="21439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4" name="Shape 1073741865">
              <a:extLst>
                <a:ext uri="{FF2B5EF4-FFF2-40B4-BE49-F238E27FC236}">
                  <a16:creationId xmlns:a16="http://schemas.microsoft.com/office/drawing/2014/main" id="{E7F6DA89-E076-4CE5-8929-FA1041D7191B}"/>
                </a:ext>
              </a:extLst>
            </p:cNvPr>
            <p:cNvSpPr/>
            <p:nvPr/>
          </p:nvSpPr>
          <p:spPr>
            <a:xfrm>
              <a:off x="5519132" y="1531818"/>
              <a:ext cx="400443" cy="31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600" extrusionOk="0">
                  <a:moveTo>
                    <a:pt x="741" y="0"/>
                  </a:moveTo>
                  <a:cubicBezTo>
                    <a:pt x="335" y="0"/>
                    <a:pt x="-71" y="0"/>
                    <a:pt x="10" y="1029"/>
                  </a:cubicBezTo>
                  <a:cubicBezTo>
                    <a:pt x="91" y="2057"/>
                    <a:pt x="660" y="4114"/>
                    <a:pt x="2487" y="6686"/>
                  </a:cubicBezTo>
                  <a:cubicBezTo>
                    <a:pt x="4314" y="9257"/>
                    <a:pt x="7400" y="12343"/>
                    <a:pt x="10364" y="14914"/>
                  </a:cubicBezTo>
                  <a:cubicBezTo>
                    <a:pt x="13327" y="17486"/>
                    <a:pt x="16170" y="19543"/>
                    <a:pt x="17794" y="20571"/>
                  </a:cubicBezTo>
                  <a:cubicBezTo>
                    <a:pt x="19418" y="21600"/>
                    <a:pt x="19824" y="21600"/>
                    <a:pt x="20352" y="21600"/>
                  </a:cubicBezTo>
                  <a:cubicBezTo>
                    <a:pt x="20879" y="21600"/>
                    <a:pt x="21529" y="21600"/>
                    <a:pt x="21529" y="19543"/>
                  </a:cubicBezTo>
                  <a:cubicBezTo>
                    <a:pt x="21529" y="17486"/>
                    <a:pt x="20879" y="13371"/>
                    <a:pt x="20230" y="9257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5" name="Shape 1073741866">
              <a:extLst>
                <a:ext uri="{FF2B5EF4-FFF2-40B4-BE49-F238E27FC236}">
                  <a16:creationId xmlns:a16="http://schemas.microsoft.com/office/drawing/2014/main" id="{9151A222-F919-4C72-A7C6-94E9D6C07FCB}"/>
                </a:ext>
              </a:extLst>
            </p:cNvPr>
            <p:cNvSpPr/>
            <p:nvPr/>
          </p:nvSpPr>
          <p:spPr>
            <a:xfrm>
              <a:off x="5890876" y="1463851"/>
              <a:ext cx="159451" cy="230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37" extrusionOk="0">
                  <a:moveTo>
                    <a:pt x="0" y="0"/>
                  </a:moveTo>
                  <a:cubicBezTo>
                    <a:pt x="4075" y="988"/>
                    <a:pt x="8151" y="1976"/>
                    <a:pt x="11513" y="2965"/>
                  </a:cubicBezTo>
                  <a:cubicBezTo>
                    <a:pt x="14875" y="3953"/>
                    <a:pt x="17524" y="4941"/>
                    <a:pt x="19155" y="5718"/>
                  </a:cubicBezTo>
                  <a:cubicBezTo>
                    <a:pt x="20785" y="6494"/>
                    <a:pt x="21396" y="7059"/>
                    <a:pt x="21498" y="7694"/>
                  </a:cubicBezTo>
                  <a:cubicBezTo>
                    <a:pt x="21600" y="8329"/>
                    <a:pt x="21192" y="9035"/>
                    <a:pt x="18951" y="10659"/>
                  </a:cubicBezTo>
                  <a:cubicBezTo>
                    <a:pt x="16709" y="12282"/>
                    <a:pt x="12634" y="14824"/>
                    <a:pt x="9679" y="16588"/>
                  </a:cubicBezTo>
                  <a:cubicBezTo>
                    <a:pt x="6725" y="18353"/>
                    <a:pt x="4891" y="19341"/>
                    <a:pt x="3464" y="20118"/>
                  </a:cubicBezTo>
                  <a:cubicBezTo>
                    <a:pt x="2038" y="20894"/>
                    <a:pt x="1019" y="21459"/>
                    <a:pt x="1121" y="21529"/>
                  </a:cubicBezTo>
                  <a:cubicBezTo>
                    <a:pt x="1223" y="21600"/>
                    <a:pt x="2445" y="21176"/>
                    <a:pt x="3668" y="20753"/>
                  </a:cubicBezTo>
                </a:path>
              </a:pathLst>
            </a:custGeom>
            <a:noFill/>
            <a:ln w="25400" cap="rnd">
              <a:solidFill>
                <a:srgbClr val="147EFB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" name="Shape 1073741867">
              <a:extLst>
                <a:ext uri="{FF2B5EF4-FFF2-40B4-BE49-F238E27FC236}">
                  <a16:creationId xmlns:a16="http://schemas.microsoft.com/office/drawing/2014/main" id="{035B5C52-3545-4D42-906E-45278D9C21F6}"/>
                </a:ext>
              </a:extLst>
            </p:cNvPr>
            <p:cNvSpPr/>
            <p:nvPr/>
          </p:nvSpPr>
          <p:spPr>
            <a:xfrm>
              <a:off x="6314334" y="1255421"/>
              <a:ext cx="54771" cy="2282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590" extrusionOk="0">
                  <a:moveTo>
                    <a:pt x="14964" y="0"/>
                  </a:moveTo>
                  <a:cubicBezTo>
                    <a:pt x="12629" y="43"/>
                    <a:pt x="10294" y="86"/>
                    <a:pt x="9418" y="193"/>
                  </a:cubicBezTo>
                  <a:cubicBezTo>
                    <a:pt x="8543" y="300"/>
                    <a:pt x="9127" y="471"/>
                    <a:pt x="8835" y="779"/>
                  </a:cubicBezTo>
                  <a:cubicBezTo>
                    <a:pt x="8543" y="1086"/>
                    <a:pt x="7375" y="1529"/>
                    <a:pt x="6791" y="1986"/>
                  </a:cubicBezTo>
                  <a:cubicBezTo>
                    <a:pt x="6208" y="2443"/>
                    <a:pt x="6208" y="2914"/>
                    <a:pt x="5332" y="3443"/>
                  </a:cubicBezTo>
                  <a:cubicBezTo>
                    <a:pt x="4456" y="3971"/>
                    <a:pt x="2705" y="4557"/>
                    <a:pt x="1829" y="5079"/>
                  </a:cubicBezTo>
                  <a:cubicBezTo>
                    <a:pt x="953" y="5600"/>
                    <a:pt x="953" y="6057"/>
                    <a:pt x="1829" y="6536"/>
                  </a:cubicBezTo>
                  <a:cubicBezTo>
                    <a:pt x="2705" y="7014"/>
                    <a:pt x="4456" y="7514"/>
                    <a:pt x="5624" y="8036"/>
                  </a:cubicBezTo>
                  <a:cubicBezTo>
                    <a:pt x="6791" y="8557"/>
                    <a:pt x="7375" y="9100"/>
                    <a:pt x="7667" y="9657"/>
                  </a:cubicBezTo>
                  <a:cubicBezTo>
                    <a:pt x="7959" y="10214"/>
                    <a:pt x="7959" y="10786"/>
                    <a:pt x="8543" y="11321"/>
                  </a:cubicBezTo>
                  <a:cubicBezTo>
                    <a:pt x="9126" y="11857"/>
                    <a:pt x="10294" y="12357"/>
                    <a:pt x="11754" y="12864"/>
                  </a:cubicBezTo>
                  <a:cubicBezTo>
                    <a:pt x="13213" y="13371"/>
                    <a:pt x="14964" y="13886"/>
                    <a:pt x="16424" y="14400"/>
                  </a:cubicBezTo>
                  <a:cubicBezTo>
                    <a:pt x="17883" y="14914"/>
                    <a:pt x="19051" y="15429"/>
                    <a:pt x="19927" y="15993"/>
                  </a:cubicBezTo>
                  <a:cubicBezTo>
                    <a:pt x="20802" y="16557"/>
                    <a:pt x="21386" y="17171"/>
                    <a:pt x="21094" y="17764"/>
                  </a:cubicBezTo>
                  <a:cubicBezTo>
                    <a:pt x="20802" y="18357"/>
                    <a:pt x="19635" y="18929"/>
                    <a:pt x="17883" y="19443"/>
                  </a:cubicBezTo>
                  <a:cubicBezTo>
                    <a:pt x="16132" y="19957"/>
                    <a:pt x="13797" y="20414"/>
                    <a:pt x="12629" y="20714"/>
                  </a:cubicBezTo>
                  <a:cubicBezTo>
                    <a:pt x="11462" y="21014"/>
                    <a:pt x="11462" y="21157"/>
                    <a:pt x="11462" y="21279"/>
                  </a:cubicBezTo>
                  <a:cubicBezTo>
                    <a:pt x="11462" y="21400"/>
                    <a:pt x="11462" y="21500"/>
                    <a:pt x="10002" y="21550"/>
                  </a:cubicBezTo>
                  <a:cubicBezTo>
                    <a:pt x="8543" y="21600"/>
                    <a:pt x="5624" y="21600"/>
                    <a:pt x="3581" y="21564"/>
                  </a:cubicBezTo>
                  <a:cubicBezTo>
                    <a:pt x="1537" y="21529"/>
                    <a:pt x="370" y="21457"/>
                    <a:pt x="78" y="21350"/>
                  </a:cubicBezTo>
                  <a:cubicBezTo>
                    <a:pt x="-214" y="21243"/>
                    <a:pt x="370" y="21100"/>
                    <a:pt x="953" y="20957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" name="Shape 1073741868">
              <a:extLst>
                <a:ext uri="{FF2B5EF4-FFF2-40B4-BE49-F238E27FC236}">
                  <a16:creationId xmlns:a16="http://schemas.microsoft.com/office/drawing/2014/main" id="{11A414CD-0D93-4DEE-A3C2-AE46AC74C392}"/>
                </a:ext>
              </a:extLst>
            </p:cNvPr>
            <p:cNvSpPr/>
            <p:nvPr/>
          </p:nvSpPr>
          <p:spPr>
            <a:xfrm>
              <a:off x="6428568" y="1187454"/>
              <a:ext cx="2021273" cy="212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600" extrusionOk="0">
                  <a:moveTo>
                    <a:pt x="161" y="0"/>
                  </a:moveTo>
                  <a:cubicBezTo>
                    <a:pt x="81" y="31"/>
                    <a:pt x="0" y="61"/>
                    <a:pt x="0" y="84"/>
                  </a:cubicBezTo>
                  <a:cubicBezTo>
                    <a:pt x="0" y="107"/>
                    <a:pt x="81" y="123"/>
                    <a:pt x="379" y="146"/>
                  </a:cubicBezTo>
                  <a:cubicBezTo>
                    <a:pt x="678" y="169"/>
                    <a:pt x="1194" y="200"/>
                    <a:pt x="1766" y="215"/>
                  </a:cubicBezTo>
                  <a:cubicBezTo>
                    <a:pt x="2339" y="230"/>
                    <a:pt x="2968" y="230"/>
                    <a:pt x="3613" y="230"/>
                  </a:cubicBezTo>
                  <a:cubicBezTo>
                    <a:pt x="4259" y="230"/>
                    <a:pt x="4920" y="230"/>
                    <a:pt x="5541" y="230"/>
                  </a:cubicBezTo>
                  <a:cubicBezTo>
                    <a:pt x="6162" y="230"/>
                    <a:pt x="6743" y="230"/>
                    <a:pt x="7340" y="246"/>
                  </a:cubicBezTo>
                  <a:cubicBezTo>
                    <a:pt x="7937" y="261"/>
                    <a:pt x="8550" y="292"/>
                    <a:pt x="9147" y="330"/>
                  </a:cubicBezTo>
                  <a:cubicBezTo>
                    <a:pt x="9743" y="368"/>
                    <a:pt x="10324" y="414"/>
                    <a:pt x="10897" y="461"/>
                  </a:cubicBezTo>
                  <a:cubicBezTo>
                    <a:pt x="11469" y="507"/>
                    <a:pt x="12034" y="553"/>
                    <a:pt x="12615" y="606"/>
                  </a:cubicBezTo>
                  <a:cubicBezTo>
                    <a:pt x="13196" y="660"/>
                    <a:pt x="13792" y="722"/>
                    <a:pt x="14405" y="783"/>
                  </a:cubicBezTo>
                  <a:cubicBezTo>
                    <a:pt x="15018" y="844"/>
                    <a:pt x="15648" y="906"/>
                    <a:pt x="16285" y="983"/>
                  </a:cubicBezTo>
                  <a:cubicBezTo>
                    <a:pt x="16922" y="1059"/>
                    <a:pt x="17567" y="1151"/>
                    <a:pt x="18172" y="1220"/>
                  </a:cubicBezTo>
                  <a:cubicBezTo>
                    <a:pt x="18777" y="1290"/>
                    <a:pt x="19342" y="1336"/>
                    <a:pt x="19809" y="1351"/>
                  </a:cubicBezTo>
                  <a:cubicBezTo>
                    <a:pt x="20277" y="1366"/>
                    <a:pt x="20648" y="1351"/>
                    <a:pt x="20874" y="1328"/>
                  </a:cubicBezTo>
                  <a:cubicBezTo>
                    <a:pt x="21100" y="1305"/>
                    <a:pt x="21181" y="1274"/>
                    <a:pt x="21277" y="1243"/>
                  </a:cubicBezTo>
                  <a:cubicBezTo>
                    <a:pt x="21374" y="1213"/>
                    <a:pt x="21487" y="1182"/>
                    <a:pt x="21544" y="1205"/>
                  </a:cubicBezTo>
                  <a:cubicBezTo>
                    <a:pt x="21600" y="1228"/>
                    <a:pt x="21600" y="1305"/>
                    <a:pt x="21560" y="1581"/>
                  </a:cubicBezTo>
                  <a:cubicBezTo>
                    <a:pt x="21519" y="1858"/>
                    <a:pt x="21439" y="2333"/>
                    <a:pt x="21382" y="2855"/>
                  </a:cubicBezTo>
                  <a:cubicBezTo>
                    <a:pt x="21326" y="3377"/>
                    <a:pt x="21294" y="3945"/>
                    <a:pt x="21269" y="4498"/>
                  </a:cubicBezTo>
                  <a:cubicBezTo>
                    <a:pt x="21245" y="5051"/>
                    <a:pt x="21229" y="5588"/>
                    <a:pt x="21197" y="6133"/>
                  </a:cubicBezTo>
                  <a:cubicBezTo>
                    <a:pt x="21164" y="6678"/>
                    <a:pt x="21116" y="7231"/>
                    <a:pt x="21060" y="7806"/>
                  </a:cubicBezTo>
                  <a:cubicBezTo>
                    <a:pt x="21003" y="8382"/>
                    <a:pt x="20939" y="8981"/>
                    <a:pt x="20874" y="9572"/>
                  </a:cubicBezTo>
                  <a:cubicBezTo>
                    <a:pt x="20810" y="10163"/>
                    <a:pt x="20745" y="10746"/>
                    <a:pt x="20672" y="11307"/>
                  </a:cubicBezTo>
                  <a:cubicBezTo>
                    <a:pt x="20600" y="11867"/>
                    <a:pt x="20519" y="12404"/>
                    <a:pt x="20430" y="12995"/>
                  </a:cubicBezTo>
                  <a:cubicBezTo>
                    <a:pt x="20342" y="13586"/>
                    <a:pt x="20245" y="14231"/>
                    <a:pt x="20164" y="14814"/>
                  </a:cubicBezTo>
                  <a:cubicBezTo>
                    <a:pt x="20084" y="15398"/>
                    <a:pt x="20019" y="15920"/>
                    <a:pt x="19947" y="16472"/>
                  </a:cubicBezTo>
                  <a:cubicBezTo>
                    <a:pt x="19874" y="17025"/>
                    <a:pt x="19793" y="17609"/>
                    <a:pt x="19688" y="18223"/>
                  </a:cubicBezTo>
                  <a:cubicBezTo>
                    <a:pt x="19584" y="18837"/>
                    <a:pt x="19455" y="19481"/>
                    <a:pt x="19334" y="20049"/>
                  </a:cubicBezTo>
                  <a:cubicBezTo>
                    <a:pt x="19213" y="20617"/>
                    <a:pt x="19100" y="21109"/>
                    <a:pt x="18987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8" name="Shape 1073741869">
              <a:extLst>
                <a:ext uri="{FF2B5EF4-FFF2-40B4-BE49-F238E27FC236}">
                  <a16:creationId xmlns:a16="http://schemas.microsoft.com/office/drawing/2014/main" id="{4CB7296E-3369-412B-AAF6-6F419F508346}"/>
                </a:ext>
              </a:extLst>
            </p:cNvPr>
            <p:cNvSpPr/>
            <p:nvPr/>
          </p:nvSpPr>
          <p:spPr>
            <a:xfrm>
              <a:off x="6399870" y="3480192"/>
              <a:ext cx="1788277" cy="2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5" y="0"/>
                  </a:moveTo>
                  <a:cubicBezTo>
                    <a:pt x="128" y="0"/>
                    <a:pt x="0" y="0"/>
                    <a:pt x="0" y="0"/>
                  </a:cubicBezTo>
                  <a:cubicBezTo>
                    <a:pt x="0" y="0"/>
                    <a:pt x="128" y="0"/>
                    <a:pt x="474" y="1200"/>
                  </a:cubicBezTo>
                  <a:cubicBezTo>
                    <a:pt x="821" y="2400"/>
                    <a:pt x="1386" y="4800"/>
                    <a:pt x="2034" y="6000"/>
                  </a:cubicBezTo>
                  <a:cubicBezTo>
                    <a:pt x="2682" y="7200"/>
                    <a:pt x="3411" y="7200"/>
                    <a:pt x="4141" y="7200"/>
                  </a:cubicBezTo>
                  <a:cubicBezTo>
                    <a:pt x="4871" y="7200"/>
                    <a:pt x="5601" y="7200"/>
                    <a:pt x="6340" y="6600"/>
                  </a:cubicBezTo>
                  <a:cubicBezTo>
                    <a:pt x="7078" y="6000"/>
                    <a:pt x="7826" y="4800"/>
                    <a:pt x="8547" y="3600"/>
                  </a:cubicBezTo>
                  <a:cubicBezTo>
                    <a:pt x="9268" y="2400"/>
                    <a:pt x="9961" y="1200"/>
                    <a:pt x="10681" y="600"/>
                  </a:cubicBezTo>
                  <a:cubicBezTo>
                    <a:pt x="11402" y="0"/>
                    <a:pt x="12150" y="0"/>
                    <a:pt x="12871" y="0"/>
                  </a:cubicBezTo>
                  <a:cubicBezTo>
                    <a:pt x="13591" y="0"/>
                    <a:pt x="14284" y="0"/>
                    <a:pt x="14959" y="1800"/>
                  </a:cubicBezTo>
                  <a:cubicBezTo>
                    <a:pt x="15634" y="3600"/>
                    <a:pt x="16291" y="7200"/>
                    <a:pt x="16984" y="9600"/>
                  </a:cubicBezTo>
                  <a:cubicBezTo>
                    <a:pt x="17678" y="12000"/>
                    <a:pt x="18407" y="13200"/>
                    <a:pt x="19092" y="14400"/>
                  </a:cubicBezTo>
                  <a:cubicBezTo>
                    <a:pt x="19776" y="15600"/>
                    <a:pt x="20414" y="16800"/>
                    <a:pt x="20825" y="18000"/>
                  </a:cubicBezTo>
                  <a:cubicBezTo>
                    <a:pt x="21235" y="19200"/>
                    <a:pt x="21418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9" name="Shape 1073741870">
              <a:extLst>
                <a:ext uri="{FF2B5EF4-FFF2-40B4-BE49-F238E27FC236}">
                  <a16:creationId xmlns:a16="http://schemas.microsoft.com/office/drawing/2014/main" id="{E2AD116F-8FDD-423A-B4A4-C2DB98D2E69F}"/>
                </a:ext>
              </a:extLst>
            </p:cNvPr>
            <p:cNvSpPr/>
            <p:nvPr/>
          </p:nvSpPr>
          <p:spPr>
            <a:xfrm>
              <a:off x="8265174" y="3240043"/>
              <a:ext cx="9063" cy="13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0" name="Shape 1073741871">
              <a:extLst>
                <a:ext uri="{FF2B5EF4-FFF2-40B4-BE49-F238E27FC236}">
                  <a16:creationId xmlns:a16="http://schemas.microsoft.com/office/drawing/2014/main" id="{53668FCF-023F-466E-9DB1-A52C943DB5EE}"/>
                </a:ext>
              </a:extLst>
            </p:cNvPr>
            <p:cNvSpPr/>
            <p:nvPr/>
          </p:nvSpPr>
          <p:spPr>
            <a:xfrm>
              <a:off x="8195697" y="3185670"/>
              <a:ext cx="24167" cy="235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200" y="1662"/>
                    <a:pt x="10800" y="3323"/>
                    <a:pt x="6750" y="6300"/>
                  </a:cubicBezTo>
                  <a:cubicBezTo>
                    <a:pt x="2700" y="9277"/>
                    <a:pt x="0" y="13569"/>
                    <a:pt x="0" y="16338"/>
                  </a:cubicBezTo>
                  <a:cubicBezTo>
                    <a:pt x="0" y="19108"/>
                    <a:pt x="2700" y="20354"/>
                    <a:pt x="5400" y="2160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1" name="Shape 1073741872">
              <a:extLst>
                <a:ext uri="{FF2B5EF4-FFF2-40B4-BE49-F238E27FC236}">
                  <a16:creationId xmlns:a16="http://schemas.microsoft.com/office/drawing/2014/main" id="{575A38A4-5148-4251-BB02-6247800C5DC7}"/>
                </a:ext>
              </a:extLst>
            </p:cNvPr>
            <p:cNvSpPr/>
            <p:nvPr/>
          </p:nvSpPr>
          <p:spPr>
            <a:xfrm>
              <a:off x="7182241" y="2006084"/>
              <a:ext cx="616231" cy="138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0" extrusionOk="0">
                  <a:moveTo>
                    <a:pt x="0" y="16614"/>
                  </a:moveTo>
                  <a:cubicBezTo>
                    <a:pt x="847" y="12201"/>
                    <a:pt x="1694" y="7788"/>
                    <a:pt x="2568" y="4768"/>
                  </a:cubicBezTo>
                  <a:cubicBezTo>
                    <a:pt x="3441" y="1749"/>
                    <a:pt x="4341" y="123"/>
                    <a:pt x="5215" y="7"/>
                  </a:cubicBezTo>
                  <a:cubicBezTo>
                    <a:pt x="6088" y="-109"/>
                    <a:pt x="6935" y="1285"/>
                    <a:pt x="7756" y="3026"/>
                  </a:cubicBezTo>
                  <a:cubicBezTo>
                    <a:pt x="8576" y="4768"/>
                    <a:pt x="9371" y="6859"/>
                    <a:pt x="10429" y="9414"/>
                  </a:cubicBezTo>
                  <a:cubicBezTo>
                    <a:pt x="11488" y="11968"/>
                    <a:pt x="12812" y="14988"/>
                    <a:pt x="13844" y="17194"/>
                  </a:cubicBezTo>
                  <a:cubicBezTo>
                    <a:pt x="14876" y="19401"/>
                    <a:pt x="15618" y="20794"/>
                    <a:pt x="16438" y="21143"/>
                  </a:cubicBezTo>
                  <a:cubicBezTo>
                    <a:pt x="17259" y="21491"/>
                    <a:pt x="18159" y="20794"/>
                    <a:pt x="19032" y="19168"/>
                  </a:cubicBezTo>
                  <a:cubicBezTo>
                    <a:pt x="19906" y="17543"/>
                    <a:pt x="20753" y="14988"/>
                    <a:pt x="21600" y="12433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2" name="Shape 1073741873">
              <a:extLst>
                <a:ext uri="{FF2B5EF4-FFF2-40B4-BE49-F238E27FC236}">
                  <a16:creationId xmlns:a16="http://schemas.microsoft.com/office/drawing/2014/main" id="{2A2AE43E-F875-473E-9799-003FAD3262CC}"/>
                </a:ext>
              </a:extLst>
            </p:cNvPr>
            <p:cNvSpPr/>
            <p:nvPr/>
          </p:nvSpPr>
          <p:spPr>
            <a:xfrm>
              <a:off x="7182241" y="2275699"/>
              <a:ext cx="575451" cy="142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7" extrusionOk="0">
                  <a:moveTo>
                    <a:pt x="0" y="21377"/>
                  </a:moveTo>
                  <a:cubicBezTo>
                    <a:pt x="1077" y="15693"/>
                    <a:pt x="2154" y="10009"/>
                    <a:pt x="2948" y="6484"/>
                  </a:cubicBezTo>
                  <a:cubicBezTo>
                    <a:pt x="3742" y="2960"/>
                    <a:pt x="4252" y="1596"/>
                    <a:pt x="4649" y="800"/>
                  </a:cubicBezTo>
                  <a:cubicBezTo>
                    <a:pt x="5046" y="4"/>
                    <a:pt x="5329" y="-223"/>
                    <a:pt x="5726" y="232"/>
                  </a:cubicBezTo>
                  <a:cubicBezTo>
                    <a:pt x="6123" y="686"/>
                    <a:pt x="6633" y="1823"/>
                    <a:pt x="7313" y="4665"/>
                  </a:cubicBezTo>
                  <a:cubicBezTo>
                    <a:pt x="7994" y="7508"/>
                    <a:pt x="8844" y="12055"/>
                    <a:pt x="9694" y="15238"/>
                  </a:cubicBezTo>
                  <a:cubicBezTo>
                    <a:pt x="10545" y="18421"/>
                    <a:pt x="11395" y="20240"/>
                    <a:pt x="12444" y="20468"/>
                  </a:cubicBezTo>
                  <a:cubicBezTo>
                    <a:pt x="13493" y="20695"/>
                    <a:pt x="14740" y="19331"/>
                    <a:pt x="15902" y="16830"/>
                  </a:cubicBezTo>
                  <a:cubicBezTo>
                    <a:pt x="17065" y="14329"/>
                    <a:pt x="18142" y="10691"/>
                    <a:pt x="19077" y="7849"/>
                  </a:cubicBezTo>
                  <a:cubicBezTo>
                    <a:pt x="20013" y="5006"/>
                    <a:pt x="20806" y="2960"/>
                    <a:pt x="21600" y="914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3" name="Shape 1073741874">
              <a:extLst>
                <a:ext uri="{FF2B5EF4-FFF2-40B4-BE49-F238E27FC236}">
                  <a16:creationId xmlns:a16="http://schemas.microsoft.com/office/drawing/2014/main" id="{151EA96A-A775-4329-93CA-826D3941A2AD}"/>
                </a:ext>
              </a:extLst>
            </p:cNvPr>
            <p:cNvSpPr/>
            <p:nvPr/>
          </p:nvSpPr>
          <p:spPr>
            <a:xfrm>
              <a:off x="7236614" y="2594416"/>
              <a:ext cx="516547" cy="104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2" extrusionOk="0">
                  <a:moveTo>
                    <a:pt x="0" y="17341"/>
                  </a:moveTo>
                  <a:cubicBezTo>
                    <a:pt x="821" y="13386"/>
                    <a:pt x="1642" y="9431"/>
                    <a:pt x="2589" y="6693"/>
                  </a:cubicBezTo>
                  <a:cubicBezTo>
                    <a:pt x="3537" y="3955"/>
                    <a:pt x="4611" y="2434"/>
                    <a:pt x="5495" y="3346"/>
                  </a:cubicBezTo>
                  <a:cubicBezTo>
                    <a:pt x="6379" y="4259"/>
                    <a:pt x="7074" y="7606"/>
                    <a:pt x="7863" y="10952"/>
                  </a:cubicBezTo>
                  <a:cubicBezTo>
                    <a:pt x="8653" y="14299"/>
                    <a:pt x="9537" y="17645"/>
                    <a:pt x="10547" y="19470"/>
                  </a:cubicBezTo>
                  <a:cubicBezTo>
                    <a:pt x="11558" y="21296"/>
                    <a:pt x="12695" y="21600"/>
                    <a:pt x="13768" y="20231"/>
                  </a:cubicBezTo>
                  <a:cubicBezTo>
                    <a:pt x="14842" y="18862"/>
                    <a:pt x="15853" y="15820"/>
                    <a:pt x="16832" y="12625"/>
                  </a:cubicBezTo>
                  <a:cubicBezTo>
                    <a:pt x="17811" y="9431"/>
                    <a:pt x="18758" y="6085"/>
                    <a:pt x="19547" y="3955"/>
                  </a:cubicBezTo>
                  <a:cubicBezTo>
                    <a:pt x="20337" y="1825"/>
                    <a:pt x="20968" y="91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>
                  <a:alpha val="69000"/>
                </a:srgbClr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D3122D-B6A2-4662-B9CF-00E2E6F65FC4}"/>
              </a:ext>
            </a:extLst>
          </p:cNvPr>
          <p:cNvSpPr txBox="1"/>
          <p:nvPr/>
        </p:nvSpPr>
        <p:spPr>
          <a:xfrm>
            <a:off x="832808" y="1747718"/>
            <a:ext cx="185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My information</a:t>
            </a:r>
            <a:endParaRPr lang="ko-KR" altLang="en-US" sz="20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F46D3136-28AE-4C07-86CB-6CFAF1AD0057}"/>
              </a:ext>
            </a:extLst>
          </p:cNvPr>
          <p:cNvSpPr txBox="1"/>
          <p:nvPr/>
        </p:nvSpPr>
        <p:spPr>
          <a:xfrm>
            <a:off x="4200176" y="2463219"/>
            <a:ext cx="185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My points</a:t>
            </a:r>
            <a:endParaRPr lang="ko-KR" altLang="en-US" sz="20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8A94ADC6-4956-484F-BE63-D824A5AC48DF}"/>
              </a:ext>
            </a:extLst>
          </p:cNvPr>
          <p:cNvSpPr txBox="1"/>
          <p:nvPr/>
        </p:nvSpPr>
        <p:spPr>
          <a:xfrm>
            <a:off x="3902027" y="1891904"/>
            <a:ext cx="185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My profile</a:t>
            </a:r>
            <a:endParaRPr lang="ko-KR" altLang="en-US" sz="20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7AE82F93-2F28-48DE-B827-4138FC89D425}"/>
              </a:ext>
            </a:extLst>
          </p:cNvPr>
          <p:cNvSpPr txBox="1"/>
          <p:nvPr/>
        </p:nvSpPr>
        <p:spPr>
          <a:xfrm>
            <a:off x="4394622" y="1399039"/>
            <a:ext cx="185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Username</a:t>
            </a:r>
            <a:endParaRPr lang="ko-KR" altLang="en-US" sz="20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D752248B-754C-44BD-8ACC-F4AB87E361F8}"/>
              </a:ext>
            </a:extLst>
          </p:cNvPr>
          <p:cNvSpPr txBox="1"/>
          <p:nvPr/>
        </p:nvSpPr>
        <p:spPr>
          <a:xfrm>
            <a:off x="973704" y="2834719"/>
            <a:ext cx="1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Credit points</a:t>
            </a:r>
            <a:endParaRPr lang="ko-KR" altLang="en-US" sz="24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D73A8A5F-1C64-4A1E-9D14-BB51987F2EAA}"/>
              </a:ext>
            </a:extLst>
          </p:cNvPr>
          <p:cNvSpPr txBox="1"/>
          <p:nvPr/>
        </p:nvSpPr>
        <p:spPr>
          <a:xfrm>
            <a:off x="6499351" y="1957754"/>
            <a:ext cx="211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User information</a:t>
            </a:r>
            <a:endParaRPr lang="ko-KR" altLang="en-US" sz="2000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3DE50933-EA68-4F4C-87E3-A50969CA69FD}"/>
              </a:ext>
            </a:extLst>
          </p:cNvPr>
          <p:cNvSpPr txBox="1"/>
          <p:nvPr/>
        </p:nvSpPr>
        <p:spPr>
          <a:xfrm>
            <a:off x="6570436" y="2473691"/>
            <a:ext cx="1850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Name</a:t>
            </a:r>
          </a:p>
          <a:p>
            <a:r>
              <a:rPr lang="en-US" altLang="ko-KR" sz="1600" dirty="0"/>
              <a:t>PW</a:t>
            </a:r>
          </a:p>
          <a:p>
            <a:r>
              <a:rPr lang="en-US" altLang="ko-KR" sz="1600" dirty="0"/>
              <a:t>E-mail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066711"/>
      </p:ext>
    </p:extLst>
  </p:cSld>
  <p:clrMapOvr>
    <a:masterClrMapping/>
  </p:clrMapOvr>
</p:sld>
</file>

<file path=ppt/theme/theme1.xml><?xml version="1.0" encoding="utf-8"?>
<a:theme xmlns:a="http://schemas.openxmlformats.org/drawingml/2006/main" name="Little Pop-Up Windows Meeting by Slidesgo">
  <a:themeElements>
    <a:clrScheme name="Simple Light">
      <a:dk1>
        <a:srgbClr val="2D2E27"/>
      </a:dk1>
      <a:lt1>
        <a:srgbClr val="FCF4E6"/>
      </a:lt1>
      <a:dk2>
        <a:srgbClr val="FFB09C"/>
      </a:dk2>
      <a:lt2>
        <a:srgbClr val="9FF1B7"/>
      </a:lt2>
      <a:accent1>
        <a:srgbClr val="B5F1C6"/>
      </a:accent1>
      <a:accent2>
        <a:srgbClr val="787FF0"/>
      </a:accent2>
      <a:accent3>
        <a:srgbClr val="898FF0"/>
      </a:accent3>
      <a:accent4>
        <a:srgbClr val="FFBBAA"/>
      </a:accent4>
      <a:accent5>
        <a:srgbClr val="9FF1B7"/>
      </a:accent5>
      <a:accent6>
        <a:srgbClr val="787FF0"/>
      </a:accent6>
      <a:hlink>
        <a:srgbClr val="2D2E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1051</Words>
  <Application>Microsoft Office PowerPoint</Application>
  <PresentationFormat>화면 슬라이드 쇼(16:9)</PresentationFormat>
  <Paragraphs>290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 Rounded MT Bold</vt:lpstr>
      <vt:lpstr>Inter</vt:lpstr>
      <vt:lpstr>Arial</vt:lpstr>
      <vt:lpstr>Rubik Light</vt:lpstr>
      <vt:lpstr>배달의민족 한나는 열한살</vt:lpstr>
      <vt:lpstr>Little Pop-Up Windows Meeting by Slidesgo</vt:lpstr>
      <vt:lpstr>Mobile Porgramming  혼자사니 둘이살래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POP-UP WINDOWS MEETING</dc:title>
  <dc:creator>llod</dc:creator>
  <cp:lastModifiedBy>형인</cp:lastModifiedBy>
  <cp:revision>55</cp:revision>
  <dcterms:modified xsi:type="dcterms:W3CDTF">2021-03-24T12:54:14Z</dcterms:modified>
</cp:coreProperties>
</file>