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5"/>
  </p:notesMasterIdLst>
  <p:sldIdLst>
    <p:sldId id="257" r:id="rId2"/>
    <p:sldId id="262" r:id="rId3"/>
    <p:sldId id="261" r:id="rId4"/>
    <p:sldId id="258" r:id="rId5"/>
    <p:sldId id="270" r:id="rId6"/>
    <p:sldId id="263" r:id="rId7"/>
    <p:sldId id="264" r:id="rId8"/>
    <p:sldId id="271" r:id="rId9"/>
    <p:sldId id="272" r:id="rId10"/>
    <p:sldId id="273" r:id="rId11"/>
    <p:sldId id="276" r:id="rId12"/>
    <p:sldId id="274" r:id="rId13"/>
    <p:sldId id="269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~~~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6442" y="1283492"/>
            <a:ext cx="75391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Programming</a:t>
            </a:r>
          </a:p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Homework 1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65292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소프트웨어학과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201636417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심우석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F45BE-C80C-4921-9C02-16182546D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2" y="4979709"/>
            <a:ext cx="1441707" cy="14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49599" y="166207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677166" y="16620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6361" y="437393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body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2015" y="1021421"/>
            <a:ext cx="62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EE5DE-7461-41F8-92A9-8969FF52687E}"/>
              </a:ext>
            </a:extLst>
          </p:cNvPr>
          <p:cNvSpPr txBox="1"/>
          <p:nvPr/>
        </p:nvSpPr>
        <p:spPr>
          <a:xfrm>
            <a:off x="1051435" y="2231220"/>
            <a:ext cx="1055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Make table, Tag = table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border, value = “2” – Border width (in pixels)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cellspacing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value = “5” – Space between the cell walls and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contensts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(in pixels or %)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59BC5-2123-4391-A10E-9B100C89F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800333"/>
            <a:ext cx="6771062" cy="369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9EEED1-935D-4BEF-B614-CAB5412F5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3" y="3545865"/>
            <a:ext cx="6303454" cy="315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527B5C-35C5-4C4B-B4D3-E65383874285}"/>
              </a:ext>
            </a:extLst>
          </p:cNvPr>
          <p:cNvSpPr txBox="1"/>
          <p:nvPr/>
        </p:nvSpPr>
        <p:spPr>
          <a:xfrm>
            <a:off x="1051435" y="3861037"/>
            <a:ext cx="1055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Table Caption, Tag = caption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Setting the name of the table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60B17F5-EA48-4E6E-B1FC-50B718C06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5" y="4445579"/>
            <a:ext cx="5258164" cy="7739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74FD19-2A5F-484A-821C-7FD82E363B9F}"/>
              </a:ext>
            </a:extLst>
          </p:cNvPr>
          <p:cNvSpPr txBox="1"/>
          <p:nvPr/>
        </p:nvSpPr>
        <p:spPr>
          <a:xfrm>
            <a:off x="1030517" y="5219562"/>
            <a:ext cx="1055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Table Header, Tag =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Table header, in bold</a:t>
            </a:r>
          </a:p>
        </p:txBody>
      </p:sp>
    </p:spTree>
    <p:extLst>
      <p:ext uri="{BB962C8B-B14F-4D97-AF65-F5344CB8AC3E}">
        <p14:creationId xmlns:p14="http://schemas.microsoft.com/office/powerpoint/2010/main" val="232720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49599" y="166207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677166" y="16620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6361" y="437393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body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2015" y="1021421"/>
            <a:ext cx="62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EE5DE-7461-41F8-92A9-8969FF52687E}"/>
              </a:ext>
            </a:extLst>
          </p:cNvPr>
          <p:cNvSpPr txBox="1"/>
          <p:nvPr/>
        </p:nvSpPr>
        <p:spPr>
          <a:xfrm>
            <a:off x="1069803" y="3268198"/>
            <a:ext cx="10179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Regions in a table, Tag =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thead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tbody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tfoot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It sets the area of the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tble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Table rows, Tag = tr – Setting the rows of the table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92198E-6835-47C8-BA6C-67420145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3" y="4492743"/>
            <a:ext cx="6860318" cy="2809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27159D-1E9F-488C-86ED-5ECBD3606F12}"/>
              </a:ext>
            </a:extLst>
          </p:cNvPr>
          <p:cNvSpPr txBox="1"/>
          <p:nvPr/>
        </p:nvSpPr>
        <p:spPr>
          <a:xfrm>
            <a:off x="1069803" y="4776882"/>
            <a:ext cx="1017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Table columns, Tag = td – Setting the columns of the table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colspan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value = “3” – Horizontal Merge, Allows a cell header to span multiple columns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E31A43B-F8A2-4CDA-9C33-3D7AF5F16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3" y="1671722"/>
            <a:ext cx="5461626" cy="15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49599" y="166207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677166" y="16620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6361" y="437393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body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14" y="1021421"/>
            <a:ext cx="164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Hyperlink, image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69E9C-3A8A-4F1F-A5CC-5C69746E55BC}"/>
              </a:ext>
            </a:extLst>
          </p:cNvPr>
          <p:cNvSpPr txBox="1"/>
          <p:nvPr/>
        </p:nvSpPr>
        <p:spPr>
          <a:xfrm>
            <a:off x="1026522" y="2495746"/>
            <a:ext cx="1043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Anchor tag, Tag = a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href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value =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“https://www.~~~.com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 – Specifies the destination of a link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target, value = _blank, _self, _parent, etc. – Specifies where to open the linked document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440ECA-B8CE-4664-A861-6EED14AC0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4" y="2094143"/>
            <a:ext cx="10556972" cy="349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EA67E5-C9D7-4236-B971-A49800358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4" y="3846864"/>
            <a:ext cx="10661986" cy="36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50C75D-0753-419C-9A4F-33D0C44A0AC6}"/>
              </a:ext>
            </a:extLst>
          </p:cNvPr>
          <p:cNvSpPr txBox="1"/>
          <p:nvPr/>
        </p:nvSpPr>
        <p:spPr>
          <a:xfrm>
            <a:off x="1026522" y="4271936"/>
            <a:ext cx="1043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Image tag, Tag =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value = “doctor.jpg” – Specifies the location of an image file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alt, value = “Doctor” – Specifies the alternate text for browser to display when the image cannot be loaded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width, height, value = “100”, “100” – Specifies the height and width of image</a:t>
            </a:r>
          </a:p>
        </p:txBody>
      </p:sp>
    </p:spTree>
    <p:extLst>
      <p:ext uri="{BB962C8B-B14F-4D97-AF65-F5344CB8AC3E}">
        <p14:creationId xmlns:p14="http://schemas.microsoft.com/office/powerpoint/2010/main" val="364139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201636417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심우석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5297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055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head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4614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79871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body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1958" y="627893"/>
            <a:ext cx="168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651306" y="4514850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199276" y="4514850"/>
            <a:ext cx="19627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Basic function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Hyperlink, Image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head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78383" y="437393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head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283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65590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3948" y="2470403"/>
            <a:ext cx="941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Element (inside Header), Tag = meta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charset, value = “utf-8”  - Used for Korean display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678" y="1006929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47998-CC0B-4DCD-9800-5428C7CBE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8" y="2179991"/>
            <a:ext cx="3037222" cy="2904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2303A9-25B6-4385-94A4-98085CEAA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8" y="3661245"/>
            <a:ext cx="6472032" cy="290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6B311D-6978-4398-A185-645711169D06}"/>
              </a:ext>
            </a:extLst>
          </p:cNvPr>
          <p:cNvSpPr txBox="1"/>
          <p:nvPr/>
        </p:nvSpPr>
        <p:spPr>
          <a:xfrm>
            <a:off x="1183948" y="3951657"/>
            <a:ext cx="7515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Element (inside Header), Tag = meta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name, value = “author”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content,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value = “Sim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wooseok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  - Homepage author display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78383" y="437393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head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283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65590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5386" y="1006929"/>
            <a:ext cx="52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0808CA-D244-45C7-A16A-A8594A38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6" y="2138574"/>
            <a:ext cx="4014155" cy="3228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9DD018-184A-4F1B-9355-C8262C459F25}"/>
              </a:ext>
            </a:extLst>
          </p:cNvPr>
          <p:cNvSpPr txBox="1"/>
          <p:nvPr/>
        </p:nvSpPr>
        <p:spPr>
          <a:xfrm>
            <a:off x="1026522" y="2525686"/>
            <a:ext cx="941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 HTML Elements(in head) Tag = title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 the name of the page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7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body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49599" y="166207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677166" y="16620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6361" y="437393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body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2142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Basic Function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C3F5C-3485-4666-BAFC-24F96800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2" y="1861893"/>
            <a:ext cx="3463443" cy="413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7D00AC-A774-49A2-9CD9-20DECB364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3429000"/>
            <a:ext cx="9468856" cy="4130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C7648D-65F2-4DA7-BE7B-4D98851F159D}"/>
              </a:ext>
            </a:extLst>
          </p:cNvPr>
          <p:cNvSpPr txBox="1"/>
          <p:nvPr/>
        </p:nvSpPr>
        <p:spPr>
          <a:xfrm>
            <a:off x="1069803" y="4015339"/>
            <a:ext cx="1008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Comments Tag, Tag = !--  write comments here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--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Used to improve readability of the source code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518F59-314F-4770-A0B7-6A8D04E7FBA3}"/>
              </a:ext>
            </a:extLst>
          </p:cNvPr>
          <p:cNvSpPr txBox="1"/>
          <p:nvPr/>
        </p:nvSpPr>
        <p:spPr>
          <a:xfrm>
            <a:off x="1187807" y="2383620"/>
            <a:ext cx="1008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Content Heading Tags, Tags = h1, h2, ,,, h6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to write titles 1(large) ~ 6(small) size can be set 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49599" y="166207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677166" y="16620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6361" y="437393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body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2142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Basic Function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9CD58-E343-483E-846D-41605519EBDC}"/>
              </a:ext>
            </a:extLst>
          </p:cNvPr>
          <p:cNvSpPr txBox="1"/>
          <p:nvPr/>
        </p:nvSpPr>
        <p:spPr>
          <a:xfrm>
            <a:off x="1069803" y="3152736"/>
            <a:ext cx="93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Paragraph Tag, Tag = p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 as paragraph and line break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58BBD2-A0CB-4D79-8B7A-8EAF4DC4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760085"/>
            <a:ext cx="9446535" cy="1319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72321E-DED3-4CF7-9DCF-0669C72A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4113300"/>
            <a:ext cx="9381793" cy="9785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F7BB85-D610-4659-810C-D369C9C0363F}"/>
              </a:ext>
            </a:extLst>
          </p:cNvPr>
          <p:cNvSpPr txBox="1"/>
          <p:nvPr/>
        </p:nvSpPr>
        <p:spPr>
          <a:xfrm>
            <a:off x="1069803" y="5147315"/>
            <a:ext cx="93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Block Tag, Tag = blockquote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Separates a quotation from another document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8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49599" y="166207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677166" y="16620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6361" y="437393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 body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2142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Basic Function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183C0-3C7B-46A6-90E8-0763D202FA47}"/>
              </a:ext>
            </a:extLst>
          </p:cNvPr>
          <p:cNvSpPr txBox="1"/>
          <p:nvPr/>
        </p:nvSpPr>
        <p:spPr>
          <a:xfrm>
            <a:off x="1069804" y="3772470"/>
            <a:ext cx="1008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Horizontal Rule Tag, Tag =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horizontal dividing lines when dividing a paragraph or expressing a division in content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858BD1-EC0D-4C07-8BA0-18EF9859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1" y="3344288"/>
            <a:ext cx="860336" cy="438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8E843D-CB0D-49E1-B7E5-0793926E769F}"/>
              </a:ext>
            </a:extLst>
          </p:cNvPr>
          <p:cNvSpPr txBox="1"/>
          <p:nvPr/>
        </p:nvSpPr>
        <p:spPr>
          <a:xfrm>
            <a:off x="1069803" y="2519489"/>
            <a:ext cx="1008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Line Break Tag, Tags =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Inserts a single line break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785FE-3B34-4063-AE42-8F4CED96A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84" y="2127983"/>
            <a:ext cx="817054" cy="3915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29C079-2829-4FEA-A3E5-F2CDCF9A6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84" y="4663141"/>
            <a:ext cx="2257859" cy="2770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1D89F6-D302-438C-9285-990A3094BD19}"/>
              </a:ext>
            </a:extLst>
          </p:cNvPr>
          <p:cNvSpPr txBox="1"/>
          <p:nvPr/>
        </p:nvSpPr>
        <p:spPr>
          <a:xfrm>
            <a:off x="1113084" y="5119355"/>
            <a:ext cx="1008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= Content Header Tags with Attributes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 = align, value = left (default), right, center</a:t>
            </a:r>
          </a:p>
          <a:p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6791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564</Words>
  <Application>Microsoft Office PowerPoint</Application>
  <PresentationFormat>와이드스크린</PresentationFormat>
  <Paragraphs>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나눔스퀘어 ExtraBold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우석 심</cp:lastModifiedBy>
  <cp:revision>14</cp:revision>
  <dcterms:created xsi:type="dcterms:W3CDTF">2017-05-29T09:12:16Z</dcterms:created>
  <dcterms:modified xsi:type="dcterms:W3CDTF">2021-03-16T15:02:37Z</dcterms:modified>
</cp:coreProperties>
</file>