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67d273fd-1088-4fe8-afc3-356f5c9e6952}">
  <we:reference id="WA200003233" version="2.0.0.3" store="en-US" storeType="OMEX"/>
  <we:alternateReferences/>
  <we:properties>
    <we:property name="Microsoft.Office.CampaignId" value="&quot;none&quot;"/>
    <we:property name="reportUrl" value="&quot;/groups/6777f112-a461-48ca-84bf-2b7dbf1f3d21/reports/b0625c82-e42f-47b9-a0e4-0952a8b5a378/9a261ab37fa422c5bf1b?bookmarkGuid=e0e961d2-b121-465f-9c9c-fd50284adb53&amp;bookmarkUsage=1&amp;ctid=2dff09ac-2b3b-4182-9953-2b548e0d0b39&amp;fromEntryPoint=export&quot;"/>
    <we:property name="reportState" value="&quot;CONNECTED&quot;"/>
    <we:property name="artifactViewState" value="&quot;live&quot;"/>
    <we:property name="reportEmbeddedTime" value="&quot;2024-09-25T03:58:36.956Z&quot;"/>
    <we:property name="creatorSessionId" value="&quot;4afa6f22-f85d-4507-9d95-86554740d811&quot;"/>
    <we:property name="creatorUserId" value="&quot;1003200186CBCBF8&quot;"/>
    <we:property name="creatorTenantId" value="&quot;2dff09ac-2b3b-4182-9953-2b548e0d0b39&quot;"/>
    <we:property name="pageDisplayName" value="&quot;Overview&quot;"/>
    <we:property name="pageName" value="&quot;9a261ab37fa422c5bf1b&quot;"/>
    <we:property name="reportName" value="&quot;AttritionAndPerformanceReport&quot;"/>
    <we:property name="isVisualContainerHeaderHidden" value="false"/>
    <we:property name="isFiltersActionButtonVisible" value="true"/>
    <we:property name="initialStateBookmark" value="&quot;H4sIAAAAAAAAA+1Z31MbNxD+V5h7yYunI+l+8wYGOmkKJMDQhw6TWUkrc8n55N7pKJTx/949nQ3EGEwIZNwOb5a0/vTtt6vVyr4OdNFMSrg6gDEGm8G2tV/HUH/diIJBUM3mDg8/7G8dffh8sLW/S9N24gpbNcHmdeCgHqE7LZoWyg6BJv88GwRQlh9h1I0MlA0OggnWja2gLP7B3piWXN3idBDg5aS0NXSQxw4cdrAXZE5j2pv/EtKOoFxxgceoXD+bg0g4yDA1EAmhYmm4JLOmN/DMlpp00H77oa0cFBVt4215nidMGylZrJnWkke6mzdF6WYm8mr3clKTd+Tz1aRTZUtfQKVQB96FGpue8XWwj9C0tfdj95uFY9vWCo/Q+KXKFe6KcGbmzcYJyBKDKUnysbYkmF89sQ7Kjd0xaXSFJGi3fG7/HtZIUhFJNj2jmaaoRuVM2VsnT3qiCuqOpJVfSJ7OmWkHQq6mjMdxDEIqHcW5QVgTn7ecq4sukBtHXT68iMs0qDXW21fenZ2inueSGCwwfl1XiDtZ5FLELAIDaNDoXOkQ8pXiDwlhZOtCkcOL+g9t2Y6rp3Leeb//eZ5Si4x3cAK1G2Pllgg/WLvs/9mMfjw3Syo7w7JtKNCo+7gN7Vja4TnpvhZJe1/16dm8BpPZlztVdpaTPcFXSsIzX68izjBVUcyESSQITZU6WZMjs9eW/vJ7Xnq+HI9d3Sp/jz5K5OdocsNlr8BSP+ecuC41dy+feCL44ol4lfD21VskEYckTUGYOOIyM6jih1Nx1kQh44oMM6TMzZJcpjwW5NssKCd2ckCjHqEDOJ13QHTU92o79lCzHq1p5V8t0qFb9Pl4vkCfP80/PIbUZeNyDQZBHwafOTPr8V3rhRJya0+l4hhLisvTa0I/8HwWtP/NyiPbVajBnITp84l2OXzR2njDYfy0ckgRCzZjX5p6z8UdpZ6iK2H8cY4dLy9TpQs34/V+Qa/mRZX05H3MHvzyTYJNpz7nX69M3LL6tj7wNWw1VlYsCfXbJb404/oXRyo5sgQyjGRG744sFKub3rW5Nv8zWaht1bq3PFwe3z4TEx4JevECxjkDkSqtk3BNesmtEW78Wtt28pzQN2WhqH24G/ZgjPXIh1KDA+/PpN+twH7dar+M3t3r4PeCJOixT6FsO9h329AU6t38Npg+ED5v/h131XfrMQtexpOcxRTAKGMKMWQGV3ZfTPIsQ4lpiBnjUQ6g+Vv3tapnWGzi35qwFxZ0rXqxFU+2dWzJ3n79+V9f2DenxJ9wgFwmLEEes4Re3UyZkHWYj+oNnu126xyxufcjeMyEFAmYnEOU54mKITcrIYsxjHAJFmIUS6Gk4krmSoWJEM/FUmASI8LMGIzSMCJ2HJ6LpZlOUroyUxWCQZNi8gTZHsDKZNfAC64gTSKkSzg38Uqs5hwmS7BEmOR5xpGHFEyexgLNah8dXjppL++jpVLEKEOIkjRjDJiOgT+XWURdBXEzBjhXOQs50+EPJZpHXdaT2dY1E1D4ESpc0ptRJYNKo17Rn/n/2AK/CVEqZtfJI1/o/nm76eam038BxIJItgQcAAA=&quot;"/>
    <we:property name="bookmark" value="&quot;H4sIAAAAAAAAA+1Z31PjNhD+Vxi/3EumI8m/eYMAnev0rhQY+tBhOitpFXznWKktU3JM/veu5QS4EEiOg5u0wxOxtXz+9ttPq3VyE+iimZQw/QhjDHaDfWs/j6H+vBMFg6Dq7yUGuU61MiLKQkN/tQRatRNX2KoJdm8CB/UI3XnRtFB2QHTzz4tBAGV5DKPuykDZ4CCYYN3YCsriC/bBtOTqFmeDAK8npa2hgzx14LCDvaJwuiYK/KeQngjKFVd4isr1d3MQCQcZpgYiIVQsDZcU1vQBntnKkA7aP35oKwdFRY/xsTzPE6aNlCzWTGvJI93dN0Xp5iFyeng9qSk7ynk66cTZ01dQKdSBT6HGpmd8E3xAaNra53H41cKpbWuFJ2j8UuUKNyWceXizcwayxGBGkhzXlgTzq2fWQblzOCaNpkiCdsuX9p9hjSQVkWSzC7rTFNWonCt7l+RZT1RB3ZG08hPJ0yUz60Ao1ZTxOI5BSKWjODcIW5LznnN10RVy56Tzw4ukTBe1xnp/6tM5KOqFl8RgifHrpkLcKSKXImYRGECDRudKh5CvFX9ICCNbF4oSXtZ/aMt2XG3K+eD9h78WllpmfIATqN0YK7dC+MHWuf9HM/p+b5bUdoZl21ChUfd1G9qxtMNL0n0rTPtQ9dnFogdT2Kd7XXbuyZ7gK5nwwveriDNMVRQzYRIJQlOnTrZkyxy1pT/8nmfPl+NxqFvlz9EnifwYTW65HBVY6ufsE9dZ8/B6wx3Bl3fEq5S3794iiTgkaQrCxBGXmUEVP27F+SyFjCsKzJCcmyW5THksKLd5Uc7s5CNd9QgdwPliAqKtflTbsYeaj2pNK/9ukTbdcs6niwX6/Pviw1NInRtXazAI+jJ458yjx/ejl1rIXTy1ilMsqS6b94T+wvNZ0v4XK09s16EGCxKm9xM95bcX7Y23HMabtUOqWLAb+9bUZy7uKbWJroTxxyV2vLxMlS7cnNf7Jb2aF1XSk/c1e/Sfbw02m3nPv16buGP1dX/gWzhqrO1YEuq3Q3yl4/o3jlRyZAlkGMmM3juyUKwferfm2PzPuFDbqnVvPlxd396JCY8EvfECxjkDkSqtk3BLZsm9Ee78XNt28pzSN2WhaHy4X/ZgjPXIl1KDA5/PpH9agf261X4Zfbo3wa8FSdBjn0PZdrDv9qEp1LvFaTB7pHw+/BvOqm/WY168jCc5i6mAUcYUYsgMrp2+mORZhhLTEDPGoxxA87fpa93MsDzEvw1hLyzoVs1ia17ZtnEke/v25399YN/uEr/DAXKZsAR5zBJ662bKhKzDfFJv8Gz3W+eIzYMvwWMmpEjA5ByiPE9UDLlZC1mMYYQrsBCjWAolFVcyVypMhHgulgKTGBFmxmCUhhGx4/BcLM10ktKRmaoQDJoUkw1kewQrk90AL7iCNImQDuHcxGuxmkuYrMASYZLnGUceUjF5Ggs063N0eO2kvX6IlkoRowwhStKMMWA6Bv5cZhFNFcTNGOBc5SzkTIffZTSPumoms61rJqDwGCpcMZtRJ4NKo14zn/nf2G6ns9nsX0O6mRDbGwAA&quot;"/>
    <we:property name="datasetId" value="&quot;b5a42566-0f16-452c-92e1-2b7684e51746&quot;"/>
    <we:property name="embedUrl" value="&quot;/reportEmbed?reportId=b0625c82-e42f-47b9-a0e4-0952a8b5a378&amp;groupId=6777f112-a461-48ca-84bf-2b7dbf1f3d21&amp;w=2&amp;config=eyJjbHVzdGVyVXJsIjoiaHR0cHM6Ly9XQUJJLVNPVVRILUVBU1QtQVNJQS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Đỗ Nguyên Triết</cp:lastModifiedBy>
  <cp:revision>3</cp:revision>
  <dcterms:created xsi:type="dcterms:W3CDTF">2018-06-07T21:39:02Z</dcterms:created>
  <dcterms:modified xsi:type="dcterms:W3CDTF">2024-09-25T03:59:47Z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