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7cc6f7c-9e76-4d9e-a0aa-dddfc3072e1b}">
  <we:reference id="WA200003233" version="2.0.0.3" store="en-US" storeType="OMEX"/>
  <we:alternateReferences/>
  <we:properties>
    <we:property name="Microsoft.Office.CampaignId" value="&quot;none&quot;"/>
    <we:property name="reportUrl" value="&quot;/groups/7d0ca686-332f-4467-99cb-03c4d244378c/reports/a6a3d63e-b113-4a7f-8a44-d31aa9e4f771/374153fe7109dca8bb27?bookmarkGuid=f0fb9483-ebeb-4e84-b0e9-e5e1e0db13cf&amp;bookmarkUsage=1&amp;ctid=2dff09ac-2b3b-4182-9953-2b548e0d0b39&amp;fromEntryPoint=export&amp;pbi_source=storytelling_addin&quot;"/>
    <we:property name="reportState" value="&quot;CONNECTED&quot;"/>
    <we:property name="artifactViewState" value="&quot;live&quot;"/>
    <we:property name="reportEmbeddedTime" value="&quot;2024-09-22T15:08:20.997Z&quot;"/>
    <we:property name="creatorSessionId" value="&quot;0f8fe13f-c3bd-4e49-9b41-497a5230466f&quot;"/>
    <we:property name="creatorUserId" value="&quot;1003200186CBCBF8&quot;"/>
    <we:property name="creatorTenantId" value="&quot;2dff09ac-2b3b-4182-9953-2b548e0d0b39&quot;"/>
    <we:property name="pageDisplayName" value="&quot;Dashboard&quot;"/>
    <we:property name="pageName" value="&quot;374153fe7109dca8bb27&quot;"/>
    <we:property name="reportName" value="&quot;MarvenMarketReport&quot;"/>
    <we:property name="isVisualContainerHeaderHidden" value="false"/>
    <we:property name="isFiltersActionButtonVisible" value="true"/>
    <we:property name="initialStateBookmark" value="&quot;H4sIAAAAAAAAA+1Z2W7bRhT9FYHPQjHD4Wx5a9S0KJCkqW0kD4URzHJpM6ZIlosT19C/9w5JJ45sLVUcS0bzRg6v7pxz5sydRdeRz5oqN1evzRyiZ9HzsryYm/piwqNpVAxtykkpTRyn2ppUaCkISfFrWbVZWTTRs+uoNfUZtG+zpjN5SISNf51OI5Pnb8xZeEtN3sA0qqBuysLk2T8wBOOntu5gMY3gU5WXtQkpj1vTQkh7ieH4jhDoTwx7NK7NLuEYXDu0MplQzlKQlGjvjLI2lhjWDAE9sntDQuq++1lZtCYrsJvQ5jnnCfFGSEWlJkprTUN7muXtGGKvXnyqamSHnK+qIM7P/tIUDnzUU6ihGRBfR6/ANF3d83jx1YfjsqsdHEHafyrarL3CPGN4MzkxNodogZK8qUsUrP/6W20KPzkpW5NPTvC5MSPFEHdefpzVgJr56BlZnGJLkxVn+SjxF7YnA2Jn6oC2tB9Qp8AKf1DWHurnVz2xX7L6RuF4uoT9sUghC4x1zAsGjDhucSgkCKP1gQzIgBob0qx90oOwRGQQHqcKh1jzOPaOCckE4/JAhD+CtquLyVEoEU9Z9695DLKTxFBBbEId8dqRRAtFDkT2wSZHcAlF90DChySMMc6U58Iq6wRJCPHiiTCefsYzw6azss4c0l6GNCvzbl5si2hmcii8qZex4IpYt5MynbwDuNhF/RwXudk5JtnS+3TZ+9+Hx+L0ZlHHoA+3lu1R0gHX9+n7tDcgVYmTnoCl1OEmIaGaxT8MuFq8V7hjOl8L5nHEeWmadgDzLUXposru1iSuEy4TRbyNtZYJAyk216T/4RBstRvdoy++dZ98rzmITqwEkMp7YomzMRPwwxyri1fY5ByYL1aD2s0Sacqs9yomxmiGp8aEq8esF0jSdwHOEuNqaH/fH+L3PwAHWS22X2KfxOGmyi7Ldkh8CEecFSf7FVu+o/Jjs8N2b0v7D7s9zhV4prQlQlnPjUkSvnqqjtdfwqSKxMIJbRSeUCyh0qG+Dz6Rj9sSY5Z5NKH1fd/ZsiNo8OcIUiYJY5QQJ2NCuCbMMPsF5ElZvca3gWbo9O3NzRo64Ne6nPd8xyvAprN/d4B772VzHN98wOc/bx7WZapCijsDNY0Gu/bTa4yc345cctWXeLTOMeTome19Mrz0WNYaZHqDJM0g91Ho6o8HnTOfgcw33QRMw3CF0Q1xA/X4llSbRMXfvzuHgKfXqPBZO+L5fUms/zDdtpWxR9+P2soMn+21WPT3HntZ/TaW0nmXtxmWpNm91xZAtae47isai1iDTiBec1Fz6HWE3Koj2jJImDIEKLcOqCSc7r2ONLctP9LbTxVZK+sea8jKpXZtKVmv6/ctJOsN+thlZIe19xtLiOGGgwJCNCfeScWIUSHF2pTZ3JzB3VyMWpYw43yqGUgO2sVu11zCS49QTEI1ZdykVKV211ypksAoj0E5YlKXEsbYrrl4ooWQqTROcoZHLEnSnTly6gzmIUZ7fBQk0YRszDXMq+dd26KR7qSUKgGmiBVKxQJJSys2p2zOTXUPPA1OEQAuOGNeM4fVePPfXvtePw7vMLn5L4lelnuvxR/6UnoLTU/7Qra4DSSaQ33WS1Z2bVMZB29MMdTjasiSQR+HUpvCB9r9c780v8zQLAPrtybvAuHwV3vU94E6ZGN53SJ+BPcvl73CkywgAAA=&quot;"/>
    <we:property name="bookmark" value="&quot;H4sIAAAAAAAAA+1a32/bNhD+Vwy99MUoKFEUybytXjcUa7ouDtqHISgo8mSrkSVNotNmQf73HSk7cZ34x9wkdrYGCCCRp+Pdd8fveJKvApO3daEu36kJBEfBq6o6n6jmvMeCflB2Y7GMklAQHpkYjIaIkZjibFXbvCrb4OgqsKoZgf2Qt1NVOEU4+OdZP1BF8V6N3F2mihb6QQ1NW5WqyP+GThinbDOF634AX+uiapRTObTKglN7geJ4jyaEL92KStv8AoagbTdKeRwymgEPiTRaiTSNOIq1nYC37F4Rp9ovP6hKq/ISl3FjhjEWE6MSLkIuiZBShm48yws7E0kvX3+tG/QOfb6sHTg/mQtVajCBd6GBtrP4KjgG1U4b78frbyaG1bTRcAKZnyptbi9Rz0y87Z2qtIDgGiF531QImJ/9tVGl6Z1WVhW9U7xu1cxFJzeuvgwaQMxMcESuz3CkzctRMYP41tvTzmKtGmdtlX5GnJxX+EDVGGheXXrHfs6bOcJRf8n2p3IKvUBZTU1CgRLNUgwFh0RJeSAB6azGgSy3zzoIS450wONWYRBJFkVG04TThDJ+IMCfgJ02Ze/EUcRzxv1bPzrYSazChKRxqImRmsQyEeRAYO/S5AQuoJw+EPBOCaWUUWFYkopUJyQmxCTPxOP+jT0DHBpVTa7R7WWTBlUxnZTbWjRQBZRGNcu2YEVsbK/Keh8BzndBv8AiNxijki1zP1zO/cfx4/psXtRR6PNC2Z5B2tn1OGuf+QQMRay5IZCGocZDQhxKGv1IwNXgHeOJabzWmKcB561qbWfM95DSeZ3f5SQmY8ZjQUwaScljCjzZzEn/wxBsdRrdY1587zn53uQgMk45ABfGkJToNKIJ/EiO1eTlDjkHlherjdotJbKMpsaIiCglKXaNMRNPyRfopJk6c5Y8rrvxT76J338ADpItti+xz6K5qfOLynaKD6HFWdHZrzjynVRf2h2Oe1umv++vxvloXOC/dRpaKOYw4KJGWXWsajcx1/jyGxVOqNWo/o3p9uikVk3eznfs/O63vHSx6gdvIbOPuJlP5m68zZFkulz4oIqpS4MXQwvKXPY+jnGuxITpnVaVHddIgS9cBK59Jk3AKuc1erbC5TMXq47Fbm0/vnnsamEnPGbk+tg76jEY794bC5NusdyA05RD+x+LTT+4cMKzbCS+uq965qaPYUyAoUKmJBGpYUrFMVtdhGYvdhOVCRIlOpFKYO+dkpBrZI4HL1FDW6HMMm6tG/3kF1vmutAx78xIHseUhoRoHhHCJKGKprdGnlb1u2CepR7o+Ttj5LZfmmri/Z293G6n6V9TwK5ymfaG8wm8/mN+sU5T7VTcSYx+0BGxLxwzycmi5BJf3spj0Ieej7bfR92Nt2VtQvbnlmQ5FCZwS/3+oNXgxpDJpndcfRcuF10n17keLUC1CVR8/uMYGphhVJrczux5swTWv6CjbWH01vuordRwk143HLuHc93GQ8JkWtgci+3g3hdyEEoT4olWhFESSZAxRGteQR46j5AFHpEphZgKRSBkqYaQExbunUfaxZSfubcfFlkL6x45ZOUhci2VrMf1cYlkfYI+NY3sUHu/k0IUUwwEECIZMZoLSpTwB+51KvOJGsFdXTRMaUyVNpmkwBlIHelddSWGGzRFxaEMKVNZKLJ0V12Z4EBDFoHQRGU6I5TSXXWxWCYJz7jSnNGYCU6ynX1koVaohyhp8DIhsSRko65uX72aWouJdEclFzFQQdJEiChBp3mabFbZjlV9j3kStCAALGGUGkk1svHmD7r7rh+H95pk88c2D8u9H3we+nPLFpieeSK7XjQEu89m5CGrpratlYb3quz4uO60+L7Ot5iqNGDm7eaKtsr/viTwiyAQ+Yxf1zzgfnUyJ1j8+wdJZlzzByMAAA==&quot;"/>
    <we:property name="datasetId" value="&quot;707246f6-3bb6-4dd8-9475-528222df3c14&quot;"/>
    <we:property name="embedUrl" value="&quot;/reportEmbed?reportId=a6a3d63e-b113-4a7f-8a44-d31aa9e4f771&amp;groupId=7d0ca686-332f-4467-99cb-03c4d244378c&amp;w=2&amp;config=eyJjbHVzdGVyVXJsIjoiaHR0cHM6Ly9XQUJJLVNPVVRILUVBU1QtQVNJQ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Đỗ Nguyên Triết</cp:lastModifiedBy>
  <cp:revision>3</cp:revision>
  <dcterms:created xsi:type="dcterms:W3CDTF">2018-06-07T21:39:02Z</dcterms:created>
  <dcterms:modified xsi:type="dcterms:W3CDTF">2024-09-22T15:10:11Z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