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93" autoAdjust="0"/>
  </p:normalViewPr>
  <p:slideViewPr>
    <p:cSldViewPr>
      <p:cViewPr>
        <p:scale>
          <a:sx n="100" d="100"/>
          <a:sy n="100" d="100"/>
        </p:scale>
        <p:origin x="-5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323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032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240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4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712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724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770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396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63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8D97-91C2-4300-97E4-89B407A13B72}" type="datetimeFigureOut">
              <a:rPr lang="es-VE" smtClean="0"/>
              <a:t>3/4/2017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A010-2329-4C09-8021-9360061D60E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200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0" t="20288" r="41526" b="13133"/>
          <a:stretch/>
        </p:blipFill>
        <p:spPr bwMode="auto">
          <a:xfrm>
            <a:off x="4572000" y="4761148"/>
            <a:ext cx="1152561" cy="172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0" t="20287" r="41473" b="13133"/>
          <a:stretch/>
        </p:blipFill>
        <p:spPr bwMode="auto">
          <a:xfrm>
            <a:off x="1837233" y="2860235"/>
            <a:ext cx="1158118" cy="173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9" t="20362" r="41533" b="13145"/>
          <a:stretch/>
        </p:blipFill>
        <p:spPr bwMode="auto">
          <a:xfrm>
            <a:off x="383243" y="2835572"/>
            <a:ext cx="1155095" cy="173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6" t="20212" r="41541" b="13164"/>
          <a:stretch/>
        </p:blipFill>
        <p:spPr bwMode="auto">
          <a:xfrm>
            <a:off x="292966" y="677360"/>
            <a:ext cx="114668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5" t="20342" r="41500" b="13080"/>
          <a:stretch/>
        </p:blipFill>
        <p:spPr bwMode="auto">
          <a:xfrm>
            <a:off x="2048038" y="584684"/>
            <a:ext cx="11558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6" t="20240" r="41693" b="13373"/>
          <a:stretch/>
        </p:blipFill>
        <p:spPr bwMode="auto">
          <a:xfrm>
            <a:off x="3874999" y="514277"/>
            <a:ext cx="1149198" cy="17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8" t="20273" r="41512" b="13149"/>
          <a:stretch/>
        </p:blipFill>
        <p:spPr bwMode="auto">
          <a:xfrm>
            <a:off x="5508104" y="678961"/>
            <a:ext cx="1152561" cy="17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2" t="20278" r="41448" b="13187"/>
          <a:stretch/>
        </p:blipFill>
        <p:spPr bwMode="auto">
          <a:xfrm>
            <a:off x="7085207" y="777645"/>
            <a:ext cx="1156692" cy="17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2" t="20284" r="41432" b="13096"/>
          <a:stretch/>
        </p:blipFill>
        <p:spPr bwMode="auto">
          <a:xfrm>
            <a:off x="7071984" y="3142569"/>
            <a:ext cx="1155095" cy="17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5" t="20288" r="41533" b="13174"/>
          <a:stretch/>
        </p:blipFill>
        <p:spPr bwMode="auto">
          <a:xfrm>
            <a:off x="3754432" y="2840515"/>
            <a:ext cx="1153877" cy="17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20342" r="41481" b="13165"/>
          <a:stretch/>
        </p:blipFill>
        <p:spPr bwMode="auto">
          <a:xfrm>
            <a:off x="5508104" y="2860235"/>
            <a:ext cx="1155193" cy="17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curvado"/>
          <p:cNvCxnSpPr/>
          <p:nvPr/>
        </p:nvCxnSpPr>
        <p:spPr>
          <a:xfrm rot="10800000" flipV="1">
            <a:off x="2995351" y="3203895"/>
            <a:ext cx="822102" cy="68667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1038" idx="0"/>
            <a:endCxn id="17" idx="0"/>
          </p:cNvCxnSpPr>
          <p:nvPr/>
        </p:nvCxnSpPr>
        <p:spPr>
          <a:xfrm rot="16200000" flipH="1">
            <a:off x="5198676" y="1973210"/>
            <a:ext cx="19720" cy="1754330"/>
          </a:xfrm>
          <a:prstGeom prst="curvedConnector3">
            <a:avLst>
              <a:gd name="adj1" fmla="val -1326673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curvado"/>
          <p:cNvCxnSpPr/>
          <p:nvPr/>
        </p:nvCxnSpPr>
        <p:spPr>
          <a:xfrm rot="5400000">
            <a:off x="4409286" y="3662330"/>
            <a:ext cx="1801592" cy="396044"/>
          </a:xfrm>
          <a:prstGeom prst="curvedConnector3">
            <a:avLst>
              <a:gd name="adj1" fmla="val 5413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curvado"/>
          <p:cNvCxnSpPr>
            <a:endCxn id="1029" idx="2"/>
          </p:cNvCxnSpPr>
          <p:nvPr/>
        </p:nvCxnSpPr>
        <p:spPr>
          <a:xfrm rot="10800000">
            <a:off x="2416292" y="4591768"/>
            <a:ext cx="2227716" cy="565424"/>
          </a:xfrm>
          <a:prstGeom prst="curved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52 Conector curvado"/>
          <p:cNvCxnSpPr/>
          <p:nvPr/>
        </p:nvCxnSpPr>
        <p:spPr>
          <a:xfrm rot="10800000">
            <a:off x="1566377" y="4148732"/>
            <a:ext cx="341330" cy="288380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1047 Conector curvado"/>
          <p:cNvCxnSpPr>
            <a:stCxn id="1032" idx="1"/>
            <a:endCxn id="1031" idx="1"/>
          </p:cNvCxnSpPr>
          <p:nvPr/>
        </p:nvCxnSpPr>
        <p:spPr>
          <a:xfrm rot="10800000" flipH="1" flipV="1">
            <a:off x="292965" y="1541455"/>
            <a:ext cx="90277" cy="2159883"/>
          </a:xfrm>
          <a:prstGeom prst="curvedConnector3">
            <a:avLst>
              <a:gd name="adj1" fmla="val -303865"/>
            </a:avLst>
          </a:prstGeom>
          <a:ln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curvado"/>
          <p:cNvCxnSpPr>
            <a:stCxn id="1033" idx="1"/>
            <a:endCxn id="1032" idx="3"/>
          </p:cNvCxnSpPr>
          <p:nvPr/>
        </p:nvCxnSpPr>
        <p:spPr>
          <a:xfrm rot="10800000" flipV="1">
            <a:off x="1439652" y="1448780"/>
            <a:ext cx="608386" cy="9267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curvado"/>
          <p:cNvCxnSpPr>
            <a:stCxn id="1034" idx="1"/>
            <a:endCxn id="1033" idx="3"/>
          </p:cNvCxnSpPr>
          <p:nvPr/>
        </p:nvCxnSpPr>
        <p:spPr>
          <a:xfrm rot="10800000" flipV="1">
            <a:off x="3203849" y="1377572"/>
            <a:ext cx="671151" cy="7120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curvado"/>
          <p:cNvCxnSpPr/>
          <p:nvPr/>
        </p:nvCxnSpPr>
        <p:spPr>
          <a:xfrm flipV="1">
            <a:off x="4968044" y="1988840"/>
            <a:ext cx="540062" cy="99012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onector"/>
          <p:cNvSpPr/>
          <p:nvPr/>
        </p:nvSpPr>
        <p:spPr>
          <a:xfrm>
            <a:off x="2942035" y="188640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7" name="86 Conector"/>
          <p:cNvSpPr/>
          <p:nvPr/>
        </p:nvSpPr>
        <p:spPr>
          <a:xfrm>
            <a:off x="2006603" y="188640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8" name="87 Conector curvado"/>
          <p:cNvCxnSpPr>
            <a:endCxn id="87" idx="4"/>
          </p:cNvCxnSpPr>
          <p:nvPr/>
        </p:nvCxnSpPr>
        <p:spPr>
          <a:xfrm rot="5400000" flipH="1" flipV="1">
            <a:off x="2042872" y="506206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90 Conector curvado"/>
          <p:cNvCxnSpPr/>
          <p:nvPr/>
        </p:nvCxnSpPr>
        <p:spPr>
          <a:xfrm rot="5400000" flipH="1" flipV="1">
            <a:off x="2978304" y="506206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91 Conector"/>
          <p:cNvSpPr/>
          <p:nvPr/>
        </p:nvSpPr>
        <p:spPr>
          <a:xfrm>
            <a:off x="4810557" y="116632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3" name="92 Conector"/>
          <p:cNvSpPr/>
          <p:nvPr/>
        </p:nvSpPr>
        <p:spPr>
          <a:xfrm>
            <a:off x="3875125" y="116632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4" name="93 Conector curvado"/>
          <p:cNvCxnSpPr>
            <a:endCxn id="93" idx="4"/>
          </p:cNvCxnSpPr>
          <p:nvPr/>
        </p:nvCxnSpPr>
        <p:spPr>
          <a:xfrm rot="5400000" flipH="1" flipV="1">
            <a:off x="3911394" y="434198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94 Conector curvado"/>
          <p:cNvCxnSpPr/>
          <p:nvPr/>
        </p:nvCxnSpPr>
        <p:spPr>
          <a:xfrm rot="5400000" flipH="1" flipV="1">
            <a:off x="4846826" y="434198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97 Conector"/>
          <p:cNvSpPr/>
          <p:nvPr/>
        </p:nvSpPr>
        <p:spPr>
          <a:xfrm>
            <a:off x="5495066" y="305216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9" name="98 Conector curvado"/>
          <p:cNvCxnSpPr>
            <a:endCxn id="98" idx="4"/>
          </p:cNvCxnSpPr>
          <p:nvPr/>
        </p:nvCxnSpPr>
        <p:spPr>
          <a:xfrm rot="5400000" flipH="1" flipV="1">
            <a:off x="5531335" y="622782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100 Conector"/>
          <p:cNvSpPr/>
          <p:nvPr/>
        </p:nvSpPr>
        <p:spPr>
          <a:xfrm>
            <a:off x="8012404" y="386662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2" name="101 Conector"/>
          <p:cNvSpPr/>
          <p:nvPr/>
        </p:nvSpPr>
        <p:spPr>
          <a:xfrm>
            <a:off x="7076972" y="386662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3" name="102 Conector curvado"/>
          <p:cNvCxnSpPr>
            <a:endCxn id="102" idx="4"/>
          </p:cNvCxnSpPr>
          <p:nvPr/>
        </p:nvCxnSpPr>
        <p:spPr>
          <a:xfrm rot="5400000" flipH="1" flipV="1">
            <a:off x="7113241" y="704228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103 Conector curvado"/>
          <p:cNvCxnSpPr/>
          <p:nvPr/>
        </p:nvCxnSpPr>
        <p:spPr>
          <a:xfrm rot="5400000" flipH="1" flipV="1">
            <a:off x="8048673" y="704228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109 Conector"/>
          <p:cNvSpPr/>
          <p:nvPr/>
        </p:nvSpPr>
        <p:spPr>
          <a:xfrm>
            <a:off x="3347864" y="3356992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1" name="110 Conector"/>
          <p:cNvSpPr/>
          <p:nvPr/>
        </p:nvSpPr>
        <p:spPr>
          <a:xfrm>
            <a:off x="380597" y="294925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2" name="111 Conector curvado"/>
          <p:cNvCxnSpPr>
            <a:endCxn id="111" idx="4"/>
          </p:cNvCxnSpPr>
          <p:nvPr/>
        </p:nvCxnSpPr>
        <p:spPr>
          <a:xfrm rot="5400000" flipH="1" flipV="1">
            <a:off x="416866" y="612491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112 Conector curvado"/>
          <p:cNvCxnSpPr>
            <a:stCxn id="110" idx="4"/>
            <a:endCxn id="1029" idx="3"/>
          </p:cNvCxnSpPr>
          <p:nvPr/>
        </p:nvCxnSpPr>
        <p:spPr>
          <a:xfrm rot="5400000">
            <a:off x="3164021" y="3427410"/>
            <a:ext cx="129923" cy="467261"/>
          </a:xfrm>
          <a:prstGeom prst="curved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113 Conector curvado"/>
          <p:cNvCxnSpPr/>
          <p:nvPr/>
        </p:nvCxnSpPr>
        <p:spPr>
          <a:xfrm>
            <a:off x="1538337" y="2959556"/>
            <a:ext cx="298898" cy="181414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116 Conector"/>
          <p:cNvSpPr/>
          <p:nvPr/>
        </p:nvSpPr>
        <p:spPr>
          <a:xfrm>
            <a:off x="380596" y="2444082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8" name="117 Conector curvado"/>
          <p:cNvCxnSpPr>
            <a:endCxn id="117" idx="4"/>
          </p:cNvCxnSpPr>
          <p:nvPr/>
        </p:nvCxnSpPr>
        <p:spPr>
          <a:xfrm rot="5400000" flipH="1" flipV="1">
            <a:off x="416865" y="2761648"/>
            <a:ext cx="156957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125 Conector"/>
          <p:cNvSpPr/>
          <p:nvPr/>
        </p:nvSpPr>
        <p:spPr>
          <a:xfrm>
            <a:off x="1308842" y="296651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7" name="126 Conector curvado"/>
          <p:cNvCxnSpPr/>
          <p:nvPr/>
        </p:nvCxnSpPr>
        <p:spPr>
          <a:xfrm rot="5400000" flipH="1" flipV="1">
            <a:off x="1345111" y="614217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127 Conector"/>
          <p:cNvSpPr/>
          <p:nvPr/>
        </p:nvSpPr>
        <p:spPr>
          <a:xfrm>
            <a:off x="6433802" y="278679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9" name="128 Conector curvado"/>
          <p:cNvCxnSpPr/>
          <p:nvPr/>
        </p:nvCxnSpPr>
        <p:spPr>
          <a:xfrm rot="5400000" flipH="1" flipV="1">
            <a:off x="6470071" y="596245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129 Conector"/>
          <p:cNvSpPr/>
          <p:nvPr/>
        </p:nvSpPr>
        <p:spPr>
          <a:xfrm>
            <a:off x="3937760" y="4761148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1" name="130 Conector curvado"/>
          <p:cNvCxnSpPr>
            <a:stCxn id="130" idx="2"/>
          </p:cNvCxnSpPr>
          <p:nvPr/>
        </p:nvCxnSpPr>
        <p:spPr>
          <a:xfrm rot="10800000">
            <a:off x="3817454" y="4567106"/>
            <a:ext cx="120307" cy="313587"/>
          </a:xfrm>
          <a:prstGeom prst="curved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135 Conector curvado"/>
          <p:cNvCxnSpPr>
            <a:stCxn id="130" idx="6"/>
          </p:cNvCxnSpPr>
          <p:nvPr/>
        </p:nvCxnSpPr>
        <p:spPr>
          <a:xfrm flipV="1">
            <a:off x="4167255" y="4874480"/>
            <a:ext cx="404745" cy="6212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83 Forma libre"/>
          <p:cNvSpPr/>
          <p:nvPr/>
        </p:nvSpPr>
        <p:spPr>
          <a:xfrm>
            <a:off x="1104881" y="2349500"/>
            <a:ext cx="5016519" cy="495300"/>
          </a:xfrm>
          <a:custGeom>
            <a:avLst/>
            <a:gdLst>
              <a:gd name="connsiteX0" fmla="*/ 5016519 w 5016519"/>
              <a:gd name="connsiteY0" fmla="*/ 0 h 495300"/>
              <a:gd name="connsiteX1" fmla="*/ 4953019 w 5016519"/>
              <a:gd name="connsiteY1" fmla="*/ 25400 h 495300"/>
              <a:gd name="connsiteX2" fmla="*/ 4927619 w 5016519"/>
              <a:gd name="connsiteY2" fmla="*/ 38100 h 495300"/>
              <a:gd name="connsiteX3" fmla="*/ 4883169 w 5016519"/>
              <a:gd name="connsiteY3" fmla="*/ 50800 h 495300"/>
              <a:gd name="connsiteX4" fmla="*/ 4838719 w 5016519"/>
              <a:gd name="connsiteY4" fmla="*/ 69850 h 495300"/>
              <a:gd name="connsiteX5" fmla="*/ 4800619 w 5016519"/>
              <a:gd name="connsiteY5" fmla="*/ 82550 h 495300"/>
              <a:gd name="connsiteX6" fmla="*/ 4768869 w 5016519"/>
              <a:gd name="connsiteY6" fmla="*/ 95250 h 495300"/>
              <a:gd name="connsiteX7" fmla="*/ 4730769 w 5016519"/>
              <a:gd name="connsiteY7" fmla="*/ 107950 h 495300"/>
              <a:gd name="connsiteX8" fmla="*/ 4711719 w 5016519"/>
              <a:gd name="connsiteY8" fmla="*/ 120650 h 495300"/>
              <a:gd name="connsiteX9" fmla="*/ 4660919 w 5016519"/>
              <a:gd name="connsiteY9" fmla="*/ 127000 h 495300"/>
              <a:gd name="connsiteX10" fmla="*/ 4635519 w 5016519"/>
              <a:gd name="connsiteY10" fmla="*/ 139700 h 495300"/>
              <a:gd name="connsiteX11" fmla="*/ 4597419 w 5016519"/>
              <a:gd name="connsiteY11" fmla="*/ 146050 h 495300"/>
              <a:gd name="connsiteX12" fmla="*/ 4572019 w 5016519"/>
              <a:gd name="connsiteY12" fmla="*/ 152400 h 495300"/>
              <a:gd name="connsiteX13" fmla="*/ 4483119 w 5016519"/>
              <a:gd name="connsiteY13" fmla="*/ 165100 h 495300"/>
              <a:gd name="connsiteX14" fmla="*/ 4464069 w 5016519"/>
              <a:gd name="connsiteY14" fmla="*/ 171450 h 495300"/>
              <a:gd name="connsiteX15" fmla="*/ 4356119 w 5016519"/>
              <a:gd name="connsiteY15" fmla="*/ 184150 h 495300"/>
              <a:gd name="connsiteX16" fmla="*/ 4273569 w 5016519"/>
              <a:gd name="connsiteY16" fmla="*/ 190500 h 495300"/>
              <a:gd name="connsiteX17" fmla="*/ 3790969 w 5016519"/>
              <a:gd name="connsiteY17" fmla="*/ 203200 h 495300"/>
              <a:gd name="connsiteX18" fmla="*/ 939819 w 5016519"/>
              <a:gd name="connsiteY18" fmla="*/ 222250 h 495300"/>
              <a:gd name="connsiteX19" fmla="*/ 787419 w 5016519"/>
              <a:gd name="connsiteY19" fmla="*/ 228600 h 495300"/>
              <a:gd name="connsiteX20" fmla="*/ 679469 w 5016519"/>
              <a:gd name="connsiteY20" fmla="*/ 234950 h 495300"/>
              <a:gd name="connsiteX21" fmla="*/ 520719 w 5016519"/>
              <a:gd name="connsiteY21" fmla="*/ 241300 h 495300"/>
              <a:gd name="connsiteX22" fmla="*/ 425469 w 5016519"/>
              <a:gd name="connsiteY22" fmla="*/ 260350 h 495300"/>
              <a:gd name="connsiteX23" fmla="*/ 387369 w 5016519"/>
              <a:gd name="connsiteY23" fmla="*/ 273050 h 495300"/>
              <a:gd name="connsiteX24" fmla="*/ 342919 w 5016519"/>
              <a:gd name="connsiteY24" fmla="*/ 285750 h 495300"/>
              <a:gd name="connsiteX25" fmla="*/ 292119 w 5016519"/>
              <a:gd name="connsiteY25" fmla="*/ 292100 h 495300"/>
              <a:gd name="connsiteX26" fmla="*/ 266719 w 5016519"/>
              <a:gd name="connsiteY26" fmla="*/ 298450 h 495300"/>
              <a:gd name="connsiteX27" fmla="*/ 228619 w 5016519"/>
              <a:gd name="connsiteY27" fmla="*/ 304800 h 495300"/>
              <a:gd name="connsiteX28" fmla="*/ 184169 w 5016519"/>
              <a:gd name="connsiteY28" fmla="*/ 317500 h 495300"/>
              <a:gd name="connsiteX29" fmla="*/ 88919 w 5016519"/>
              <a:gd name="connsiteY29" fmla="*/ 330200 h 495300"/>
              <a:gd name="connsiteX30" fmla="*/ 69869 w 5016519"/>
              <a:gd name="connsiteY30" fmla="*/ 342900 h 495300"/>
              <a:gd name="connsiteX31" fmla="*/ 50819 w 5016519"/>
              <a:gd name="connsiteY31" fmla="*/ 349250 h 495300"/>
              <a:gd name="connsiteX32" fmla="*/ 12719 w 5016519"/>
              <a:gd name="connsiteY32" fmla="*/ 374650 h 495300"/>
              <a:gd name="connsiteX33" fmla="*/ 6369 w 5016519"/>
              <a:gd name="connsiteY33" fmla="*/ 393700 h 495300"/>
              <a:gd name="connsiteX34" fmla="*/ 19 w 5016519"/>
              <a:gd name="connsiteY34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16519" h="495300">
                <a:moveTo>
                  <a:pt x="5016519" y="0"/>
                </a:moveTo>
                <a:cubicBezTo>
                  <a:pt x="4906876" y="54821"/>
                  <a:pt x="5031369" y="-3981"/>
                  <a:pt x="4953019" y="25400"/>
                </a:cubicBezTo>
                <a:cubicBezTo>
                  <a:pt x="4944156" y="28724"/>
                  <a:pt x="4936482" y="34776"/>
                  <a:pt x="4927619" y="38100"/>
                </a:cubicBezTo>
                <a:cubicBezTo>
                  <a:pt x="4831279" y="74228"/>
                  <a:pt x="4959927" y="20097"/>
                  <a:pt x="4883169" y="50800"/>
                </a:cubicBezTo>
                <a:cubicBezTo>
                  <a:pt x="4868202" y="56787"/>
                  <a:pt x="4853765" y="64063"/>
                  <a:pt x="4838719" y="69850"/>
                </a:cubicBezTo>
                <a:cubicBezTo>
                  <a:pt x="4826224" y="74656"/>
                  <a:pt x="4813048" y="77578"/>
                  <a:pt x="4800619" y="82550"/>
                </a:cubicBezTo>
                <a:cubicBezTo>
                  <a:pt x="4790036" y="86783"/>
                  <a:pt x="4779581" y="91355"/>
                  <a:pt x="4768869" y="95250"/>
                </a:cubicBezTo>
                <a:cubicBezTo>
                  <a:pt x="4756288" y="99825"/>
                  <a:pt x="4741908" y="100524"/>
                  <a:pt x="4730769" y="107950"/>
                </a:cubicBezTo>
                <a:cubicBezTo>
                  <a:pt x="4724419" y="112183"/>
                  <a:pt x="4719082" y="118642"/>
                  <a:pt x="4711719" y="120650"/>
                </a:cubicBezTo>
                <a:cubicBezTo>
                  <a:pt x="4695255" y="125140"/>
                  <a:pt x="4677852" y="124883"/>
                  <a:pt x="4660919" y="127000"/>
                </a:cubicBezTo>
                <a:cubicBezTo>
                  <a:pt x="4652452" y="131233"/>
                  <a:pt x="4644586" y="136980"/>
                  <a:pt x="4635519" y="139700"/>
                </a:cubicBezTo>
                <a:cubicBezTo>
                  <a:pt x="4623187" y="143400"/>
                  <a:pt x="4610044" y="143525"/>
                  <a:pt x="4597419" y="146050"/>
                </a:cubicBezTo>
                <a:cubicBezTo>
                  <a:pt x="4588861" y="147762"/>
                  <a:pt x="4580627" y="150965"/>
                  <a:pt x="4572019" y="152400"/>
                </a:cubicBezTo>
                <a:cubicBezTo>
                  <a:pt x="4542492" y="157321"/>
                  <a:pt x="4483119" y="165100"/>
                  <a:pt x="4483119" y="165100"/>
                </a:cubicBezTo>
                <a:cubicBezTo>
                  <a:pt x="4476769" y="167217"/>
                  <a:pt x="4470603" y="169998"/>
                  <a:pt x="4464069" y="171450"/>
                </a:cubicBezTo>
                <a:cubicBezTo>
                  <a:pt x="4429856" y="179053"/>
                  <a:pt x="4389858" y="181338"/>
                  <a:pt x="4356119" y="184150"/>
                </a:cubicBezTo>
                <a:cubicBezTo>
                  <a:pt x="4328616" y="186442"/>
                  <a:pt x="4301137" y="189218"/>
                  <a:pt x="4273569" y="190500"/>
                </a:cubicBezTo>
                <a:cubicBezTo>
                  <a:pt x="4161718" y="195702"/>
                  <a:pt x="3876833" y="202202"/>
                  <a:pt x="3790969" y="203200"/>
                </a:cubicBezTo>
                <a:lnTo>
                  <a:pt x="939819" y="222250"/>
                </a:lnTo>
                <a:lnTo>
                  <a:pt x="787419" y="228600"/>
                </a:lnTo>
                <a:cubicBezTo>
                  <a:pt x="751416" y="230356"/>
                  <a:pt x="715474" y="233235"/>
                  <a:pt x="679469" y="234950"/>
                </a:cubicBezTo>
                <a:lnTo>
                  <a:pt x="520719" y="241300"/>
                </a:lnTo>
                <a:cubicBezTo>
                  <a:pt x="483495" y="246618"/>
                  <a:pt x="462212" y="248102"/>
                  <a:pt x="425469" y="260350"/>
                </a:cubicBezTo>
                <a:lnTo>
                  <a:pt x="387369" y="273050"/>
                </a:lnTo>
                <a:cubicBezTo>
                  <a:pt x="372270" y="278083"/>
                  <a:pt x="358866" y="283092"/>
                  <a:pt x="342919" y="285750"/>
                </a:cubicBezTo>
                <a:cubicBezTo>
                  <a:pt x="326086" y="288555"/>
                  <a:pt x="308952" y="289295"/>
                  <a:pt x="292119" y="292100"/>
                </a:cubicBezTo>
                <a:cubicBezTo>
                  <a:pt x="283511" y="293535"/>
                  <a:pt x="275277" y="296738"/>
                  <a:pt x="266719" y="298450"/>
                </a:cubicBezTo>
                <a:cubicBezTo>
                  <a:pt x="254094" y="300975"/>
                  <a:pt x="241188" y="302007"/>
                  <a:pt x="228619" y="304800"/>
                </a:cubicBezTo>
                <a:cubicBezTo>
                  <a:pt x="196051" y="312037"/>
                  <a:pt x="222893" y="311968"/>
                  <a:pt x="184169" y="317500"/>
                </a:cubicBezTo>
                <a:cubicBezTo>
                  <a:pt x="54250" y="336060"/>
                  <a:pt x="169778" y="314028"/>
                  <a:pt x="88919" y="330200"/>
                </a:cubicBezTo>
                <a:cubicBezTo>
                  <a:pt x="82569" y="334433"/>
                  <a:pt x="76695" y="339487"/>
                  <a:pt x="69869" y="342900"/>
                </a:cubicBezTo>
                <a:cubicBezTo>
                  <a:pt x="63882" y="345893"/>
                  <a:pt x="56670" y="345999"/>
                  <a:pt x="50819" y="349250"/>
                </a:cubicBezTo>
                <a:cubicBezTo>
                  <a:pt x="37476" y="356663"/>
                  <a:pt x="12719" y="374650"/>
                  <a:pt x="12719" y="374650"/>
                </a:cubicBezTo>
                <a:cubicBezTo>
                  <a:pt x="10602" y="381000"/>
                  <a:pt x="7254" y="387065"/>
                  <a:pt x="6369" y="393700"/>
                </a:cubicBezTo>
                <a:cubicBezTo>
                  <a:pt x="-684" y="446598"/>
                  <a:pt x="19" y="454955"/>
                  <a:pt x="19" y="495300"/>
                </a:cubicBezTo>
              </a:path>
            </a:pathLst>
          </a:cu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52" name="151 Conector curvado"/>
          <p:cNvCxnSpPr/>
          <p:nvPr/>
        </p:nvCxnSpPr>
        <p:spPr>
          <a:xfrm flipV="1">
            <a:off x="6588224" y="1934835"/>
            <a:ext cx="496983" cy="306035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154 Conector curvado"/>
          <p:cNvCxnSpPr>
            <a:stCxn id="1036" idx="2"/>
            <a:endCxn id="1037" idx="0"/>
          </p:cNvCxnSpPr>
          <p:nvPr/>
        </p:nvCxnSpPr>
        <p:spPr>
          <a:xfrm rot="5400000">
            <a:off x="7337377" y="2816392"/>
            <a:ext cx="638333" cy="14021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163 Conector"/>
          <p:cNvSpPr/>
          <p:nvPr/>
        </p:nvSpPr>
        <p:spPr>
          <a:xfrm>
            <a:off x="8440190" y="3032956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65" name="164 Conector curvado"/>
          <p:cNvCxnSpPr>
            <a:endCxn id="164" idx="2"/>
          </p:cNvCxnSpPr>
          <p:nvPr/>
        </p:nvCxnSpPr>
        <p:spPr>
          <a:xfrm flipV="1">
            <a:off x="8224838" y="3152500"/>
            <a:ext cx="215352" cy="71462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171 Conector"/>
          <p:cNvSpPr/>
          <p:nvPr/>
        </p:nvSpPr>
        <p:spPr>
          <a:xfrm>
            <a:off x="7078809" y="2744923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3" name="172 Conector curvado"/>
          <p:cNvCxnSpPr>
            <a:endCxn id="172" idx="4"/>
          </p:cNvCxnSpPr>
          <p:nvPr/>
        </p:nvCxnSpPr>
        <p:spPr>
          <a:xfrm rot="5400000" flipH="1" flipV="1">
            <a:off x="7115078" y="3062489"/>
            <a:ext cx="156957" cy="1"/>
          </a:xfrm>
          <a:prstGeom prst="curvedConnector3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173 Conector"/>
          <p:cNvSpPr/>
          <p:nvPr/>
        </p:nvSpPr>
        <p:spPr>
          <a:xfrm>
            <a:off x="4216623" y="5265204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5" name="174 Conector curvado"/>
          <p:cNvCxnSpPr>
            <a:stCxn id="174" idx="4"/>
            <a:endCxn id="1028" idx="1"/>
          </p:cNvCxnSpPr>
          <p:nvPr/>
        </p:nvCxnSpPr>
        <p:spPr>
          <a:xfrm rot="16200000" flipH="1">
            <a:off x="4391172" y="5444489"/>
            <a:ext cx="121026" cy="240629"/>
          </a:xfrm>
          <a:prstGeom prst="curved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178 Conector"/>
          <p:cNvSpPr/>
          <p:nvPr/>
        </p:nvSpPr>
        <p:spPr>
          <a:xfrm>
            <a:off x="151101" y="5085184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7" name="136 CuadroTexto"/>
          <p:cNvSpPr txBox="1"/>
          <p:nvPr/>
        </p:nvSpPr>
        <p:spPr>
          <a:xfrm>
            <a:off x="359532" y="4905164"/>
            <a:ext cx="328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Se ingresa la palabra de búsqueda y se presiona Buscar</a:t>
            </a:r>
            <a:endParaRPr lang="es-VE" dirty="0"/>
          </a:p>
        </p:txBody>
      </p:sp>
      <p:sp>
        <p:nvSpPr>
          <p:cNvPr id="181" name="180 Conector"/>
          <p:cNvSpPr/>
          <p:nvPr/>
        </p:nvSpPr>
        <p:spPr>
          <a:xfrm>
            <a:off x="183223" y="5626985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2" name="181 CuadroTexto"/>
          <p:cNvSpPr txBox="1"/>
          <p:nvPr/>
        </p:nvSpPr>
        <p:spPr>
          <a:xfrm>
            <a:off x="391654" y="5446965"/>
            <a:ext cx="354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Si se está en modo de pregunta, regresa a la página de descripción</a:t>
            </a:r>
            <a:endParaRPr lang="es-VE" dirty="0"/>
          </a:p>
        </p:txBody>
      </p:sp>
      <p:sp>
        <p:nvSpPr>
          <p:cNvPr id="183" name="182 Conector"/>
          <p:cNvSpPr/>
          <p:nvPr/>
        </p:nvSpPr>
        <p:spPr>
          <a:xfrm>
            <a:off x="183223" y="6273316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391653" y="5985284"/>
            <a:ext cx="3824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Dependiendo si se accedió desde el índice o desde una búsqueda, regresa a la lista de búsqueda, o al índice</a:t>
            </a:r>
            <a:endParaRPr lang="es-VE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3169994" y="1197332"/>
            <a:ext cx="753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" dirty="0" smtClean="0"/>
              <a:t>El usuario puede cambiarse según va respondiendo</a:t>
            </a:r>
            <a:endParaRPr lang="es-VE" sz="400" dirty="0"/>
          </a:p>
        </p:txBody>
      </p:sp>
      <p:sp>
        <p:nvSpPr>
          <p:cNvPr id="189" name="188 CuadroTexto"/>
          <p:cNvSpPr txBox="1"/>
          <p:nvPr/>
        </p:nvSpPr>
        <p:spPr>
          <a:xfrm>
            <a:off x="1369794" y="1269340"/>
            <a:ext cx="753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" dirty="0" smtClean="0"/>
              <a:t>El usuario puede cambiarse según va respondiendo</a:t>
            </a:r>
            <a:endParaRPr lang="es-VE" sz="400" dirty="0"/>
          </a:p>
        </p:txBody>
      </p:sp>
      <p:sp>
        <p:nvSpPr>
          <p:cNvPr id="195" name="194 CuadroTexto"/>
          <p:cNvSpPr txBox="1"/>
          <p:nvPr/>
        </p:nvSpPr>
        <p:spPr>
          <a:xfrm rot="16200000">
            <a:off x="-269753" y="2533438"/>
            <a:ext cx="753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" dirty="0" smtClean="0"/>
              <a:t>El usuario puede cambiarse según va respondiendo</a:t>
            </a:r>
            <a:endParaRPr lang="es-VE" sz="400" dirty="0"/>
          </a:p>
        </p:txBody>
      </p:sp>
      <p:sp>
        <p:nvSpPr>
          <p:cNvPr id="197" name="196 CuadroTexto"/>
          <p:cNvSpPr txBox="1"/>
          <p:nvPr/>
        </p:nvSpPr>
        <p:spPr>
          <a:xfrm>
            <a:off x="4941672" y="1700808"/>
            <a:ext cx="60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" dirty="0" smtClean="0"/>
              <a:t>Se presiona para verificar las respuestas marcadas</a:t>
            </a:r>
            <a:endParaRPr lang="es-VE" sz="400" dirty="0"/>
          </a:p>
        </p:txBody>
      </p:sp>
      <p:sp>
        <p:nvSpPr>
          <p:cNvPr id="199" name="198 CuadroTexto"/>
          <p:cNvSpPr txBox="1"/>
          <p:nvPr/>
        </p:nvSpPr>
        <p:spPr>
          <a:xfrm>
            <a:off x="6572629" y="1578278"/>
            <a:ext cx="60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" dirty="0" smtClean="0"/>
              <a:t>Se presiona para redactar un posible error en el cuestionario</a:t>
            </a:r>
            <a:endParaRPr lang="es-VE" sz="400" dirty="0"/>
          </a:p>
        </p:txBody>
      </p:sp>
      <p:sp>
        <p:nvSpPr>
          <p:cNvPr id="200" name="199 CuadroTexto"/>
          <p:cNvSpPr txBox="1"/>
          <p:nvPr/>
        </p:nvSpPr>
        <p:spPr>
          <a:xfrm>
            <a:off x="3203848" y="2384884"/>
            <a:ext cx="129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" dirty="0" smtClean="0"/>
              <a:t>Si se presiona el botón de repetición se reinicia el cuestionario con un nuevo  conjunto de preguntas </a:t>
            </a:r>
            <a:endParaRPr lang="es-VE" sz="400" dirty="0"/>
          </a:p>
        </p:txBody>
      </p:sp>
      <p:sp>
        <p:nvSpPr>
          <p:cNvPr id="201" name="200 CuadroTexto"/>
          <p:cNvSpPr txBox="1"/>
          <p:nvPr/>
        </p:nvSpPr>
        <p:spPr>
          <a:xfrm>
            <a:off x="4560495" y="2575448"/>
            <a:ext cx="129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" dirty="0" smtClean="0"/>
              <a:t>Se debe de ingresar el texto,</a:t>
            </a:r>
          </a:p>
          <a:p>
            <a:pPr algn="ctr"/>
            <a:r>
              <a:rPr lang="es-VE" sz="400" dirty="0" smtClean="0"/>
              <a:t>o el botón no funcionará</a:t>
            </a:r>
            <a:endParaRPr lang="es-VE" sz="400" dirty="0"/>
          </a:p>
        </p:txBody>
      </p:sp>
      <p:sp>
        <p:nvSpPr>
          <p:cNvPr id="202" name="201 CuadroTexto"/>
          <p:cNvSpPr txBox="1"/>
          <p:nvPr/>
        </p:nvSpPr>
        <p:spPr>
          <a:xfrm rot="16672046">
            <a:off x="4770437" y="3414977"/>
            <a:ext cx="967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" dirty="0" smtClean="0"/>
              <a:t>Una vez ingresado el texto, se genera la búsqueda para el servidor</a:t>
            </a:r>
          </a:p>
        </p:txBody>
      </p:sp>
      <p:sp>
        <p:nvSpPr>
          <p:cNvPr id="203" name="202 CuadroTexto"/>
          <p:cNvSpPr txBox="1"/>
          <p:nvPr/>
        </p:nvSpPr>
        <p:spPr>
          <a:xfrm>
            <a:off x="7596336" y="2683169"/>
            <a:ext cx="803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" dirty="0" smtClean="0"/>
              <a:t>Se debe de ingresar el correo y el comentario</a:t>
            </a:r>
            <a:r>
              <a:rPr lang="es-VE" sz="400" dirty="0"/>
              <a:t> </a:t>
            </a:r>
            <a:r>
              <a:rPr lang="es-VE" sz="400" dirty="0" smtClean="0"/>
              <a:t>o no funcionará el botón de envío</a:t>
            </a:r>
          </a:p>
        </p:txBody>
      </p:sp>
      <p:sp>
        <p:nvSpPr>
          <p:cNvPr id="205" name="204 Conector"/>
          <p:cNvSpPr/>
          <p:nvPr/>
        </p:nvSpPr>
        <p:spPr>
          <a:xfrm>
            <a:off x="3203849" y="2613849"/>
            <a:ext cx="229495" cy="239087"/>
          </a:xfrm>
          <a:prstGeom prst="flowChartConnecto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V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06" name="205 Conector curvado"/>
          <p:cNvCxnSpPr>
            <a:endCxn id="205" idx="2"/>
          </p:cNvCxnSpPr>
          <p:nvPr/>
        </p:nvCxnSpPr>
        <p:spPr>
          <a:xfrm flipV="1">
            <a:off x="2903335" y="2733393"/>
            <a:ext cx="300514" cy="126843"/>
          </a:xfrm>
          <a:prstGeom prst="curvedConnector3">
            <a:avLst>
              <a:gd name="adj1" fmla="val -177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206 CuadroTexto"/>
          <p:cNvSpPr txBox="1"/>
          <p:nvPr/>
        </p:nvSpPr>
        <p:spPr>
          <a:xfrm rot="900000">
            <a:off x="2561576" y="4781187"/>
            <a:ext cx="129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" dirty="0" smtClean="0"/>
              <a:t>Al presionar el cuestionario se dirige a la descripción del cuestionario (no se hace consulta)</a:t>
            </a:r>
            <a:endParaRPr lang="es-VE" sz="400" dirty="0"/>
          </a:p>
        </p:txBody>
      </p:sp>
      <p:sp>
        <p:nvSpPr>
          <p:cNvPr id="208" name="207 CuadroTexto"/>
          <p:cNvSpPr txBox="1"/>
          <p:nvPr/>
        </p:nvSpPr>
        <p:spPr>
          <a:xfrm>
            <a:off x="2903335" y="2929535"/>
            <a:ext cx="88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" dirty="0" smtClean="0"/>
              <a:t>Al presionar el cuestionario se dirige a la descripción del cuestionario (no se hace consulta)</a:t>
            </a:r>
            <a:endParaRPr lang="es-VE" sz="400" dirty="0"/>
          </a:p>
        </p:txBody>
      </p:sp>
    </p:spTree>
    <p:extLst>
      <p:ext uri="{BB962C8B-B14F-4D97-AF65-F5344CB8AC3E}">
        <p14:creationId xmlns:p14="http://schemas.microsoft.com/office/powerpoint/2010/main" val="1313420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196</Words>
  <Application>Microsoft Office PowerPoint</Application>
  <PresentationFormat>Presentación en pantalla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Gregorio Ferrer Reyes</dc:creator>
  <cp:lastModifiedBy>José Gregorio Ferrer Reyes</cp:lastModifiedBy>
  <cp:revision>22</cp:revision>
  <dcterms:created xsi:type="dcterms:W3CDTF">2017-04-04T03:07:08Z</dcterms:created>
  <dcterms:modified xsi:type="dcterms:W3CDTF">2017-04-04T04:09:05Z</dcterms:modified>
</cp:coreProperties>
</file>