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6858000" cy="9144000" type="letter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11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69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95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21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47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20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86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53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2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56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8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383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5D1D-7022-4F98-B2E8-FB479F7539B6}" type="datetimeFigureOut">
              <a:rPr lang="es-VE" smtClean="0"/>
              <a:t>07/03/2017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45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Cuestionario3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8" name="47 Rectángulo"/>
          <p:cNvSpPr/>
          <p:nvPr/>
        </p:nvSpPr>
        <p:spPr>
          <a:xfrm>
            <a:off x="4725640" y="1475656"/>
            <a:ext cx="575568" cy="57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err="1" smtClean="0"/>
              <a:t>Sign</a:t>
            </a:r>
            <a:r>
              <a:rPr lang="es-ES" sz="700" dirty="0" smtClean="0"/>
              <a:t> In</a:t>
            </a:r>
          </a:p>
          <a:p>
            <a:pPr algn="ctr"/>
            <a:r>
              <a:rPr lang="es-ES" sz="700" dirty="0" smtClean="0"/>
              <a:t>Log In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47905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 nombre cuestionario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15" name="14 Rectángulo"/>
          <p:cNvSpPr/>
          <p:nvPr/>
        </p:nvSpPr>
        <p:spPr>
          <a:xfrm>
            <a:off x="1916832" y="3561776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1: ¿Pregunta?</a:t>
            </a:r>
            <a:endParaRPr lang="es-VE" dirty="0"/>
          </a:p>
        </p:txBody>
      </p:sp>
      <p:sp>
        <p:nvSpPr>
          <p:cNvPr id="16" name="15 Rectángulo"/>
          <p:cNvSpPr/>
          <p:nvPr/>
        </p:nvSpPr>
        <p:spPr>
          <a:xfrm>
            <a:off x="1916832" y="3922168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30" name="29 Elipse"/>
          <p:cNvSpPr/>
          <p:nvPr/>
        </p:nvSpPr>
        <p:spPr>
          <a:xfrm>
            <a:off x="3501008" y="5372534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65212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94015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3 Rectángulo"/>
          <p:cNvSpPr/>
          <p:nvPr/>
        </p:nvSpPr>
        <p:spPr>
          <a:xfrm>
            <a:off x="1916832" y="6155824"/>
            <a:ext cx="1621326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Guardar</a:t>
            </a:r>
            <a:endParaRPr lang="es-VE" sz="1200" dirty="0"/>
          </a:p>
        </p:txBody>
      </p:sp>
      <p:sp>
        <p:nvSpPr>
          <p:cNvPr id="26" name="25 Rectángulo"/>
          <p:cNvSpPr/>
          <p:nvPr/>
        </p:nvSpPr>
        <p:spPr>
          <a:xfrm>
            <a:off x="3575308" y="6155824"/>
            <a:ext cx="1653892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Borrar este cuestionario</a:t>
            </a:r>
            <a:endParaRPr lang="es-VE" sz="1200" dirty="0"/>
          </a:p>
        </p:txBody>
      </p:sp>
      <p:sp>
        <p:nvSpPr>
          <p:cNvPr id="27" name="26 Rectángulo"/>
          <p:cNvSpPr/>
          <p:nvPr/>
        </p:nvSpPr>
        <p:spPr>
          <a:xfrm>
            <a:off x="1919124" y="4138544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2: ¿Pregunta?</a:t>
            </a:r>
            <a:endParaRPr lang="es-VE" dirty="0"/>
          </a:p>
        </p:txBody>
      </p:sp>
      <p:sp>
        <p:nvSpPr>
          <p:cNvPr id="28" name="27 Rectángulo"/>
          <p:cNvSpPr/>
          <p:nvPr/>
        </p:nvSpPr>
        <p:spPr>
          <a:xfrm>
            <a:off x="1919124" y="4498936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35" name="34 Rectángulo"/>
          <p:cNvSpPr/>
          <p:nvPr/>
        </p:nvSpPr>
        <p:spPr>
          <a:xfrm>
            <a:off x="1912243" y="4715312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3: ¿Pregunta?</a:t>
            </a:r>
            <a:endParaRPr lang="es-VE" dirty="0"/>
          </a:p>
        </p:txBody>
      </p:sp>
      <p:sp>
        <p:nvSpPr>
          <p:cNvPr id="39" name="38 Rectángulo"/>
          <p:cNvSpPr/>
          <p:nvPr/>
        </p:nvSpPr>
        <p:spPr>
          <a:xfrm>
            <a:off x="1912243" y="5075704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40" name="39 Rectángulo"/>
          <p:cNvSpPr/>
          <p:nvPr/>
        </p:nvSpPr>
        <p:spPr>
          <a:xfrm>
            <a:off x="1912243" y="2627784"/>
            <a:ext cx="3312368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903921" y="262778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Descripción: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517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cuestionarios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Elipse"/>
          <p:cNvSpPr/>
          <p:nvPr/>
        </p:nvSpPr>
        <p:spPr>
          <a:xfrm>
            <a:off x="3501008" y="5372534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65212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94015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19 Rectángulo"/>
          <p:cNvSpPr/>
          <p:nvPr/>
        </p:nvSpPr>
        <p:spPr>
          <a:xfrm>
            <a:off x="1988840" y="26875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26875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1</a:t>
            </a:r>
            <a:endParaRPr lang="es-VE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29146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0589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0517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9" name="28 Rectángulo"/>
          <p:cNvSpPr/>
          <p:nvPr/>
        </p:nvSpPr>
        <p:spPr>
          <a:xfrm>
            <a:off x="1988840" y="342682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342682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2</a:t>
            </a:r>
            <a:endParaRPr lang="es-VE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501008" y="365387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348880" y="379821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1" name="40 Rectángulo"/>
          <p:cNvSpPr/>
          <p:nvPr/>
        </p:nvSpPr>
        <p:spPr>
          <a:xfrm>
            <a:off x="2025092" y="379103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3" name="42 Rectángulo"/>
          <p:cNvSpPr/>
          <p:nvPr/>
        </p:nvSpPr>
        <p:spPr>
          <a:xfrm>
            <a:off x="1988840" y="419975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44 CuadroTexto"/>
          <p:cNvSpPr txBox="1"/>
          <p:nvPr/>
        </p:nvSpPr>
        <p:spPr>
          <a:xfrm>
            <a:off x="1988840" y="419975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501008" y="442681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48880" y="457114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50" name="49 Rectángulo"/>
          <p:cNvSpPr/>
          <p:nvPr/>
        </p:nvSpPr>
        <p:spPr>
          <a:xfrm>
            <a:off x="2025092" y="456396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</p:spTree>
    <p:extLst>
      <p:ext uri="{BB962C8B-B14F-4D97-AF65-F5344CB8AC3E}">
        <p14:creationId xmlns:p14="http://schemas.microsoft.com/office/powerpoint/2010/main" val="292906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cuestionarios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Elipse"/>
          <p:cNvSpPr/>
          <p:nvPr/>
        </p:nvSpPr>
        <p:spPr>
          <a:xfrm>
            <a:off x="3501008" y="5372534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65212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94015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19 Rectángulo"/>
          <p:cNvSpPr/>
          <p:nvPr/>
        </p:nvSpPr>
        <p:spPr>
          <a:xfrm>
            <a:off x="1988840" y="26875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26875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1</a:t>
            </a:r>
            <a:endParaRPr lang="es-VE" dirty="0"/>
          </a:p>
        </p:txBody>
      </p:sp>
      <p:sp>
        <p:nvSpPr>
          <p:cNvPr id="29" name="28 Rectángulo"/>
          <p:cNvSpPr/>
          <p:nvPr/>
        </p:nvSpPr>
        <p:spPr>
          <a:xfrm>
            <a:off x="1988840" y="342682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342682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2</a:t>
            </a:r>
            <a:endParaRPr lang="es-VE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501008" y="365387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348880" y="379821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1" name="40 Rectángulo"/>
          <p:cNvSpPr/>
          <p:nvPr/>
        </p:nvSpPr>
        <p:spPr>
          <a:xfrm>
            <a:off x="2025092" y="379103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3" name="42 Rectángulo"/>
          <p:cNvSpPr/>
          <p:nvPr/>
        </p:nvSpPr>
        <p:spPr>
          <a:xfrm>
            <a:off x="1988840" y="419975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44 CuadroTexto"/>
          <p:cNvSpPr txBox="1"/>
          <p:nvPr/>
        </p:nvSpPr>
        <p:spPr>
          <a:xfrm>
            <a:off x="1988840" y="419975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501008" y="442681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48880" y="457114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50" name="49 Rectángulo"/>
          <p:cNvSpPr/>
          <p:nvPr/>
        </p:nvSpPr>
        <p:spPr>
          <a:xfrm>
            <a:off x="2025092" y="456396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2060848" y="3036376"/>
            <a:ext cx="1437868" cy="167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Modificar</a:t>
            </a:r>
            <a:endParaRPr lang="es-VE" sz="1000" dirty="0"/>
          </a:p>
        </p:txBody>
      </p:sp>
      <p:sp>
        <p:nvSpPr>
          <p:cNvPr id="27" name="26 Rectángulo"/>
          <p:cNvSpPr/>
          <p:nvPr/>
        </p:nvSpPr>
        <p:spPr>
          <a:xfrm>
            <a:off x="3598349" y="3035757"/>
            <a:ext cx="1437868" cy="1680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VE" sz="1000" dirty="0"/>
          </a:p>
        </p:txBody>
      </p:sp>
    </p:spTree>
    <p:extLst>
      <p:ext uri="{BB962C8B-B14F-4D97-AF65-F5344CB8AC3E}">
        <p14:creationId xmlns:p14="http://schemas.microsoft.com/office/powerpoint/2010/main" val="282449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 nombre cuestionario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15" name="14 Rectángulo"/>
          <p:cNvSpPr/>
          <p:nvPr/>
        </p:nvSpPr>
        <p:spPr>
          <a:xfrm>
            <a:off x="1916832" y="3561776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1: ¿Pregunta?</a:t>
            </a:r>
            <a:endParaRPr lang="es-VE" dirty="0"/>
          </a:p>
        </p:txBody>
      </p:sp>
      <p:sp>
        <p:nvSpPr>
          <p:cNvPr id="16" name="15 Rectángulo"/>
          <p:cNvSpPr/>
          <p:nvPr/>
        </p:nvSpPr>
        <p:spPr>
          <a:xfrm>
            <a:off x="1916832" y="3922168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30" name="29 Elipse"/>
          <p:cNvSpPr/>
          <p:nvPr/>
        </p:nvSpPr>
        <p:spPr>
          <a:xfrm>
            <a:off x="3501008" y="5372534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65212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94015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3 Rectángulo"/>
          <p:cNvSpPr/>
          <p:nvPr/>
        </p:nvSpPr>
        <p:spPr>
          <a:xfrm>
            <a:off x="1916832" y="6155824"/>
            <a:ext cx="1621326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Guardar cambios</a:t>
            </a:r>
            <a:endParaRPr lang="es-VE" sz="1200" dirty="0"/>
          </a:p>
        </p:txBody>
      </p:sp>
      <p:sp>
        <p:nvSpPr>
          <p:cNvPr id="26" name="25 Rectángulo"/>
          <p:cNvSpPr/>
          <p:nvPr/>
        </p:nvSpPr>
        <p:spPr>
          <a:xfrm>
            <a:off x="3575308" y="6155824"/>
            <a:ext cx="1653892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Borrar este cuestionario</a:t>
            </a:r>
            <a:endParaRPr lang="es-VE" sz="1200" dirty="0"/>
          </a:p>
        </p:txBody>
      </p:sp>
      <p:sp>
        <p:nvSpPr>
          <p:cNvPr id="27" name="26 Rectángulo"/>
          <p:cNvSpPr/>
          <p:nvPr/>
        </p:nvSpPr>
        <p:spPr>
          <a:xfrm>
            <a:off x="1919124" y="4138544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2: ¿Pregunta?</a:t>
            </a:r>
            <a:endParaRPr lang="es-VE" dirty="0"/>
          </a:p>
        </p:txBody>
      </p:sp>
      <p:sp>
        <p:nvSpPr>
          <p:cNvPr id="28" name="27 Rectángulo"/>
          <p:cNvSpPr/>
          <p:nvPr/>
        </p:nvSpPr>
        <p:spPr>
          <a:xfrm>
            <a:off x="1919124" y="4498936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35" name="34 Rectángulo"/>
          <p:cNvSpPr/>
          <p:nvPr/>
        </p:nvSpPr>
        <p:spPr>
          <a:xfrm>
            <a:off x="1912243" y="4715312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3: ¿Pregunta?</a:t>
            </a:r>
            <a:endParaRPr lang="es-VE" dirty="0"/>
          </a:p>
        </p:txBody>
      </p:sp>
      <p:sp>
        <p:nvSpPr>
          <p:cNvPr id="39" name="38 Rectángulo"/>
          <p:cNvSpPr/>
          <p:nvPr/>
        </p:nvSpPr>
        <p:spPr>
          <a:xfrm>
            <a:off x="1912243" y="5075704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Respuesta</a:t>
            </a:r>
            <a:endParaRPr lang="es-VE" sz="1200" dirty="0"/>
          </a:p>
        </p:txBody>
      </p:sp>
      <p:sp>
        <p:nvSpPr>
          <p:cNvPr id="40" name="39 Rectángulo"/>
          <p:cNvSpPr/>
          <p:nvPr/>
        </p:nvSpPr>
        <p:spPr>
          <a:xfrm>
            <a:off x="1912243" y="2627784"/>
            <a:ext cx="3312368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903921" y="262778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Descripción: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0374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cuestionarios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Elipse"/>
          <p:cNvSpPr/>
          <p:nvPr/>
        </p:nvSpPr>
        <p:spPr>
          <a:xfrm>
            <a:off x="3501008" y="5372534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65212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94015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Rectángulo"/>
          <p:cNvSpPr/>
          <p:nvPr/>
        </p:nvSpPr>
        <p:spPr>
          <a:xfrm>
            <a:off x="1988840" y="269979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269979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2</a:t>
            </a:r>
            <a:endParaRPr lang="es-VE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501008" y="292684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348880" y="307118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1" name="40 Rectángulo"/>
          <p:cNvSpPr/>
          <p:nvPr/>
        </p:nvSpPr>
        <p:spPr>
          <a:xfrm>
            <a:off x="2025092" y="306400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3" name="42 Rectángulo"/>
          <p:cNvSpPr/>
          <p:nvPr/>
        </p:nvSpPr>
        <p:spPr>
          <a:xfrm>
            <a:off x="1988840" y="347272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44 CuadroTexto"/>
          <p:cNvSpPr txBox="1"/>
          <p:nvPr/>
        </p:nvSpPr>
        <p:spPr>
          <a:xfrm>
            <a:off x="1988840" y="347272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501008" y="3699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48880" y="384411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50" name="49 Rectángulo"/>
          <p:cNvSpPr/>
          <p:nvPr/>
        </p:nvSpPr>
        <p:spPr>
          <a:xfrm>
            <a:off x="2025092" y="383693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</p:spTree>
    <p:extLst>
      <p:ext uri="{BB962C8B-B14F-4D97-AF65-F5344CB8AC3E}">
        <p14:creationId xmlns:p14="http://schemas.microsoft.com/office/powerpoint/2010/main" val="308061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 perfil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29" name="28 Rectángulo"/>
          <p:cNvSpPr/>
          <p:nvPr/>
        </p:nvSpPr>
        <p:spPr>
          <a:xfrm>
            <a:off x="1988840" y="2801323"/>
            <a:ext cx="3096344" cy="27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2546484"/>
            <a:ext cx="16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Mi alias:</a:t>
            </a:r>
            <a:endParaRPr lang="es-VE" sz="1400" dirty="0"/>
          </a:p>
        </p:txBody>
      </p:sp>
      <p:sp>
        <p:nvSpPr>
          <p:cNvPr id="22" name="21 Rectángulo"/>
          <p:cNvSpPr/>
          <p:nvPr/>
        </p:nvSpPr>
        <p:spPr>
          <a:xfrm>
            <a:off x="1988840" y="3314671"/>
            <a:ext cx="3096344" cy="27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22 CuadroTexto"/>
          <p:cNvSpPr txBox="1"/>
          <p:nvPr/>
        </p:nvSpPr>
        <p:spPr>
          <a:xfrm>
            <a:off x="1988840" y="3059832"/>
            <a:ext cx="16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Mi correo:</a:t>
            </a:r>
            <a:endParaRPr lang="es-VE" sz="1400" dirty="0"/>
          </a:p>
        </p:txBody>
      </p:sp>
      <p:sp>
        <p:nvSpPr>
          <p:cNvPr id="24" name="23 Rectángulo"/>
          <p:cNvSpPr/>
          <p:nvPr/>
        </p:nvSpPr>
        <p:spPr>
          <a:xfrm>
            <a:off x="1988840" y="5006315"/>
            <a:ext cx="1509876" cy="189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# Creados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988840" y="4693856"/>
            <a:ext cx="16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Estadística</a:t>
            </a:r>
            <a:endParaRPr lang="es-VE" sz="1400" dirty="0"/>
          </a:p>
        </p:txBody>
      </p:sp>
      <p:sp>
        <p:nvSpPr>
          <p:cNvPr id="26" name="25 Rectángulo"/>
          <p:cNvSpPr/>
          <p:nvPr/>
        </p:nvSpPr>
        <p:spPr>
          <a:xfrm>
            <a:off x="3589025" y="5006315"/>
            <a:ext cx="1509876" cy="189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# Reportes</a:t>
            </a:r>
            <a:endParaRPr lang="es-VE" sz="1400" dirty="0"/>
          </a:p>
        </p:txBody>
      </p:sp>
      <p:sp>
        <p:nvSpPr>
          <p:cNvPr id="27" name="26 Rectángulo"/>
          <p:cNvSpPr/>
          <p:nvPr/>
        </p:nvSpPr>
        <p:spPr>
          <a:xfrm>
            <a:off x="1988840" y="5244486"/>
            <a:ext cx="1509876" cy="189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# Bloqueado</a:t>
            </a:r>
            <a:endParaRPr lang="es-VE" sz="1400" dirty="0"/>
          </a:p>
        </p:txBody>
      </p:sp>
      <p:sp>
        <p:nvSpPr>
          <p:cNvPr id="28" name="27 Rectángulo"/>
          <p:cNvSpPr/>
          <p:nvPr/>
        </p:nvSpPr>
        <p:spPr>
          <a:xfrm>
            <a:off x="3589025" y="5244486"/>
            <a:ext cx="1509876" cy="189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 ingreso</a:t>
            </a:r>
            <a:endParaRPr lang="es-VE" sz="1400" dirty="0"/>
          </a:p>
        </p:txBody>
      </p:sp>
      <p:sp>
        <p:nvSpPr>
          <p:cNvPr id="34" name="33 Rectángulo"/>
          <p:cNvSpPr/>
          <p:nvPr/>
        </p:nvSpPr>
        <p:spPr>
          <a:xfrm>
            <a:off x="1988840" y="5488616"/>
            <a:ext cx="3096344" cy="1891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Estado</a:t>
            </a:r>
            <a:endParaRPr lang="es-VE" sz="1400" dirty="0"/>
          </a:p>
        </p:txBody>
      </p:sp>
      <p:sp>
        <p:nvSpPr>
          <p:cNvPr id="35" name="34 Rectángulo"/>
          <p:cNvSpPr/>
          <p:nvPr/>
        </p:nvSpPr>
        <p:spPr>
          <a:xfrm>
            <a:off x="1988840" y="3805756"/>
            <a:ext cx="3096344" cy="27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35 CuadroTexto"/>
          <p:cNvSpPr txBox="1"/>
          <p:nvPr/>
        </p:nvSpPr>
        <p:spPr>
          <a:xfrm>
            <a:off x="1988840" y="3550917"/>
            <a:ext cx="16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Nueva clave:</a:t>
            </a:r>
            <a:endParaRPr lang="es-VE" sz="1400" dirty="0"/>
          </a:p>
        </p:txBody>
      </p:sp>
      <p:sp>
        <p:nvSpPr>
          <p:cNvPr id="39" name="38 Rectángulo"/>
          <p:cNvSpPr/>
          <p:nvPr/>
        </p:nvSpPr>
        <p:spPr>
          <a:xfrm>
            <a:off x="2008257" y="4295000"/>
            <a:ext cx="3096344" cy="27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0" name="39 CuadroTexto"/>
          <p:cNvSpPr txBox="1"/>
          <p:nvPr/>
        </p:nvSpPr>
        <p:spPr>
          <a:xfrm>
            <a:off x="1950544" y="4040161"/>
            <a:ext cx="16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Confirma clave:</a:t>
            </a:r>
            <a:endParaRPr lang="es-VE" sz="1400" dirty="0"/>
          </a:p>
        </p:txBody>
      </p:sp>
      <p:sp>
        <p:nvSpPr>
          <p:cNvPr id="42" name="41 Rectángulo"/>
          <p:cNvSpPr/>
          <p:nvPr/>
        </p:nvSpPr>
        <p:spPr>
          <a:xfrm>
            <a:off x="3052373" y="5868144"/>
            <a:ext cx="1008112" cy="3821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3531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pagos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Rectángulo"/>
          <p:cNvSpPr/>
          <p:nvPr/>
        </p:nvSpPr>
        <p:spPr>
          <a:xfrm>
            <a:off x="1988840" y="262778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CuadroTexto"/>
          <p:cNvSpPr txBox="1"/>
          <p:nvPr/>
        </p:nvSpPr>
        <p:spPr>
          <a:xfrm>
            <a:off x="1988840" y="262778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43" name="42 Rectángulo"/>
          <p:cNvSpPr/>
          <p:nvPr/>
        </p:nvSpPr>
        <p:spPr>
          <a:xfrm>
            <a:off x="3800028" y="2683747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45" name="44 Rectángulo"/>
          <p:cNvSpPr/>
          <p:nvPr/>
        </p:nvSpPr>
        <p:spPr>
          <a:xfrm>
            <a:off x="1988840" y="330899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CuadroTexto"/>
          <p:cNvSpPr txBox="1"/>
          <p:nvPr/>
        </p:nvSpPr>
        <p:spPr>
          <a:xfrm>
            <a:off x="1988840" y="330899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48" name="47 Rectángulo"/>
          <p:cNvSpPr/>
          <p:nvPr/>
        </p:nvSpPr>
        <p:spPr>
          <a:xfrm>
            <a:off x="3800028" y="3364957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49" name="48 Rectángulo"/>
          <p:cNvSpPr/>
          <p:nvPr/>
        </p:nvSpPr>
        <p:spPr>
          <a:xfrm>
            <a:off x="1988840" y="398906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CuadroTexto"/>
          <p:cNvSpPr txBox="1"/>
          <p:nvPr/>
        </p:nvSpPr>
        <p:spPr>
          <a:xfrm>
            <a:off x="1988840" y="39890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51" name="50 Rectángulo"/>
          <p:cNvSpPr/>
          <p:nvPr/>
        </p:nvSpPr>
        <p:spPr>
          <a:xfrm>
            <a:off x="3800028" y="4045025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52" name="51 Rectángulo"/>
          <p:cNvSpPr/>
          <p:nvPr/>
        </p:nvSpPr>
        <p:spPr>
          <a:xfrm>
            <a:off x="1988840" y="4672109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52 CuadroTexto"/>
          <p:cNvSpPr txBox="1"/>
          <p:nvPr/>
        </p:nvSpPr>
        <p:spPr>
          <a:xfrm>
            <a:off x="1988840" y="4672109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54" name="53 Rectángulo"/>
          <p:cNvSpPr/>
          <p:nvPr/>
        </p:nvSpPr>
        <p:spPr>
          <a:xfrm>
            <a:off x="3800028" y="4728072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56" name="55 Rectángulo"/>
          <p:cNvSpPr/>
          <p:nvPr/>
        </p:nvSpPr>
        <p:spPr>
          <a:xfrm>
            <a:off x="4293096" y="2131530"/>
            <a:ext cx="922498" cy="3444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</a:t>
            </a:r>
            <a:endParaRPr lang="es-VE" dirty="0"/>
          </a:p>
        </p:txBody>
      </p:sp>
      <p:sp>
        <p:nvSpPr>
          <p:cNvPr id="58" name="57 Rectángulo"/>
          <p:cNvSpPr/>
          <p:nvPr/>
        </p:nvSpPr>
        <p:spPr>
          <a:xfrm>
            <a:off x="1988840" y="53640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58 CuadroTexto"/>
          <p:cNvSpPr txBox="1"/>
          <p:nvPr/>
        </p:nvSpPr>
        <p:spPr>
          <a:xfrm>
            <a:off x="1988840" y="536408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60" name="59 Rectángulo"/>
          <p:cNvSpPr/>
          <p:nvPr/>
        </p:nvSpPr>
        <p:spPr>
          <a:xfrm>
            <a:off x="3800028" y="5420051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8721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pagos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Rectángulo"/>
          <p:cNvSpPr/>
          <p:nvPr/>
        </p:nvSpPr>
        <p:spPr>
          <a:xfrm>
            <a:off x="1988840" y="262778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CuadroTexto"/>
          <p:cNvSpPr txBox="1"/>
          <p:nvPr/>
        </p:nvSpPr>
        <p:spPr>
          <a:xfrm>
            <a:off x="1988840" y="262778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132856" y="2916743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5" name="44 Rectángulo"/>
          <p:cNvSpPr/>
          <p:nvPr/>
        </p:nvSpPr>
        <p:spPr>
          <a:xfrm>
            <a:off x="1988840" y="330899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CuadroTexto"/>
          <p:cNvSpPr txBox="1"/>
          <p:nvPr/>
        </p:nvSpPr>
        <p:spPr>
          <a:xfrm>
            <a:off x="1988840" y="33089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</a:t>
            </a:r>
            <a:r>
              <a:rPr lang="es-ES" sz="1600" dirty="0"/>
              <a:t>Transferencia</a:t>
            </a:r>
            <a:endParaRPr lang="es-ES" sz="1600" dirty="0" smtClean="0"/>
          </a:p>
        </p:txBody>
      </p:sp>
      <p:sp>
        <p:nvSpPr>
          <p:cNvPr id="48" name="47 Rectángulo"/>
          <p:cNvSpPr/>
          <p:nvPr/>
        </p:nvSpPr>
        <p:spPr>
          <a:xfrm>
            <a:off x="2132856" y="3597953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9" name="48 Rectángulo"/>
          <p:cNvSpPr/>
          <p:nvPr/>
        </p:nvSpPr>
        <p:spPr>
          <a:xfrm>
            <a:off x="1988840" y="398906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CuadroTexto"/>
          <p:cNvSpPr txBox="1"/>
          <p:nvPr/>
        </p:nvSpPr>
        <p:spPr>
          <a:xfrm>
            <a:off x="1988840" y="398906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Elija Cuestionario</a:t>
            </a:r>
            <a:endParaRPr lang="es-VE" sz="1600" dirty="0"/>
          </a:p>
        </p:txBody>
      </p:sp>
      <p:sp>
        <p:nvSpPr>
          <p:cNvPr id="51" name="50 Rectángulo"/>
          <p:cNvSpPr/>
          <p:nvPr/>
        </p:nvSpPr>
        <p:spPr>
          <a:xfrm>
            <a:off x="2132856" y="4278021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9" name="18 Rectángulo"/>
          <p:cNvSpPr/>
          <p:nvPr/>
        </p:nvSpPr>
        <p:spPr>
          <a:xfrm>
            <a:off x="1988840" y="507605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Enviar pago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407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4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5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20791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4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Cuestionario 5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Opciones</a:t>
            </a:r>
            <a:endParaRPr lang="es-VE" sz="800" dirty="0"/>
          </a:p>
        </p:txBody>
      </p:sp>
      <p:sp>
        <p:nvSpPr>
          <p:cNvPr id="45" name="44 Rectángulo"/>
          <p:cNvSpPr/>
          <p:nvPr/>
        </p:nvSpPr>
        <p:spPr>
          <a:xfrm>
            <a:off x="5301208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Perfil</a:t>
            </a:r>
            <a:endParaRPr lang="es-VE" sz="800" dirty="0"/>
          </a:p>
        </p:txBody>
      </p:sp>
      <p:sp>
        <p:nvSpPr>
          <p:cNvPr id="47" name="46 Rectángulo"/>
          <p:cNvSpPr/>
          <p:nvPr/>
        </p:nvSpPr>
        <p:spPr>
          <a:xfrm>
            <a:off x="5301208" y="2051720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Lista</a:t>
            </a:r>
            <a:endParaRPr lang="es-VE" sz="800" dirty="0"/>
          </a:p>
        </p:txBody>
      </p:sp>
      <p:sp>
        <p:nvSpPr>
          <p:cNvPr id="49" name="48 Rectángulo"/>
          <p:cNvSpPr/>
          <p:nvPr/>
        </p:nvSpPr>
        <p:spPr>
          <a:xfrm>
            <a:off x="5301208" y="2627784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Crear</a:t>
            </a:r>
            <a:endParaRPr lang="es-VE" sz="800" dirty="0"/>
          </a:p>
        </p:txBody>
      </p:sp>
      <p:sp>
        <p:nvSpPr>
          <p:cNvPr id="50" name="49 Rectángulo"/>
          <p:cNvSpPr/>
          <p:nvPr/>
        </p:nvSpPr>
        <p:spPr>
          <a:xfrm>
            <a:off x="5301208" y="3203848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Pagos</a:t>
            </a:r>
            <a:endParaRPr lang="es-VE" sz="800" dirty="0"/>
          </a:p>
        </p:txBody>
      </p:sp>
      <p:sp>
        <p:nvSpPr>
          <p:cNvPr id="51" name="50 Rectángulo"/>
          <p:cNvSpPr/>
          <p:nvPr/>
        </p:nvSpPr>
        <p:spPr>
          <a:xfrm>
            <a:off x="5301208" y="3779912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</a:t>
            </a:r>
          </a:p>
          <a:p>
            <a:pPr algn="ctr"/>
            <a:r>
              <a:rPr lang="es-ES" sz="800" dirty="0" smtClean="0"/>
              <a:t>Cerrar</a:t>
            </a:r>
          </a:p>
          <a:p>
            <a:pPr algn="ctr"/>
            <a:r>
              <a:rPr lang="es-ES" sz="800" dirty="0" smtClean="0"/>
              <a:t>sesión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24943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3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5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28631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4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5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350117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988840" y="233975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988840" y="2339752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1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01008" y="27108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Usuario1</a:t>
            </a:r>
            <a:endParaRPr lang="es-VE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01008" y="25668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48880" y="2711142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19" name="18 Rectángulo"/>
          <p:cNvSpPr/>
          <p:nvPr/>
        </p:nvSpPr>
        <p:spPr>
          <a:xfrm>
            <a:off x="2025092" y="2703960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0" name="19 Rectángulo"/>
          <p:cNvSpPr/>
          <p:nvPr/>
        </p:nvSpPr>
        <p:spPr>
          <a:xfrm>
            <a:off x="1988840" y="307898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1988840" y="307898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2</a:t>
            </a:r>
            <a:endParaRPr lang="es-V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1008" y="34500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Usuario2</a:t>
            </a:r>
            <a:endParaRPr lang="es-VE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01008" y="33060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48880" y="3450376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25" name="24 Rectángulo"/>
          <p:cNvSpPr/>
          <p:nvPr/>
        </p:nvSpPr>
        <p:spPr>
          <a:xfrm>
            <a:off x="2025092" y="3443194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26" name="25 Rectángulo"/>
          <p:cNvSpPr/>
          <p:nvPr/>
        </p:nvSpPr>
        <p:spPr>
          <a:xfrm>
            <a:off x="1988840" y="3851920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uadroTexto"/>
          <p:cNvSpPr txBox="1"/>
          <p:nvPr/>
        </p:nvSpPr>
        <p:spPr>
          <a:xfrm>
            <a:off x="1988840" y="3851920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3</a:t>
            </a:r>
            <a:endParaRPr lang="es-VE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1008" y="4222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01008" y="40789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48880" y="4223310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1" name="30 Rectángulo"/>
          <p:cNvSpPr/>
          <p:nvPr/>
        </p:nvSpPr>
        <p:spPr>
          <a:xfrm>
            <a:off x="2025092" y="4216128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2" name="31 Rectángulo"/>
          <p:cNvSpPr/>
          <p:nvPr/>
        </p:nvSpPr>
        <p:spPr>
          <a:xfrm>
            <a:off x="1988840" y="459115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CuadroTexto"/>
          <p:cNvSpPr txBox="1"/>
          <p:nvPr/>
        </p:nvSpPr>
        <p:spPr>
          <a:xfrm>
            <a:off x="1988840" y="4591154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</a:t>
            </a:r>
            <a:r>
              <a:rPr lang="es-ES" dirty="0" smtClean="0"/>
              <a:t>4</a:t>
            </a:r>
            <a:endParaRPr lang="es-V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01008" y="496222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01008" y="48182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48880" y="4962544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37" name="36 Rectángulo"/>
          <p:cNvSpPr/>
          <p:nvPr/>
        </p:nvSpPr>
        <p:spPr>
          <a:xfrm>
            <a:off x="2025092" y="4955362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38" name="37 Rectángulo"/>
          <p:cNvSpPr/>
          <p:nvPr/>
        </p:nvSpPr>
        <p:spPr>
          <a:xfrm>
            <a:off x="1988840" y="53303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38 CuadroTexto"/>
          <p:cNvSpPr txBox="1"/>
          <p:nvPr/>
        </p:nvSpPr>
        <p:spPr>
          <a:xfrm>
            <a:off x="1988840" y="5330388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5</a:t>
            </a:r>
            <a:endParaRPr lang="es-V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501008" y="57014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Por: Usuario3</a:t>
            </a:r>
            <a:endParaRPr lang="es-VE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501008" y="555744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Pub. el: XX-XX-XXXX </a:t>
            </a:r>
            <a:endParaRPr lang="es-VE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348880" y="5701778"/>
            <a:ext cx="77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XXXX veces</a:t>
            </a:r>
            <a:endParaRPr lang="es-VE" sz="800" dirty="0"/>
          </a:p>
        </p:txBody>
      </p:sp>
      <p:sp>
        <p:nvSpPr>
          <p:cNvPr id="43" name="42 Rectángulo"/>
          <p:cNvSpPr/>
          <p:nvPr/>
        </p:nvSpPr>
        <p:spPr>
          <a:xfrm>
            <a:off x="2025092" y="5694596"/>
            <a:ext cx="360040" cy="211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" dirty="0" smtClean="0"/>
              <a:t>Imagen</a:t>
            </a:r>
          </a:p>
          <a:p>
            <a:pPr algn="ctr"/>
            <a:r>
              <a:rPr lang="es-ES" sz="300" dirty="0" smtClean="0"/>
              <a:t>Ojo</a:t>
            </a:r>
            <a:endParaRPr lang="es-VE" sz="300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35011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</a:t>
            </a:r>
            <a:r>
              <a:rPr lang="es-ES" dirty="0" smtClean="0"/>
              <a:t>Cuestionario elegido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45" name="44 Rectángulo"/>
          <p:cNvSpPr/>
          <p:nvPr/>
        </p:nvSpPr>
        <p:spPr>
          <a:xfrm>
            <a:off x="1997224" y="2708176"/>
            <a:ext cx="3159968" cy="351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Creado por: usuario</a:t>
            </a:r>
            <a:endParaRPr lang="es-VE" dirty="0"/>
          </a:p>
        </p:txBody>
      </p:sp>
      <p:sp>
        <p:nvSpPr>
          <p:cNvPr id="47" name="46 Rectángulo"/>
          <p:cNvSpPr/>
          <p:nvPr/>
        </p:nvSpPr>
        <p:spPr>
          <a:xfrm>
            <a:off x="1997224" y="3212232"/>
            <a:ext cx="3159968" cy="351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Publicado el: XX-XX-XXXX</a:t>
            </a:r>
            <a:endParaRPr lang="es-VE" dirty="0"/>
          </a:p>
        </p:txBody>
      </p:sp>
      <p:sp>
        <p:nvSpPr>
          <p:cNvPr id="48" name="47 Rectángulo"/>
          <p:cNvSpPr/>
          <p:nvPr/>
        </p:nvSpPr>
        <p:spPr>
          <a:xfrm>
            <a:off x="1997224" y="3716288"/>
            <a:ext cx="3159968" cy="351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Visitas: XXXX visitas</a:t>
            </a:r>
            <a:endParaRPr lang="es-VE" dirty="0"/>
          </a:p>
        </p:txBody>
      </p:sp>
      <p:sp>
        <p:nvSpPr>
          <p:cNvPr id="49" name="48 Rectángulo"/>
          <p:cNvSpPr/>
          <p:nvPr/>
        </p:nvSpPr>
        <p:spPr>
          <a:xfrm>
            <a:off x="1994540" y="4199776"/>
            <a:ext cx="3162780" cy="1452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997224" y="4199776"/>
            <a:ext cx="16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Descripción: </a:t>
            </a:r>
            <a:endParaRPr lang="es-VE" dirty="0"/>
          </a:p>
        </p:txBody>
      </p:sp>
      <p:sp>
        <p:nvSpPr>
          <p:cNvPr id="51" name="50 Rectángulo"/>
          <p:cNvSpPr/>
          <p:nvPr/>
        </p:nvSpPr>
        <p:spPr>
          <a:xfrm>
            <a:off x="2063573" y="4499992"/>
            <a:ext cx="2993175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XXXXXXXXXXXXXXXXXXXXXXXXXXXXXXXXXXXXXXXXXXXXXXXXXXXXXXXXXXXXXXXXXXXXXXXXXXXXXXXXXXXXXXXXxxxxx</a:t>
            </a:r>
            <a:endParaRPr lang="es-VE" dirty="0"/>
          </a:p>
        </p:txBody>
      </p:sp>
      <p:sp>
        <p:nvSpPr>
          <p:cNvPr id="52" name="51 Rectángulo"/>
          <p:cNvSpPr/>
          <p:nvPr/>
        </p:nvSpPr>
        <p:spPr>
          <a:xfrm>
            <a:off x="4923843" y="4499992"/>
            <a:ext cx="132906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dirty="0"/>
          </a:p>
        </p:txBody>
      </p:sp>
      <p:sp>
        <p:nvSpPr>
          <p:cNvPr id="53" name="52 Rectángulo"/>
          <p:cNvSpPr/>
          <p:nvPr/>
        </p:nvSpPr>
        <p:spPr>
          <a:xfrm>
            <a:off x="2000198" y="5732512"/>
            <a:ext cx="3156852" cy="6396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Resolver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177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</a:t>
            </a:r>
            <a:r>
              <a:rPr lang="es-ES" dirty="0" smtClean="0"/>
              <a:t>Cuestionario elegido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15" name="14 Rectángulo"/>
          <p:cNvSpPr/>
          <p:nvPr/>
        </p:nvSpPr>
        <p:spPr>
          <a:xfrm>
            <a:off x="1916832" y="2699440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1: ¿Pregunta?</a:t>
            </a:r>
            <a:endParaRPr lang="es-VE" dirty="0"/>
          </a:p>
        </p:txBody>
      </p:sp>
      <p:sp>
        <p:nvSpPr>
          <p:cNvPr id="16" name="15 Rectángulo"/>
          <p:cNvSpPr/>
          <p:nvPr/>
        </p:nvSpPr>
        <p:spPr>
          <a:xfrm>
            <a:off x="1916832" y="3059832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1</a:t>
            </a:r>
            <a:endParaRPr lang="es-VE" sz="1200" dirty="0"/>
          </a:p>
        </p:txBody>
      </p:sp>
      <p:sp>
        <p:nvSpPr>
          <p:cNvPr id="19" name="18 Rectángulo"/>
          <p:cNvSpPr/>
          <p:nvPr/>
        </p:nvSpPr>
        <p:spPr>
          <a:xfrm>
            <a:off x="1916656" y="3276208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2</a:t>
            </a:r>
            <a:endParaRPr lang="es-VE" sz="1200" dirty="0"/>
          </a:p>
        </p:txBody>
      </p:sp>
      <p:sp>
        <p:nvSpPr>
          <p:cNvPr id="20" name="19 Rectángulo"/>
          <p:cNvSpPr/>
          <p:nvPr/>
        </p:nvSpPr>
        <p:spPr>
          <a:xfrm>
            <a:off x="1916832" y="3492584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3</a:t>
            </a:r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1916656" y="3708960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4</a:t>
            </a:r>
            <a:endParaRPr lang="es-VE" sz="1200" dirty="0"/>
          </a:p>
        </p:txBody>
      </p:sp>
      <p:sp>
        <p:nvSpPr>
          <p:cNvPr id="22" name="21 Rectángulo"/>
          <p:cNvSpPr/>
          <p:nvPr/>
        </p:nvSpPr>
        <p:spPr>
          <a:xfrm>
            <a:off x="1916656" y="3925335"/>
            <a:ext cx="3309900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2: ¿Pregunta?</a:t>
            </a:r>
            <a:endParaRPr lang="es-VE" dirty="0"/>
          </a:p>
        </p:txBody>
      </p:sp>
      <p:sp>
        <p:nvSpPr>
          <p:cNvPr id="3" name="2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4868984" y="2699616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4866340" y="3923799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Elipse"/>
          <p:cNvSpPr/>
          <p:nvPr/>
        </p:nvSpPr>
        <p:spPr>
          <a:xfrm>
            <a:off x="3501008" y="486003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139618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42765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Rectángulo"/>
          <p:cNvSpPr/>
          <p:nvPr/>
        </p:nvSpPr>
        <p:spPr>
          <a:xfrm>
            <a:off x="1916656" y="4284015"/>
            <a:ext cx="3309900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3: ¿Pregunta?</a:t>
            </a:r>
            <a:endParaRPr lang="es-VE" dirty="0"/>
          </a:p>
        </p:txBody>
      </p:sp>
      <p:sp>
        <p:nvSpPr>
          <p:cNvPr id="34" name="33 Rectángulo"/>
          <p:cNvSpPr/>
          <p:nvPr/>
        </p:nvSpPr>
        <p:spPr>
          <a:xfrm>
            <a:off x="2793788" y="5868144"/>
            <a:ext cx="1484156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VERIFICAR</a:t>
            </a:r>
            <a:endParaRPr lang="es-VE" dirty="0"/>
          </a:p>
        </p:txBody>
      </p:sp>
      <p:sp>
        <p:nvSpPr>
          <p:cNvPr id="4" name="3 Elipse"/>
          <p:cNvSpPr/>
          <p:nvPr/>
        </p:nvSpPr>
        <p:spPr>
          <a:xfrm>
            <a:off x="4509616" y="2771800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35 Elipse"/>
          <p:cNvSpPr/>
          <p:nvPr/>
        </p:nvSpPr>
        <p:spPr>
          <a:xfrm>
            <a:off x="4509616" y="3997519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Elipse"/>
          <p:cNvSpPr/>
          <p:nvPr/>
        </p:nvSpPr>
        <p:spPr>
          <a:xfrm>
            <a:off x="4509616" y="4356199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37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4869160" y="4284191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0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51720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</a:t>
            </a:r>
            <a:r>
              <a:rPr lang="es-ES" dirty="0" smtClean="0"/>
              <a:t>Cuestionario elegido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15" name="14 Rectángulo"/>
          <p:cNvSpPr/>
          <p:nvPr/>
        </p:nvSpPr>
        <p:spPr>
          <a:xfrm>
            <a:off x="1916832" y="2699440"/>
            <a:ext cx="3312368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1: ¿Pregunta?</a:t>
            </a:r>
            <a:endParaRPr lang="es-VE" dirty="0"/>
          </a:p>
        </p:txBody>
      </p:sp>
      <p:sp>
        <p:nvSpPr>
          <p:cNvPr id="16" name="15 Rectángulo"/>
          <p:cNvSpPr/>
          <p:nvPr/>
        </p:nvSpPr>
        <p:spPr>
          <a:xfrm>
            <a:off x="1916832" y="3059832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1</a:t>
            </a:r>
            <a:endParaRPr lang="es-VE" sz="1200" dirty="0"/>
          </a:p>
        </p:txBody>
      </p:sp>
      <p:sp>
        <p:nvSpPr>
          <p:cNvPr id="19" name="18 Rectángulo"/>
          <p:cNvSpPr/>
          <p:nvPr/>
        </p:nvSpPr>
        <p:spPr>
          <a:xfrm>
            <a:off x="1916656" y="3276208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2</a:t>
            </a:r>
            <a:endParaRPr lang="es-VE" sz="1200" dirty="0"/>
          </a:p>
        </p:txBody>
      </p:sp>
      <p:sp>
        <p:nvSpPr>
          <p:cNvPr id="20" name="19 Rectángulo"/>
          <p:cNvSpPr/>
          <p:nvPr/>
        </p:nvSpPr>
        <p:spPr>
          <a:xfrm>
            <a:off x="1916832" y="3492584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3</a:t>
            </a:r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1916656" y="3708960"/>
            <a:ext cx="3312368" cy="21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O Opción 4</a:t>
            </a:r>
            <a:endParaRPr lang="es-VE" sz="1200" dirty="0"/>
          </a:p>
        </p:txBody>
      </p:sp>
      <p:sp>
        <p:nvSpPr>
          <p:cNvPr id="22" name="21 Rectángulo"/>
          <p:cNvSpPr/>
          <p:nvPr/>
        </p:nvSpPr>
        <p:spPr>
          <a:xfrm>
            <a:off x="1916656" y="3925335"/>
            <a:ext cx="3309900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2: ¿Pregunta?</a:t>
            </a:r>
            <a:endParaRPr lang="es-VE" dirty="0"/>
          </a:p>
        </p:txBody>
      </p:sp>
      <p:sp>
        <p:nvSpPr>
          <p:cNvPr id="3" name="2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4868984" y="2699616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4866340" y="3923799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Elipse"/>
          <p:cNvSpPr/>
          <p:nvPr/>
        </p:nvSpPr>
        <p:spPr>
          <a:xfrm>
            <a:off x="3501008" y="4860032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Elipse"/>
          <p:cNvSpPr/>
          <p:nvPr/>
        </p:nvSpPr>
        <p:spPr>
          <a:xfrm>
            <a:off x="3498716" y="5139618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Elipse"/>
          <p:cNvSpPr/>
          <p:nvPr/>
        </p:nvSpPr>
        <p:spPr>
          <a:xfrm>
            <a:off x="3501008" y="5427650"/>
            <a:ext cx="74300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Rectángulo"/>
          <p:cNvSpPr/>
          <p:nvPr/>
        </p:nvSpPr>
        <p:spPr>
          <a:xfrm>
            <a:off x="1916656" y="4284015"/>
            <a:ext cx="3309900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Pregunta 3: ¿Pregunta?</a:t>
            </a:r>
            <a:endParaRPr lang="es-VE" dirty="0"/>
          </a:p>
        </p:txBody>
      </p:sp>
      <p:sp>
        <p:nvSpPr>
          <p:cNvPr id="34" name="33 Rectángulo"/>
          <p:cNvSpPr/>
          <p:nvPr/>
        </p:nvSpPr>
        <p:spPr>
          <a:xfrm>
            <a:off x="2793788" y="5868144"/>
            <a:ext cx="1484156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REINTENTAR</a:t>
            </a:r>
            <a:endParaRPr lang="es-VE" dirty="0"/>
          </a:p>
        </p:txBody>
      </p:sp>
      <p:sp>
        <p:nvSpPr>
          <p:cNvPr id="4" name="3 Elipse"/>
          <p:cNvSpPr/>
          <p:nvPr/>
        </p:nvSpPr>
        <p:spPr>
          <a:xfrm>
            <a:off x="4509616" y="2771800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35 Elipse"/>
          <p:cNvSpPr/>
          <p:nvPr/>
        </p:nvSpPr>
        <p:spPr>
          <a:xfrm>
            <a:off x="4509616" y="3997519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Elipse"/>
          <p:cNvSpPr/>
          <p:nvPr/>
        </p:nvSpPr>
        <p:spPr>
          <a:xfrm>
            <a:off x="4509616" y="4356199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37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4869160" y="4284191"/>
            <a:ext cx="360392" cy="360040"/>
          </a:xfrm>
          <a:prstGeom prst="actionButtonBackPrevio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23 Rectángulo"/>
          <p:cNvSpPr/>
          <p:nvPr/>
        </p:nvSpPr>
        <p:spPr>
          <a:xfrm>
            <a:off x="4365104" y="5868144"/>
            <a:ext cx="861452" cy="360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Reportar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347155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815</Words>
  <Application>Microsoft Office PowerPoint</Application>
  <PresentationFormat>Carta (216 x 279 mm)</PresentationFormat>
  <Paragraphs>366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Dnuke</dc:creator>
  <cp:lastModifiedBy>lab1</cp:lastModifiedBy>
  <cp:revision>22</cp:revision>
  <dcterms:created xsi:type="dcterms:W3CDTF">2017-02-21T19:01:19Z</dcterms:created>
  <dcterms:modified xsi:type="dcterms:W3CDTF">2017-03-07T20:22:27Z</dcterms:modified>
</cp:coreProperties>
</file>