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16459200"/>
  <p:notesSz cx="6858000" cy="9144000"/>
  <p:defaultTextStyle>
    <a:defPPr>
      <a:defRPr lang="en-US"/>
    </a:defPPr>
    <a:lvl1pPr marL="0" algn="l" defTabSz="250801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1254008" algn="l" defTabSz="250801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2508016" algn="l" defTabSz="250801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3pPr>
    <a:lvl4pPr marL="3762025" algn="l" defTabSz="250801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4pPr>
    <a:lvl5pPr marL="5016033" algn="l" defTabSz="250801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5pPr>
    <a:lvl6pPr marL="6270041" algn="l" defTabSz="250801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7524049" algn="l" defTabSz="250801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8778057" algn="l" defTabSz="250801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0032066" algn="l" defTabSz="250801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116" y="132"/>
      </p:cViewPr>
      <p:guideLst>
        <p:guide orient="horz" pos="518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711104"/>
        <c:axId val="236711664"/>
      </c:lineChart>
      <c:catAx>
        <c:axId val="236711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6711664"/>
        <c:crosses val="autoZero"/>
        <c:auto val="1"/>
        <c:lblAlgn val="ctr"/>
        <c:lblOffset val="100"/>
        <c:noMultiLvlLbl val="0"/>
      </c:catAx>
      <c:valAx>
        <c:axId val="236711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6711104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155573179251867E-2"/>
          <c:y val="4.1289046615651873E-2"/>
          <c:w val="0.74979552959105944"/>
          <c:h val="0.842672914125171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715024"/>
        <c:axId val="236924336"/>
      </c:barChart>
      <c:catAx>
        <c:axId val="23671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6924336"/>
        <c:crosses val="autoZero"/>
        <c:auto val="1"/>
        <c:lblAlgn val="ctr"/>
        <c:lblOffset val="100"/>
        <c:noMultiLvlLbl val="0"/>
      </c:catAx>
      <c:valAx>
        <c:axId val="236924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6715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817782857787968"/>
          <c:y val="0.4069651768881003"/>
          <c:w val="0.14802415827053877"/>
          <c:h val="0.1954591327492514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DB0DC-CFB4-4ACC-94BE-C3E47584DC4A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3977E-C5C1-4F73-8491-9BFD484A0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685800"/>
            <a:ext cx="5715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3977E-C5C1-4F73-8491-9BFD484A02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022"/>
            <a:ext cx="23317200" cy="3528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880"/>
            <a:ext cx="1920240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62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7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03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426" y="2110741"/>
            <a:ext cx="22217064" cy="449389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8716" y="2110741"/>
            <a:ext cx="66203511" cy="449389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0576562"/>
            <a:ext cx="23317200" cy="3268980"/>
          </a:xfrm>
        </p:spPr>
        <p:txBody>
          <a:bodyPr anchor="t"/>
          <a:lstStyle>
            <a:lvl1pPr algn="l">
              <a:defRPr sz="1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6976112"/>
            <a:ext cx="23317200" cy="3600449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54008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50801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6202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5016033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270041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52404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778057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10032066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8714" y="12291061"/>
            <a:ext cx="44210286" cy="34758632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6202" y="12291061"/>
            <a:ext cx="44210289" cy="34758632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3684271"/>
            <a:ext cx="12120564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5000" b="1"/>
            </a:lvl3pPr>
            <a:lvl4pPr marL="3762025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6" indent="0">
              <a:buNone/>
              <a:defRPr sz="4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5219700"/>
            <a:ext cx="12120564" cy="9483092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50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3684271"/>
            <a:ext cx="12125325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5000" b="1"/>
            </a:lvl3pPr>
            <a:lvl4pPr marL="3762025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6" indent="0">
              <a:buNone/>
              <a:defRPr sz="4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219700"/>
            <a:ext cx="12125325" cy="9483092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50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655320"/>
            <a:ext cx="9024939" cy="2788920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320"/>
            <a:ext cx="15335250" cy="14047472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6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444240"/>
            <a:ext cx="9024939" cy="11258552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5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6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1521440"/>
            <a:ext cx="16459200" cy="1360172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470660"/>
            <a:ext cx="16459200" cy="9875520"/>
          </a:xfrm>
        </p:spPr>
        <p:txBody>
          <a:bodyPr/>
          <a:lstStyle>
            <a:lvl1pPr marL="0" indent="0">
              <a:buNone/>
              <a:defRPr sz="8800"/>
            </a:lvl1pPr>
            <a:lvl2pPr marL="1254008" indent="0">
              <a:buNone/>
              <a:defRPr sz="7700"/>
            </a:lvl2pPr>
            <a:lvl3pPr marL="2508016" indent="0">
              <a:buNone/>
              <a:defRPr sz="6600"/>
            </a:lvl3pPr>
            <a:lvl4pPr marL="3762025" indent="0">
              <a:buNone/>
              <a:defRPr sz="5500"/>
            </a:lvl4pPr>
            <a:lvl5pPr marL="5016033" indent="0">
              <a:buNone/>
              <a:defRPr sz="5500"/>
            </a:lvl5pPr>
            <a:lvl6pPr marL="6270041" indent="0">
              <a:buNone/>
              <a:defRPr sz="5500"/>
            </a:lvl6pPr>
            <a:lvl7pPr marL="7524049" indent="0">
              <a:buNone/>
              <a:defRPr sz="5500"/>
            </a:lvl7pPr>
            <a:lvl8pPr marL="8778057" indent="0">
              <a:buNone/>
              <a:defRPr sz="5500"/>
            </a:lvl8pPr>
            <a:lvl9pPr marL="10032066" indent="0">
              <a:buNone/>
              <a:defRPr sz="5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2881611"/>
            <a:ext cx="16459200" cy="1931669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5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6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  <a:prstGeom prst="rect">
            <a:avLst/>
          </a:prstGeom>
        </p:spPr>
        <p:txBody>
          <a:bodyPr vert="horz" lIns="250802" tIns="125401" rIns="250802" bIns="1254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840481"/>
            <a:ext cx="24688800" cy="10862312"/>
          </a:xfrm>
          <a:prstGeom prst="rect">
            <a:avLst/>
          </a:prstGeom>
        </p:spPr>
        <p:txBody>
          <a:bodyPr vert="horz" lIns="250802" tIns="125401" rIns="250802" bIns="1254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5255242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72F8-F46B-42B4-B5EB-4DFEF94DAE19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5255242"/>
            <a:ext cx="8686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5255242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08016" rtl="0" eaLnBrk="1" latinLnBrk="0" hangingPunct="1">
        <a:spcBef>
          <a:spcPct val="0"/>
        </a:spcBef>
        <a:buNone/>
        <a:defRPr sz="1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250801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63" indent="-783755" algn="l" defTabSz="2508016" rtl="0" eaLnBrk="1" latinLnBrk="0" hangingPunct="1">
        <a:spcBef>
          <a:spcPct val="20000"/>
        </a:spcBef>
        <a:buFont typeface="Arial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1" indent="-627004" algn="l" defTabSz="2508016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029" indent="-627004" algn="l" defTabSz="2508016" rtl="0" eaLnBrk="1" latinLnBrk="0" hangingPunct="1">
        <a:spcBef>
          <a:spcPct val="20000"/>
        </a:spcBef>
        <a:buFont typeface="Arial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43037" indent="-627004" algn="l" defTabSz="2508016" rtl="0" eaLnBrk="1" latinLnBrk="0" hangingPunct="1">
        <a:spcBef>
          <a:spcPct val="20000"/>
        </a:spcBef>
        <a:buFont typeface="Arial" pitchFamily="34" charset="0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897045" indent="-627004" algn="l" defTabSz="2508016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151053" indent="-627004" algn="l" defTabSz="2508016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405062" indent="-627004" algn="l" defTabSz="2508016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659070" indent="-627004" algn="l" defTabSz="2508016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08016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254008" algn="l" defTabSz="2508016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508016" algn="l" defTabSz="2508016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762025" algn="l" defTabSz="2508016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016033" algn="l" defTabSz="2508016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270041" algn="l" defTabSz="2508016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524049" algn="l" defTabSz="2508016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778057" algn="l" defTabSz="2508016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10032066" algn="l" defTabSz="2508016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 txBox="1">
            <a:spLocks noChangeArrowheads="1"/>
          </p:cNvSpPr>
          <p:nvPr/>
        </p:nvSpPr>
        <p:spPr bwMode="auto">
          <a:xfrm>
            <a:off x="419100" y="2743201"/>
            <a:ext cx="26593800" cy="13030200"/>
          </a:xfrm>
          <a:prstGeom prst="rect">
            <a:avLst/>
          </a:prstGeom>
          <a:noFill/>
          <a:ln w="889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sz="77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ine 37"/>
          <p:cNvSpPr>
            <a:spLocks noChangeShapeType="1"/>
          </p:cNvSpPr>
          <p:nvPr/>
        </p:nvSpPr>
        <p:spPr bwMode="auto">
          <a:xfrm flipV="1">
            <a:off x="762000" y="1371600"/>
            <a:ext cx="25908000" cy="0"/>
          </a:xfrm>
          <a:prstGeom prst="line">
            <a:avLst/>
          </a:prstGeom>
          <a:noFill/>
          <a:ln w="88900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lIns="263347" tIns="263347" rIns="263347" bIns="263347">
            <a:spAutoFit/>
          </a:bodyPr>
          <a:lstStyle/>
          <a:p>
            <a:endParaRPr lang="en-US"/>
          </a:p>
        </p:txBody>
      </p:sp>
      <p:sp>
        <p:nvSpPr>
          <p:cNvPr id="5" name="Rectangle 167"/>
          <p:cNvSpPr>
            <a:spLocks noChangeArrowheads="1"/>
          </p:cNvSpPr>
          <p:nvPr/>
        </p:nvSpPr>
        <p:spPr bwMode="auto">
          <a:xfrm>
            <a:off x="762000" y="1371600"/>
            <a:ext cx="258696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42297" tIns="121148" rIns="242297" bIns="121148" anchor="ctr"/>
          <a:lstStyle/>
          <a:p>
            <a:pPr algn="ctr" defTabSz="2421890">
              <a:spcAft>
                <a:spcPts val="960"/>
              </a:spcAft>
              <a:defRPr/>
            </a:pPr>
            <a:r>
              <a:rPr lang="en-US" sz="3500" dirty="0">
                <a:solidFill>
                  <a:srgbClr val="002060"/>
                </a:solidFill>
                <a:latin typeface="Palatino Linotype" pitchFamily="18" charset="0"/>
              </a:rPr>
              <a:t>Project Personnel, </a:t>
            </a:r>
            <a:r>
              <a:rPr lang="en-US" sz="3500" dirty="0" smtClean="0">
                <a:solidFill>
                  <a:srgbClr val="002060"/>
                </a:solidFill>
                <a:latin typeface="Palatino Linotype" pitchFamily="18" charset="0"/>
              </a:rPr>
              <a:t>Division, Agency Name (if applicable)</a:t>
            </a:r>
            <a:endParaRPr lang="en-US" sz="3500" dirty="0">
              <a:solidFill>
                <a:srgbClr val="002060"/>
              </a:solidFill>
              <a:latin typeface="Palatino Linotype" pitchFamily="18" charset="0"/>
            </a:endParaRPr>
          </a:p>
          <a:p>
            <a:pPr algn="ctr" defTabSz="2421890">
              <a:spcAft>
                <a:spcPts val="960"/>
              </a:spcAft>
              <a:defRPr/>
            </a:pPr>
            <a:r>
              <a:rPr lang="en-US" sz="3500" dirty="0" smtClean="0">
                <a:solidFill>
                  <a:srgbClr val="002060"/>
                </a:solidFill>
                <a:latin typeface="Palatino Linotype" pitchFamily="18" charset="0"/>
              </a:rPr>
              <a:t>University of Illinois at Chicago School of Public Health | Chicago, Illinois</a:t>
            </a:r>
            <a:endParaRPr lang="en-US" sz="350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6" name="Rectangle 167"/>
          <p:cNvSpPr>
            <a:spLocks noChangeArrowheads="1"/>
          </p:cNvSpPr>
          <p:nvPr/>
        </p:nvSpPr>
        <p:spPr bwMode="auto">
          <a:xfrm>
            <a:off x="735724" y="0"/>
            <a:ext cx="2590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42297" tIns="121148" rIns="242297" bIns="121148" anchor="ctr"/>
          <a:lstStyle/>
          <a:p>
            <a:pPr algn="ctr" defTabSz="2421890">
              <a:spcAft>
                <a:spcPts val="960"/>
              </a:spcAft>
              <a:defRPr/>
            </a:pPr>
            <a:r>
              <a:rPr lang="en-US" sz="6500" dirty="0">
                <a:solidFill>
                  <a:srgbClr val="002060"/>
                </a:solidFill>
                <a:latin typeface="Palatino Linotype" pitchFamily="18" charset="0"/>
              </a:rPr>
              <a:t>Project Title</a:t>
            </a:r>
          </a:p>
        </p:txBody>
      </p:sp>
      <p:sp>
        <p:nvSpPr>
          <p:cNvPr id="15" name="Rectangle 16"/>
          <p:cNvSpPr txBox="1">
            <a:spLocks noChangeArrowheads="1"/>
          </p:cNvSpPr>
          <p:nvPr/>
        </p:nvSpPr>
        <p:spPr bwMode="auto">
          <a:xfrm>
            <a:off x="710324" y="3600451"/>
            <a:ext cx="6757276" cy="411480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900" dirty="0">
                <a:solidFill>
                  <a:srgbClr val="002060"/>
                </a:solidFill>
                <a:latin typeface="Palatino Linotype" pitchFamily="18" charset="0"/>
              </a:rPr>
              <a:t>This section </a:t>
            </a: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may include:</a:t>
            </a:r>
            <a:endParaRPr lang="en-US" sz="1900" dirty="0">
              <a:solidFill>
                <a:srgbClr val="002060"/>
              </a:solidFill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Contextual information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Problem definition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Rationale </a:t>
            </a: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for </a:t>
            </a: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study or evaluation</a:t>
            </a:r>
            <a:endParaRPr lang="en-US" sz="1900" dirty="0" smtClean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17" name="Rectangle 16"/>
          <p:cNvSpPr txBox="1">
            <a:spLocks noChangeArrowheads="1"/>
          </p:cNvSpPr>
          <p:nvPr/>
        </p:nvSpPr>
        <p:spPr bwMode="auto">
          <a:xfrm>
            <a:off x="19951700" y="3600451"/>
            <a:ext cx="6794500" cy="668654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This section may include: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Discussion and summary of major findings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Implications of results and findings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Interpretation of results and findings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Impact of results and findings</a:t>
            </a:r>
            <a:endParaRPr lang="en-US" sz="190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18" name="Rectangle 16"/>
          <p:cNvSpPr txBox="1">
            <a:spLocks noChangeArrowheads="1"/>
          </p:cNvSpPr>
          <p:nvPr/>
        </p:nvSpPr>
        <p:spPr bwMode="auto">
          <a:xfrm>
            <a:off x="19951700" y="2914651"/>
            <a:ext cx="6794500" cy="68579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900" b="1" dirty="0">
                <a:solidFill>
                  <a:srgbClr val="002060"/>
                </a:solidFill>
                <a:latin typeface="Palatino Linotype" pitchFamily="18" charset="0"/>
              </a:rPr>
              <a:t>Conclusion</a:t>
            </a:r>
          </a:p>
        </p:txBody>
      </p:sp>
      <p:sp>
        <p:nvSpPr>
          <p:cNvPr id="19" name="Rectangle 16"/>
          <p:cNvSpPr txBox="1">
            <a:spLocks noChangeArrowheads="1"/>
          </p:cNvSpPr>
          <p:nvPr/>
        </p:nvSpPr>
        <p:spPr bwMode="auto">
          <a:xfrm>
            <a:off x="7683500" y="3600450"/>
            <a:ext cx="12001500" cy="1200150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900" dirty="0">
                <a:solidFill>
                  <a:srgbClr val="002060"/>
                </a:solidFill>
                <a:latin typeface="Palatino Linotype" pitchFamily="18" charset="0"/>
              </a:rPr>
              <a:t>This will be the largest section of your poster.  Arrange </a:t>
            </a: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your results in </a:t>
            </a:r>
            <a:r>
              <a:rPr lang="en-US" sz="1900" dirty="0">
                <a:solidFill>
                  <a:srgbClr val="002060"/>
                </a:solidFill>
                <a:latin typeface="Palatino Linotype" pitchFamily="18" charset="0"/>
              </a:rPr>
              <a:t>a logical order to according to the points you want to get across.  Use tables, graphs, and charts to illustrate findings.</a:t>
            </a:r>
          </a:p>
        </p:txBody>
      </p:sp>
      <p:sp>
        <p:nvSpPr>
          <p:cNvPr id="20" name="Rectangle 16"/>
          <p:cNvSpPr txBox="1">
            <a:spLocks noChangeArrowheads="1"/>
          </p:cNvSpPr>
          <p:nvPr/>
        </p:nvSpPr>
        <p:spPr bwMode="auto">
          <a:xfrm>
            <a:off x="7683500" y="2914651"/>
            <a:ext cx="12001500" cy="68579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900" b="1" dirty="0">
                <a:solidFill>
                  <a:srgbClr val="002060"/>
                </a:solidFill>
                <a:latin typeface="Palatino Linotype" pitchFamily="18" charset="0"/>
              </a:rPr>
              <a:t>Results</a:t>
            </a:r>
          </a:p>
        </p:txBody>
      </p:sp>
      <p:sp>
        <p:nvSpPr>
          <p:cNvPr id="21" name="Rectangle 16"/>
          <p:cNvSpPr txBox="1">
            <a:spLocks noChangeArrowheads="1"/>
          </p:cNvSpPr>
          <p:nvPr/>
        </p:nvSpPr>
        <p:spPr bwMode="auto">
          <a:xfrm>
            <a:off x="710324" y="11487149"/>
            <a:ext cx="6757276" cy="411480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This section may include: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Design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Procedures for data collection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Procedures for implementation</a:t>
            </a:r>
            <a:endParaRPr lang="en-US" sz="190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23" name="Rectangle 16"/>
          <p:cNvSpPr txBox="1">
            <a:spLocks noChangeArrowheads="1"/>
          </p:cNvSpPr>
          <p:nvPr/>
        </p:nvSpPr>
        <p:spPr bwMode="auto">
          <a:xfrm>
            <a:off x="710324" y="10801350"/>
            <a:ext cx="6757276" cy="68579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900" b="1" dirty="0">
                <a:solidFill>
                  <a:srgbClr val="002060"/>
                </a:solidFill>
                <a:latin typeface="Palatino Linotype" pitchFamily="18" charset="0"/>
              </a:rPr>
              <a:t>Methods</a:t>
            </a:r>
          </a:p>
        </p:txBody>
      </p:sp>
      <p:sp>
        <p:nvSpPr>
          <p:cNvPr id="16" name="Rectangle 16"/>
          <p:cNvSpPr txBox="1">
            <a:spLocks noChangeArrowheads="1"/>
          </p:cNvSpPr>
          <p:nvPr/>
        </p:nvSpPr>
        <p:spPr bwMode="auto">
          <a:xfrm>
            <a:off x="710324" y="2914651"/>
            <a:ext cx="6757276" cy="68579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900" b="1" dirty="0" smtClean="0">
                <a:solidFill>
                  <a:srgbClr val="002060"/>
                </a:solidFill>
                <a:latin typeface="Palatino Linotype" pitchFamily="18" charset="0"/>
              </a:rPr>
              <a:t>Background</a:t>
            </a:r>
            <a:endParaRPr lang="en-US" sz="2900" b="1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26" name="Rectangle 16"/>
          <p:cNvSpPr txBox="1">
            <a:spLocks noChangeArrowheads="1"/>
          </p:cNvSpPr>
          <p:nvPr/>
        </p:nvSpPr>
        <p:spPr bwMode="auto">
          <a:xfrm>
            <a:off x="19951700" y="11144250"/>
            <a:ext cx="6794500" cy="188595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400" dirty="0">
                <a:solidFill>
                  <a:srgbClr val="002060"/>
                </a:solidFill>
                <a:latin typeface="Palatino Linotype" pitchFamily="18" charset="0"/>
              </a:rPr>
              <a:t>This section can be a smaller font, especially if there are several papers to cite</a:t>
            </a:r>
            <a:r>
              <a:rPr lang="en-US" sz="1400" dirty="0" smtClean="0">
                <a:solidFill>
                  <a:srgbClr val="002060"/>
                </a:solidFill>
                <a:latin typeface="Palatino Linotype" pitchFamily="18" charset="0"/>
              </a:rPr>
              <a:t>.</a:t>
            </a:r>
          </a:p>
        </p:txBody>
      </p:sp>
      <p:sp>
        <p:nvSpPr>
          <p:cNvPr id="27" name="Rectangle 16"/>
          <p:cNvSpPr txBox="1">
            <a:spLocks noChangeArrowheads="1"/>
          </p:cNvSpPr>
          <p:nvPr/>
        </p:nvSpPr>
        <p:spPr bwMode="auto">
          <a:xfrm>
            <a:off x="19951700" y="10458451"/>
            <a:ext cx="6794500" cy="68579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900" b="1" dirty="0" smtClean="0">
                <a:solidFill>
                  <a:srgbClr val="002060"/>
                </a:solidFill>
                <a:latin typeface="Palatino Linotype" pitchFamily="18" charset="0"/>
              </a:rPr>
              <a:t>References</a:t>
            </a:r>
            <a:endParaRPr lang="en-US" sz="2900" b="1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28" name="Rectangle 16"/>
          <p:cNvSpPr txBox="1">
            <a:spLocks noChangeArrowheads="1"/>
          </p:cNvSpPr>
          <p:nvPr/>
        </p:nvSpPr>
        <p:spPr bwMode="auto">
          <a:xfrm>
            <a:off x="19951700" y="13887450"/>
            <a:ext cx="6794500" cy="171450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900" dirty="0">
                <a:solidFill>
                  <a:srgbClr val="002060"/>
                </a:solidFill>
                <a:latin typeface="Palatino Linotype" pitchFamily="18" charset="0"/>
              </a:rPr>
              <a:t>If your work is funded, indicate the </a:t>
            </a: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sponsor and grant number.  </a:t>
            </a:r>
            <a:r>
              <a:rPr lang="en-US" sz="1900" dirty="0">
                <a:solidFill>
                  <a:srgbClr val="002060"/>
                </a:solidFill>
                <a:latin typeface="Palatino Linotype" pitchFamily="18" charset="0"/>
              </a:rPr>
              <a:t>Also, if other faculty, staff, or students assisted you but are not co-authors, they can be mentioned here.  </a:t>
            </a:r>
          </a:p>
        </p:txBody>
      </p:sp>
      <p:sp>
        <p:nvSpPr>
          <p:cNvPr id="29" name="Rectangle 16"/>
          <p:cNvSpPr txBox="1">
            <a:spLocks noChangeArrowheads="1"/>
          </p:cNvSpPr>
          <p:nvPr/>
        </p:nvSpPr>
        <p:spPr bwMode="auto">
          <a:xfrm>
            <a:off x="19951700" y="13201651"/>
            <a:ext cx="6794500" cy="68579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900" b="1" dirty="0">
                <a:solidFill>
                  <a:srgbClr val="002060"/>
                </a:solidFill>
                <a:latin typeface="Palatino Linotype" pitchFamily="18" charset="0"/>
              </a:rPr>
              <a:t>Acknowledgements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4033500" y="5486400"/>
          <a:ext cx="5334000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8000"/>
                <a:gridCol w="1778000"/>
                <a:gridCol w="1778000"/>
              </a:tblGrid>
              <a:tr h="342900">
                <a:tc gridSpan="3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Table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 2</a:t>
                      </a:r>
                      <a:endParaRPr lang="en-US" sz="1800" dirty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76200" marR="7620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Example</a:t>
                      </a:r>
                      <a:r>
                        <a:rPr lang="en-US" sz="1700" baseline="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 1</a:t>
                      </a:r>
                      <a:endParaRPr lang="en-US" sz="1700" dirty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pPr marL="0" marR="0" indent="0" algn="l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Example</a:t>
                      </a:r>
                      <a:r>
                        <a:rPr lang="en-US" sz="1700" baseline="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 2</a:t>
                      </a:r>
                      <a:endParaRPr lang="en-US" sz="1700" dirty="0" smtClean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pPr marL="0" marR="0" indent="0" algn="l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Example</a:t>
                      </a:r>
                      <a:r>
                        <a:rPr lang="en-US" sz="1700" baseline="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 3</a:t>
                      </a:r>
                      <a:endParaRPr lang="en-US" sz="1700" dirty="0" smtClean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76200" marR="76200" marT="34290" marB="34290"/>
                </a:tc>
              </a:tr>
              <a:tr h="34290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</a:tr>
              <a:tr h="32004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</a:tr>
              <a:tr h="32004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</a:tr>
              <a:tr h="32004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</a:tr>
              <a:tr h="32004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</a:tr>
              <a:tr h="32004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</a:tr>
            </a:tbl>
          </a:graphicData>
        </a:graphic>
      </p:graphicFrame>
      <p:graphicFrame>
        <p:nvGraphicFramePr>
          <p:cNvPr id="32" name="Chart 31"/>
          <p:cNvGraphicFramePr/>
          <p:nvPr/>
        </p:nvGraphicFramePr>
        <p:xfrm>
          <a:off x="13970000" y="11029950"/>
          <a:ext cx="5588000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8001000" y="5486400"/>
          <a:ext cx="5334000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8000"/>
                <a:gridCol w="1778000"/>
                <a:gridCol w="1778000"/>
              </a:tblGrid>
              <a:tr h="342900">
                <a:tc gridSpan="3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Table</a:t>
                      </a:r>
                      <a:r>
                        <a:rPr lang="en-US" sz="1800" baseline="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 1</a:t>
                      </a:r>
                      <a:endParaRPr lang="en-US" sz="1800" dirty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76200" marR="7620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Example</a:t>
                      </a:r>
                      <a:r>
                        <a:rPr lang="en-US" sz="1700" baseline="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 1</a:t>
                      </a:r>
                      <a:endParaRPr lang="en-US" sz="1700" dirty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pPr marL="0" marR="0" indent="0" algn="l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Example</a:t>
                      </a:r>
                      <a:r>
                        <a:rPr lang="en-US" sz="1700" baseline="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 2</a:t>
                      </a:r>
                      <a:endParaRPr lang="en-US" sz="1700" dirty="0" smtClean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pPr marL="0" marR="0" indent="0" algn="l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Example</a:t>
                      </a:r>
                      <a:r>
                        <a:rPr lang="en-US" sz="1700" baseline="0" dirty="0" smtClean="0">
                          <a:solidFill>
                            <a:srgbClr val="002060"/>
                          </a:solidFill>
                          <a:latin typeface="Palatino Linotype" pitchFamily="18" charset="0"/>
                        </a:rPr>
                        <a:t> 3</a:t>
                      </a:r>
                      <a:endParaRPr lang="en-US" sz="1700" dirty="0" smtClean="0">
                        <a:solidFill>
                          <a:srgbClr val="002060"/>
                        </a:solidFill>
                        <a:latin typeface="Palatino Linotype" pitchFamily="18" charset="0"/>
                      </a:endParaRPr>
                    </a:p>
                  </a:txBody>
                  <a:tcPr marL="76200" marR="76200" marT="34290" marB="34290"/>
                </a:tc>
              </a:tr>
              <a:tr h="34290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</a:tr>
              <a:tr h="32004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</a:tr>
              <a:tr h="32004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</a:tr>
              <a:tr h="32004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</a:tr>
              <a:tr h="32004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</a:tr>
              <a:tr h="32004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76200" marR="76200" marT="34290" marB="3429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6200" marR="76200" marT="34290" marB="34290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4414500" y="10801350"/>
            <a:ext cx="4000500" cy="36625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/>
          <a:p>
            <a:pPr algn="ctr"/>
            <a:r>
              <a:rPr lang="en-US" sz="1900" dirty="0">
                <a:solidFill>
                  <a:srgbClr val="002060"/>
                </a:solidFill>
                <a:latin typeface="Palatino Linotype" pitchFamily="18" charset="0"/>
              </a:rPr>
              <a:t>Chart 2 Title</a:t>
            </a:r>
          </a:p>
        </p:txBody>
      </p:sp>
      <p:graphicFrame>
        <p:nvGraphicFramePr>
          <p:cNvPr id="35" name="Chart 34"/>
          <p:cNvGraphicFramePr/>
          <p:nvPr/>
        </p:nvGraphicFramePr>
        <p:xfrm>
          <a:off x="7874000" y="11029950"/>
          <a:ext cx="5905500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572500" y="10801350"/>
            <a:ext cx="4000500" cy="36625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/>
          <a:p>
            <a:pPr algn="ctr"/>
            <a:r>
              <a:rPr lang="en-US" sz="1900" dirty="0">
                <a:solidFill>
                  <a:srgbClr val="002060"/>
                </a:solidFill>
                <a:latin typeface="Palatino Linotype" pitchFamily="18" charset="0"/>
              </a:rPr>
              <a:t>Chart 1 Title</a:t>
            </a:r>
          </a:p>
        </p:txBody>
      </p:sp>
      <p:pic>
        <p:nvPicPr>
          <p:cNvPr id="25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03" y="-224873"/>
            <a:ext cx="4159324" cy="18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16"/>
          <p:cNvSpPr txBox="1">
            <a:spLocks noChangeArrowheads="1"/>
          </p:cNvSpPr>
          <p:nvPr/>
        </p:nvSpPr>
        <p:spPr bwMode="auto">
          <a:xfrm>
            <a:off x="710324" y="8553451"/>
            <a:ext cx="6757276" cy="211454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900" dirty="0">
                <a:solidFill>
                  <a:srgbClr val="002060"/>
                </a:solidFill>
                <a:latin typeface="Palatino Linotype" pitchFamily="18" charset="0"/>
              </a:rPr>
              <a:t>This section </a:t>
            </a: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may include:</a:t>
            </a:r>
            <a:endParaRPr lang="en-US" sz="1900" dirty="0">
              <a:solidFill>
                <a:srgbClr val="002060"/>
              </a:solidFill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Goals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Objectives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Choice of a particular </a:t>
            </a:r>
            <a:r>
              <a:rPr lang="en-US" sz="1900" dirty="0" smtClean="0">
                <a:solidFill>
                  <a:srgbClr val="002060"/>
                </a:solidFill>
                <a:latin typeface="Palatino Linotype" pitchFamily="18" charset="0"/>
              </a:rPr>
              <a:t>solution for evaluation</a:t>
            </a:r>
            <a:endParaRPr lang="en-US" sz="1900" dirty="0" smtClean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36" name="Rectangle 16"/>
          <p:cNvSpPr txBox="1">
            <a:spLocks noChangeArrowheads="1"/>
          </p:cNvSpPr>
          <p:nvPr/>
        </p:nvSpPr>
        <p:spPr bwMode="auto">
          <a:xfrm>
            <a:off x="710324" y="7867651"/>
            <a:ext cx="6757276" cy="685799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60774" tIns="260774" rIns="260774" bIns="26077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900" b="1" dirty="0" smtClean="0">
                <a:solidFill>
                  <a:srgbClr val="002060"/>
                </a:solidFill>
                <a:latin typeface="Palatino Linotype" pitchFamily="18" charset="0"/>
              </a:rPr>
              <a:t>Aims</a:t>
            </a:r>
            <a:endParaRPr lang="en-US" sz="2900" b="1" dirty="0">
              <a:solidFill>
                <a:srgbClr val="002060"/>
              </a:solidFill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215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 Paberzs</dc:creator>
  <cp:lastModifiedBy>Zeedrich, Allyson Elizabeth</cp:lastModifiedBy>
  <cp:revision>28</cp:revision>
  <dcterms:created xsi:type="dcterms:W3CDTF">2010-12-10T16:28:36Z</dcterms:created>
  <dcterms:modified xsi:type="dcterms:W3CDTF">2016-01-28T19:39:18Z</dcterms:modified>
</cp:coreProperties>
</file>