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8" r:id="rId2"/>
    <p:sldId id="269" r:id="rId3"/>
    <p:sldId id="275" r:id="rId4"/>
    <p:sldId id="276" r:id="rId5"/>
    <p:sldId id="278" r:id="rId6"/>
    <p:sldId id="279" r:id="rId7"/>
    <p:sldId id="27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Objects="1" showGuides="1">
      <p:cViewPr varScale="1">
        <p:scale>
          <a:sx n="93" d="100"/>
          <a:sy n="93" d="100"/>
        </p:scale>
        <p:origin x="64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2" d="100"/>
          <a:sy n="92" d="100"/>
        </p:scale>
        <p:origin x="26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7CB7862F-FDFE-4CE4-A641-F1E8428402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19 November 2024</a:t>
            </a:fld>
            <a:endParaRPr lang="en-GB" sz="800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D9624864-B27E-4B59-BD9F-CF6E4178C5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8570490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935AD34-C408-4EB3-AA44-EDC087E19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8752305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9" name="Header Placeholder 12">
            <a:extLst>
              <a:ext uri="{FF2B5EF4-FFF2-40B4-BE49-F238E27FC236}">
                <a16:creationId xmlns:a16="http://schemas.microsoft.com/office/drawing/2014/main" id="{1BF2EE41-CFE8-437F-A002-558200137E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8570490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F131BA30-CA4C-4B3C-BAD8-233EFAD8F292}"/>
              </a:ext>
            </a:extLst>
          </p:cNvPr>
          <p:cNvGrpSpPr/>
          <p:nvPr/>
        </p:nvGrpSpPr>
        <p:grpSpPr>
          <a:xfrm>
            <a:off x="5615732" y="238993"/>
            <a:ext cx="755843" cy="322808"/>
            <a:chOff x="6380216" y="4059273"/>
            <a:chExt cx="2905863" cy="124104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25C6FB2-F83B-4BF1-9578-6489988FA8EC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2D3B574-3971-4C87-B602-DA0CF5429938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1464B63-A19A-438D-8507-5B2CEEB29B6F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14272-585B-4DD7-9889-D2AC8F80B3CA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817243-274B-4667-95B7-949DA44CEC38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0A481D-11CB-4EA0-9689-E6D9992AC1CF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71436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685800"/>
            <a:ext cx="6138000" cy="3452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0000" y="4343400"/>
            <a:ext cx="6138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2BFA88E3-6CCC-4641-A98D-7398F6E1AE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19 November 2024</a:t>
            </a:fld>
            <a:endParaRPr lang="en-GB" sz="800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F3087DC9-C8CF-4A7D-A808-05173EBAB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857049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D3E5D5B4-5B5B-4A78-9FBF-12149241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875230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11" name="Header Placeholder 12">
            <a:extLst>
              <a:ext uri="{FF2B5EF4-FFF2-40B4-BE49-F238E27FC236}">
                <a16:creationId xmlns:a16="http://schemas.microsoft.com/office/drawing/2014/main" id="{AB4E7CF5-96AC-4C46-8B0F-AA454984BA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857049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68038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93207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7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2378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5AD30D56-7424-4830-ABBC-E1CCEDA7A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1" name="Logo">
            <a:extLst>
              <a:ext uri="{FF2B5EF4-FFF2-40B4-BE49-F238E27FC236}">
                <a16:creationId xmlns:a16="http://schemas.microsoft.com/office/drawing/2014/main" id="{1E1CB065-BC3E-419D-8CD5-6001359B1AF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9751" y="540001"/>
            <a:ext cx="1702800" cy="727237"/>
            <a:chOff x="6380216" y="4059273"/>
            <a:chExt cx="2905863" cy="124104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EF3EE0-04F6-4F0F-9C30-138E10130D0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9F265DC-74E8-4BFF-92A1-092ADEFABD8A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C07ABC-F814-4A0D-B933-8FF8308531B7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74A0EA-43E9-4563-A55A-F825A81DC14D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8704FAE-A924-4ACA-BF5E-2A8B00053817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4A7CF80-4160-43E8-868F-65E74933C8A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7" name="TAGLINE 60Black">
            <a:extLst>
              <a:ext uri="{FF2B5EF4-FFF2-40B4-BE49-F238E27FC236}">
                <a16:creationId xmlns:a16="http://schemas.microsoft.com/office/drawing/2014/main" id="{3A5FFB45-3585-4395-809E-0CF65EFB70E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8863" y="539750"/>
            <a:ext cx="1703386" cy="110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19" name="SD_FLD_DocumentDate">
            <a:extLst>
              <a:ext uri="{FF2B5EF4-FFF2-40B4-BE49-F238E27FC236}">
                <a16:creationId xmlns:a16="http://schemas.microsoft.com/office/drawing/2014/main" id="{33759508-D1FD-40CE-9331-F01D5EE3CC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1400" cap="none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2" name="SD_FLD_Draft" hidden="1">
            <a:extLst>
              <a:ext uri="{FF2B5EF4-FFF2-40B4-BE49-F238E27FC236}">
                <a16:creationId xmlns:a16="http://schemas.microsoft.com/office/drawing/2014/main" id="{F9687746-12E1-43B0-8EEE-BCA876E5FD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6" name="SD_FLD_Confidentiality">
            <a:extLst>
              <a:ext uri="{FF2B5EF4-FFF2-40B4-BE49-F238E27FC236}">
                <a16:creationId xmlns:a16="http://schemas.microsoft.com/office/drawing/2014/main" id="{2E43B5A0-A24B-4D49-B18D-5419D4E44B91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0"/>
          <a:lstStyle>
            <a:lvl2pPr marL="360000" indent="-180000">
              <a:buFont typeface="Arial" panose="020B0604020202020204" pitchFamily="34" charset="0"/>
              <a:buChar char="‒"/>
              <a:defRPr/>
            </a:lvl2pPr>
            <a:lvl3pPr marL="540000" indent="-180000">
              <a:buFont typeface="Courier New" panose="02070309020205020404" pitchFamily="49" charset="0"/>
              <a:buChar char="o"/>
              <a:defRPr/>
            </a:lvl3pPr>
            <a:lvl5pP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7621BA-8EDC-4C18-975C-5EE1161FA8FD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9" name="Logo">
            <a:extLst>
              <a:ext uri="{FF2B5EF4-FFF2-40B4-BE49-F238E27FC236}">
                <a16:creationId xmlns:a16="http://schemas.microsoft.com/office/drawing/2014/main" id="{F04E253C-783D-4CA5-8CCB-57C4CC102165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8124B4D-CBE2-46DB-B0AE-2AC98C56E78E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16864-12FB-478F-99EE-83C970865F05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FF8E64-431E-4917-BD40-4BD55CF6B8DF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450DA2-D1AF-4EFD-A7B9-9D1161ADD54F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6553B8-1481-4E85-83A7-689A7C6CC67F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AB55C8-079A-4ACE-9DFB-9EBA23B48B0B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0"/>
          <a:lstStyle>
            <a:lvl5pPr>
              <a:defRPr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6" name="_SD_FLD_Copyright">
            <a:extLst>
              <a:ext uri="{FF2B5EF4-FFF2-40B4-BE49-F238E27FC236}">
                <a16:creationId xmlns:a16="http://schemas.microsoft.com/office/drawing/2014/main" id="{3F542136-6583-4929-BA8F-876E7200FCF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8" name="SD_FLD_DocumentDate">
            <a:extLst>
              <a:ext uri="{FF2B5EF4-FFF2-40B4-BE49-F238E27FC236}">
                <a16:creationId xmlns:a16="http://schemas.microsoft.com/office/drawing/2014/main" id="{D4FFA251-3F5C-4E9A-9A80-F62650B473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0" name="SD_FLD_Draft" hidden="1">
            <a:extLst>
              <a:ext uri="{FF2B5EF4-FFF2-40B4-BE49-F238E27FC236}">
                <a16:creationId xmlns:a16="http://schemas.microsoft.com/office/drawing/2014/main" id="{21F368A2-F525-4249-A72B-F904922C97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859FDC4D-A513-43EC-AC0B-76C98697BB4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14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490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162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BCEB69-4B90-48AC-8E50-F4C1FAD42957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8145D2D3-7F22-4934-B251-1F99086694BC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BB8EE7-0DAE-475A-99CB-4C95B9C4174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34A211-0C55-472F-A8C7-DF7C115B4E3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B3FBA2-AFC9-409D-945D-4CFDE6BBEE6A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F6B560-906C-4643-86C4-C545FCBD8975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24D933-C961-4320-84B8-2B098CBD0E95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3D8CD1-B7C6-4727-A773-7D9B1A7CD8D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5465764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490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_SD_FLD_Copyright">
            <a:extLst>
              <a:ext uri="{FF2B5EF4-FFF2-40B4-BE49-F238E27FC236}">
                <a16:creationId xmlns:a16="http://schemas.microsoft.com/office/drawing/2014/main" id="{C594FBB9-85AB-481A-A9C3-B5A84B1C17B8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3968F7D9-78C3-48F9-927A-B57089193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Draft" hidden="1">
            <a:extLst>
              <a:ext uri="{FF2B5EF4-FFF2-40B4-BE49-F238E27FC236}">
                <a16:creationId xmlns:a16="http://schemas.microsoft.com/office/drawing/2014/main" id="{BFB769A5-7146-4BE1-99CA-135A2E15C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SD_FLD_Confidentiality">
            <a:extLst>
              <a:ext uri="{FF2B5EF4-FFF2-40B4-BE49-F238E27FC236}">
                <a16:creationId xmlns:a16="http://schemas.microsoft.com/office/drawing/2014/main" id="{8E5EBD54-68A6-426B-B8F6-B31B70F04964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31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6407150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67675" y="1730374"/>
            <a:ext cx="3582988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A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BCEB69-4B90-48AC-8E50-F4C1FAD42957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8145D2D3-7F22-4934-B251-1F99086694BC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BB8EE7-0DAE-475A-99CB-4C95B9C4174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34A211-0C55-472F-A8C7-DF7C115B4E3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B3FBA2-AFC9-409D-945D-4CFDE6BBEE6A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F6B560-906C-4643-86C4-C545FCBD8975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24D933-C961-4320-84B8-2B098CBD0E95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3D8CD1-B7C6-4727-A773-7D9B1A7CD8D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49" y="1730374"/>
            <a:ext cx="6407151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67675" y="1730374"/>
            <a:ext cx="3582988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_SD_FLD_Copyright">
            <a:extLst>
              <a:ext uri="{FF2B5EF4-FFF2-40B4-BE49-F238E27FC236}">
                <a16:creationId xmlns:a16="http://schemas.microsoft.com/office/drawing/2014/main" id="{C594FBB9-85AB-481A-A9C3-B5A84B1C17B8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3968F7D9-78C3-48F9-927A-B57089193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Draft" hidden="1">
            <a:extLst>
              <a:ext uri="{FF2B5EF4-FFF2-40B4-BE49-F238E27FC236}">
                <a16:creationId xmlns:a16="http://schemas.microsoft.com/office/drawing/2014/main" id="{BFB769A5-7146-4BE1-99CA-135A2E15C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SD_FLD_Confidentiality">
            <a:extLst>
              <a:ext uri="{FF2B5EF4-FFF2-40B4-BE49-F238E27FC236}">
                <a16:creationId xmlns:a16="http://schemas.microsoft.com/office/drawing/2014/main" id="{8E5EBD54-68A6-426B-B8F6-B31B70F04964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85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B103E29-9BF2-491F-A31B-CD5C22230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49" y="1730375"/>
            <a:ext cx="3584576" cy="431641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5099" y="1730374"/>
            <a:ext cx="2641601" cy="43164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007475" y="1730374"/>
            <a:ext cx="2641601" cy="431641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27BBD34-DD59-49E1-9776-D67684F06344}" type="datetime4">
              <a:rPr lang="en-GB" smtClean="0"/>
              <a:pPr/>
              <a:t>19 November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44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, gre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A33FA6-1C4E-42C4-8006-62087DF1C543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786373BD-6312-4785-AB25-0C8D34698A7B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9A879B-ABBD-4A04-9477-6154675E4CEB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0D20163-892E-44FF-9991-ABC1BF13FFCD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DE72FB-849D-47F9-B4E9-277EA2622D69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D47151-F3A9-4197-B445-BAF922408872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6374B-F400-46EE-AA11-2A1EC51357CB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9F7A1C-77DA-4373-B4B2-DAA6FC4DE31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0B103E29-9BF2-491F-A31B-CD5C22230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49" y="1730375"/>
            <a:ext cx="3584576" cy="431641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5099" y="1730374"/>
            <a:ext cx="2641601" cy="43164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007474" y="1730374"/>
            <a:ext cx="2643189" cy="431641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27BBD34-DD59-49E1-9776-D67684F06344}" type="datetime4">
              <a:rPr lang="en-GB" smtClean="0"/>
              <a:pPr/>
              <a:t>19 November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_SD_FLD_Copyright">
            <a:extLst>
              <a:ext uri="{FF2B5EF4-FFF2-40B4-BE49-F238E27FC236}">
                <a16:creationId xmlns:a16="http://schemas.microsoft.com/office/drawing/2014/main" id="{082F9C54-512B-45F5-982C-08FA99BDF95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22" name="SD_FLD_DocumentDate">
            <a:extLst>
              <a:ext uri="{FF2B5EF4-FFF2-40B4-BE49-F238E27FC236}">
                <a16:creationId xmlns:a16="http://schemas.microsoft.com/office/drawing/2014/main" id="{CA5DA168-821C-4063-906D-4954EC9A25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Draft" hidden="1">
            <a:extLst>
              <a:ext uri="{FF2B5EF4-FFF2-40B4-BE49-F238E27FC236}">
                <a16:creationId xmlns:a16="http://schemas.microsoft.com/office/drawing/2014/main" id="{CB94A54D-DD3C-4298-BDF3-BD0A4E0485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6" name="SD_FLD_Confidentiality">
            <a:extLst>
              <a:ext uri="{FF2B5EF4-FFF2-40B4-BE49-F238E27FC236}">
                <a16:creationId xmlns:a16="http://schemas.microsoft.com/office/drawing/2014/main" id="{13226BD7-8851-4901-A408-8E1422BBD689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89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1" cy="6861600"/>
          </a:xfrm>
          <a:blipFill>
            <a:blip r:embed="rId2"/>
            <a:stretch>
              <a:fillRect/>
            </a:stretch>
          </a:blipFill>
        </p:spPr>
        <p:txBody>
          <a:bodyPr lIns="2916000" tIns="360000" rIns="144000"/>
          <a:lstStyle>
            <a:lvl1pPr marL="0" indent="0" algn="l"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539750"/>
            <a:ext cx="5018400" cy="936000"/>
          </a:xfrm>
        </p:spPr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0EF5A-2CB8-465D-882A-DE0FE7C6D3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735085"/>
            <a:ext cx="5018400" cy="431651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6FE3FB9-ADAA-4278-97B4-7AE30B2DA0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D5351953-1134-42DD-AF00-B4B22DEFC1E8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10893600" y="6350400"/>
            <a:ext cx="756000" cy="322875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7" name="SD_FLD_Draft" hidden="1">
            <a:extLst>
              <a:ext uri="{FF2B5EF4-FFF2-40B4-BE49-F238E27FC236}">
                <a16:creationId xmlns:a16="http://schemas.microsoft.com/office/drawing/2014/main" id="{2B6066DB-A88B-4086-9C45-3E39F5CE6D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055B6780-3A6A-4D5A-9826-05ABD83C2EB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  <p15:guide id="3" pos="3839" userDrawn="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1600"/>
          </a:xfrm>
          <a:blipFill>
            <a:blip r:embed="rId2"/>
            <a:stretch>
              <a:fillRect/>
            </a:stretch>
          </a:blipFill>
        </p:spPr>
        <p:txBody>
          <a:bodyPr lIns="2916000" tIns="360000" rIns="144000"/>
          <a:lstStyle>
            <a:lvl1pPr marL="0" indent="0" algn="l"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31200" y="539750"/>
            <a:ext cx="5018400" cy="936000"/>
          </a:xfrm>
        </p:spPr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0EF5A-2CB8-465D-882A-DE0FE7C6D3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735085"/>
            <a:ext cx="5018400" cy="43165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6FE3FB9-ADAA-4278-97B4-7AE30B2DA0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7" name="SD_FLD_Draft" hidden="1">
            <a:extLst>
              <a:ext uri="{FF2B5EF4-FFF2-40B4-BE49-F238E27FC236}">
                <a16:creationId xmlns:a16="http://schemas.microsoft.com/office/drawing/2014/main" id="{2B6066DB-A88B-4086-9C45-3E39F5CE6D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055B6780-3A6A-4D5A-9826-05ABD83C2EB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116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632BCD-D585-42E8-A6D3-3C06DC3313BD}"/>
              </a:ext>
            </a:extLst>
          </p:cNvPr>
          <p:cNvSpPr/>
          <p:nvPr userDrawn="1"/>
        </p:nvSpPr>
        <p:spPr bwMode="white">
          <a:xfrm>
            <a:off x="0" y="0"/>
            <a:ext cx="12192000" cy="6855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FEC56FF-AE50-4EFB-941E-E0B008ED6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7" name="Logo">
            <a:extLst>
              <a:ext uri="{FF2B5EF4-FFF2-40B4-BE49-F238E27FC236}">
                <a16:creationId xmlns:a16="http://schemas.microsoft.com/office/drawing/2014/main" id="{FEB7131A-3640-498A-8512-14CA3C3D2916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539750" y="540000"/>
            <a:ext cx="1702800" cy="727238"/>
            <a:chOff x="6380216" y="4059273"/>
            <a:chExt cx="2905863" cy="124104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3D26F1-547B-4B41-9723-EF0612B78E90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6BEF58-2858-4FD7-B365-BD33C9B4ABBF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ACB4FEF-3E65-4473-98FD-06637DF17B5A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4DF14B-8314-43CC-9550-32B284295E07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AAD1000-04BD-4E8C-88FE-2D68653EDFD9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3E06DF-69BA-40E0-83B4-306829A187BB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1" name="TAGLINE WHITE">
            <a:extLst>
              <a:ext uri="{FF2B5EF4-FFF2-40B4-BE49-F238E27FC236}">
                <a16:creationId xmlns:a16="http://schemas.microsoft.com/office/drawing/2014/main" id="{377104A8-79D3-4EC7-8FA7-FC40F80871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40" name="SD_FLD_DocumentDate">
            <a:extLst>
              <a:ext uri="{FF2B5EF4-FFF2-40B4-BE49-F238E27FC236}">
                <a16:creationId xmlns:a16="http://schemas.microsoft.com/office/drawing/2014/main" id="{1DB9ED39-CFDE-4196-AB07-F0AC0AB157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1400" cap="none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B540F12F-7F36-4021-A362-D466EDB923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3" name="SD_FLD_Confidentiality">
            <a:extLst>
              <a:ext uri="{FF2B5EF4-FFF2-40B4-BE49-F238E27FC236}">
                <a16:creationId xmlns:a16="http://schemas.microsoft.com/office/drawing/2014/main" id="{3A818D00-8E4C-41C4-8292-4942AE5E164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205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6096000" y="0"/>
            <a:ext cx="6100761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21" name="Logo">
            <a:extLst>
              <a:ext uri="{FF2B5EF4-FFF2-40B4-BE49-F238E27FC236}">
                <a16:creationId xmlns:a16="http://schemas.microsoft.com/office/drawing/2014/main" id="{26E38492-38DC-4F62-A1DB-9A97676C26A0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EC2D85-7D36-4AED-AD50-B03C0C97ABBA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2EAFAB-3C70-48F7-9D3F-051715B6123C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D310211-76A4-4411-88BA-72405A8FD557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CAD2A2-AFBE-49CC-AAB3-10D0B317330B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6E3357-ACD2-4FEB-A799-CCA900A77E5A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A32E6E2-28C5-4015-AD5C-7B36FECA67F8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539750"/>
            <a:ext cx="50184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998" y="1735085"/>
            <a:ext cx="5018400" cy="431170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1200" y="539751"/>
            <a:ext cx="5018400" cy="936000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2pPr>
            <a:lvl3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3pPr>
            <a:lvl4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4pPr>
            <a:lvl5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5pPr>
            <a:lvl6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6pPr>
            <a:lvl7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7pPr>
            <a:lvl8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8pPr>
            <a:lvl9pPr marL="0" indent="0">
              <a:lnSpc>
                <a:spcPct val="83000"/>
              </a:lnSpc>
              <a:buFontTx/>
              <a:buNone/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title</a:t>
            </a:r>
          </a:p>
          <a:p>
            <a:pPr lvl="1"/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2B098D5-A529-4245-95A8-157EA2D189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Draft" hidden="1">
            <a:extLst>
              <a:ext uri="{FF2B5EF4-FFF2-40B4-BE49-F238E27FC236}">
                <a16:creationId xmlns:a16="http://schemas.microsoft.com/office/drawing/2014/main" id="{5DD1835E-D50E-44DD-A77D-BAA8419744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9" name="SD_FLD_Confidentiality">
            <a:extLst>
              <a:ext uri="{FF2B5EF4-FFF2-40B4-BE49-F238E27FC236}">
                <a16:creationId xmlns:a16="http://schemas.microsoft.com/office/drawing/2014/main" id="{D8504C57-0921-4562-9BB3-9AB2F26367D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615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0" y="0"/>
            <a:ext cx="6100761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539750"/>
            <a:ext cx="5018400" cy="93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446" y="1735085"/>
            <a:ext cx="5018400" cy="43117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1200" y="539751"/>
            <a:ext cx="5018400" cy="936000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2pPr>
            <a:lvl3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3pPr>
            <a:lvl4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4pPr>
            <a:lvl5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5pPr>
            <a:lvl6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6pPr>
            <a:lvl7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7pPr>
            <a:lvl8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8pPr>
            <a:lvl9pPr marL="0" indent="0">
              <a:lnSpc>
                <a:spcPct val="83000"/>
              </a:lnSpc>
              <a:buFontTx/>
              <a:buNone/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title</a:t>
            </a:r>
          </a:p>
          <a:p>
            <a:pPr lvl="1"/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2B098D5-A529-4245-95A8-157EA2D189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Draft" hidden="1">
            <a:extLst>
              <a:ext uri="{FF2B5EF4-FFF2-40B4-BE49-F238E27FC236}">
                <a16:creationId xmlns:a16="http://schemas.microsoft.com/office/drawing/2014/main" id="{5DD1835E-D50E-44DD-A77D-BAA8419744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9" name="SD_FLD_Confidentiality">
            <a:extLst>
              <a:ext uri="{FF2B5EF4-FFF2-40B4-BE49-F238E27FC236}">
                <a16:creationId xmlns:a16="http://schemas.microsoft.com/office/drawing/2014/main" id="{D8504C57-0921-4562-9BB3-9AB2F26367D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Logo">
            <a:extLst>
              <a:ext uri="{FF2B5EF4-FFF2-40B4-BE49-F238E27FC236}">
                <a16:creationId xmlns:a16="http://schemas.microsoft.com/office/drawing/2014/main" id="{9797F799-9D4E-44C1-9C94-5D81A10E73BB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5478A4-BD9D-4AF3-830D-D8C4ECC8BD67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D1A283-D484-41F6-8D7E-9FA95DDC6EEE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60C41DB-E2AE-48EB-9E60-96525D5D2BA1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27B6332-097C-4B17-BAF1-B2B881F421E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AB1D607-7CB2-48A4-9112-F1F9E5B66AB3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5111258-3B5D-4ADA-94B5-170A44D042C4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175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1" y="0"/>
            <a:ext cx="6096000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28" name="Logo">
            <a:extLst>
              <a:ext uri="{FF2B5EF4-FFF2-40B4-BE49-F238E27FC236}">
                <a16:creationId xmlns:a16="http://schemas.microsoft.com/office/drawing/2014/main" id="{2A4DCA37-D5BC-45B5-969C-67CBA623350D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C60709-F769-498C-8576-9765B07F378C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FAFB28D-E363-4553-84FE-9D1E73CCA32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8CF8D9-4524-464E-96BB-446077DFCF9E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70695EC-0262-4050-8C36-B81EAE73A086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BE55B35-BCD3-452D-ACF7-4C9EE830DAF9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3507E5F-080B-4B43-8774-A56A2FC9A2FD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539750"/>
            <a:ext cx="5017838" cy="5507039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5999" y="539750"/>
            <a:ext cx="5019555" cy="5502327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accent1"/>
                </a:solidFill>
              </a:defRPr>
            </a:lvl1pPr>
            <a:lvl2pPr marL="0" indent="0" algn="ctr"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None/>
              <a:defRPr>
                <a:solidFill>
                  <a:schemeClr val="accent1"/>
                </a:solidFill>
              </a:defRPr>
            </a:lvl5pPr>
            <a:lvl6pPr marL="0" indent="0" algn="ctr">
              <a:buNone/>
              <a:defRPr>
                <a:solidFill>
                  <a:schemeClr val="accent1"/>
                </a:solidFill>
              </a:defRPr>
            </a:lvl6pPr>
            <a:lvl7pPr marL="0" indent="0" algn="ctr">
              <a:buNone/>
              <a:defRPr>
                <a:solidFill>
                  <a:schemeClr val="accent1"/>
                </a:solidFill>
              </a:defRPr>
            </a:lvl7pPr>
            <a:lvl8pPr marL="0" indent="0" algn="ctr">
              <a:buNone/>
              <a:defRPr>
                <a:solidFill>
                  <a:schemeClr val="accent1"/>
                </a:solidFill>
              </a:defRPr>
            </a:lvl8pPr>
            <a:lvl9pPr marL="0" indent="0" algn="ctr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0" name="SD_FLD_Draft" hidden="1">
            <a:extLst>
              <a:ext uri="{FF2B5EF4-FFF2-40B4-BE49-F238E27FC236}">
                <a16:creationId xmlns:a16="http://schemas.microsoft.com/office/drawing/2014/main" id="{CBE67342-2E3A-472F-99DC-5A501BFB7E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ED9239D1-7B53-4A1A-9075-35947DE7366F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691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77" userDrawn="1">
          <p15:clr>
            <a:srgbClr val="F26B43"/>
          </p15:clr>
        </p15:guide>
        <p15:guide id="2" pos="3501" userDrawn="1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0" y="0"/>
            <a:ext cx="12191999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539750"/>
            <a:ext cx="5019556" cy="5507039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2446" y="539750"/>
            <a:ext cx="5018217" cy="5502327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None/>
              <a:defRPr>
                <a:solidFill>
                  <a:schemeClr val="accent1"/>
                </a:solidFill>
              </a:defRPr>
            </a:lvl5pPr>
            <a:lvl6pPr marL="0" indent="0" algn="ctr">
              <a:buNone/>
              <a:defRPr>
                <a:solidFill>
                  <a:schemeClr val="accent1"/>
                </a:solidFill>
              </a:defRPr>
            </a:lvl6pPr>
            <a:lvl7pPr marL="0" indent="0" algn="ctr">
              <a:buNone/>
              <a:defRPr>
                <a:solidFill>
                  <a:schemeClr val="accent1"/>
                </a:solidFill>
              </a:defRPr>
            </a:lvl7pPr>
            <a:lvl8pPr marL="0" indent="0" algn="ctr">
              <a:buNone/>
              <a:defRPr>
                <a:solidFill>
                  <a:schemeClr val="accent1"/>
                </a:solidFill>
              </a:defRPr>
            </a:lvl8pPr>
            <a:lvl9pPr marL="0" indent="0" algn="ctr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0" name="Logo">
            <a:extLst>
              <a:ext uri="{FF2B5EF4-FFF2-40B4-BE49-F238E27FC236}">
                <a16:creationId xmlns:a16="http://schemas.microsoft.com/office/drawing/2014/main" id="{09F58BCB-349D-4CC0-8F66-E3D4A6043645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D5BB903-91B3-4C64-AE64-AAC4942FD2AA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80EDA47-3086-46DB-BCBE-D169392A4A65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B5DC88-1778-444D-A3B1-B396024A726B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A1697D9-4CF2-4944-93CF-B1FC9B02CC7A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25C48EF-8251-429D-871E-391A6900D198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375CC11-5108-4662-A8B5-EA30F6DA9B5B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7" name="SD_FLD_Draft" hidden="1">
            <a:extLst>
              <a:ext uri="{FF2B5EF4-FFF2-40B4-BE49-F238E27FC236}">
                <a16:creationId xmlns:a16="http://schemas.microsoft.com/office/drawing/2014/main" id="{3FC1FDE6-634E-475F-B714-288B04163A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8" name="SD_FLD_Confidentiality">
            <a:extLst>
              <a:ext uri="{FF2B5EF4-FFF2-40B4-BE49-F238E27FC236}">
                <a16:creationId xmlns:a16="http://schemas.microsoft.com/office/drawing/2014/main" id="{6D820B52-C017-4C68-9F43-1FC845791716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856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77" userDrawn="1">
          <p15:clr>
            <a:srgbClr val="F26B43"/>
          </p15:clr>
        </p15:guide>
        <p15:guide id="2" pos="3501" userDrawn="1">
          <p15:clr>
            <a:srgbClr val="F26B43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ackground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0BB740F-040E-4C29-B57E-B7474FA2CC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46788"/>
          </a:xfrm>
          <a:blipFill>
            <a:blip r:embed="rId2"/>
            <a:stretch>
              <a:fillRect/>
            </a:stretch>
          </a:blipFill>
        </p:spPr>
        <p:txBody>
          <a:bodyPr lIns="8064000" tIns="612000" rIns="1116000" anchor="ctr" anchorCtr="0"/>
          <a:lstStyle>
            <a:lvl1pPr marL="0" indent="0" algn="l">
              <a:buNone/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677DA-1553-4ACE-88F0-1D90541A6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41648-A3C2-4094-8260-D7F9C81E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F7D00-E655-476E-9A8D-16044B0B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61CC6-F316-448C-8910-5F3BA8E6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385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7CFE-DCB6-4202-B09A-637C5745A3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1DD2C-6775-40D3-B625-6A94E4EC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36E17-02D9-4235-9720-961CB104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AE4F1-4AE5-4A49-949A-BDA5C7AF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53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SD_FLD_Draft" hidden="1">
            <a:extLst>
              <a:ext uri="{FF2B5EF4-FFF2-40B4-BE49-F238E27FC236}">
                <a16:creationId xmlns:a16="http://schemas.microsoft.com/office/drawing/2014/main" id="{9324EF98-2F0A-4D7C-ACD4-6C69299B31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8" name="SD_FLD_Confidentiality">
            <a:extLst>
              <a:ext uri="{FF2B5EF4-FFF2-40B4-BE49-F238E27FC236}">
                <a16:creationId xmlns:a16="http://schemas.microsoft.com/office/drawing/2014/main" id="{44B7048E-FFD7-4E41-AC43-9BDB83CCE1EC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ltGray">
          <a:xfrm>
            <a:off x="1" y="0"/>
            <a:ext cx="12191999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0B91A6F-3F96-48D5-B578-BC55BEA05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6" name="Logo">
            <a:extLst>
              <a:ext uri="{FF2B5EF4-FFF2-40B4-BE49-F238E27FC236}">
                <a16:creationId xmlns:a16="http://schemas.microsoft.com/office/drawing/2014/main" id="{582D80DA-3434-42F0-8BBA-787FFCEA7180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9950400" y="5800971"/>
            <a:ext cx="1702800" cy="727237"/>
            <a:chOff x="6380216" y="4059273"/>
            <a:chExt cx="2905863" cy="124104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679ECA6-9859-4013-A93B-16010BF55817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CEF638-291C-4421-9C1B-EB934A0F0109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C0FCA9-D6D8-4B36-A4E6-0244141FD9FC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552AFE-81A2-4ED5-8069-997ABD975336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2AB6C2-8FD2-440E-99DD-96E8F19C42CD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00F770-E88D-4351-983E-F7B95197A7D1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3" name="TAGLINE WHITE">
            <a:extLst>
              <a:ext uri="{FF2B5EF4-FFF2-40B4-BE49-F238E27FC236}">
                <a16:creationId xmlns:a16="http://schemas.microsoft.com/office/drawing/2014/main" id="{41DB66F5-46D4-4959-A143-077E1F7FE01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1730374"/>
            <a:ext cx="8290800" cy="1339453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3296628"/>
            <a:ext cx="8290800" cy="6372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_SD_FLD_Copyright">
            <a:extLst>
              <a:ext uri="{FF2B5EF4-FFF2-40B4-BE49-F238E27FC236}">
                <a16:creationId xmlns:a16="http://schemas.microsoft.com/office/drawing/2014/main" id="{E122E57C-11B4-4446-AF00-71B795F3C91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28" name="SD_FLD_DocumentDate">
            <a:extLst>
              <a:ext uri="{FF2B5EF4-FFF2-40B4-BE49-F238E27FC236}">
                <a16:creationId xmlns:a16="http://schemas.microsoft.com/office/drawing/2014/main" id="{D32510BA-5DCF-4A7B-89DB-D5A3E2A782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Draft" hidden="1">
            <a:extLst>
              <a:ext uri="{FF2B5EF4-FFF2-40B4-BE49-F238E27FC236}">
                <a16:creationId xmlns:a16="http://schemas.microsoft.com/office/drawing/2014/main" id="{E78AC084-F0D7-48FF-A5A0-62B259C3E6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0E98D3-1B1D-490D-90C3-F274802AC561}"/>
              </a:ext>
            </a:extLst>
          </p:cNvPr>
          <p:cNvSpPr txBox="1"/>
          <p:nvPr userDrawn="1"/>
        </p:nvSpPr>
        <p:spPr>
          <a:xfrm>
            <a:off x="540000" y="5879827"/>
            <a:ext cx="27275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b="1" cap="none" baseline="0" noProof="1">
                <a:solidFill>
                  <a:schemeClr val="bg1"/>
                </a:solidFill>
              </a:rPr>
              <a:t>www.dnv.com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298E8765-505F-453E-BC7E-D85D0B5D95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836965"/>
            <a:ext cx="8291049" cy="36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Email address</a:t>
            </a:r>
            <a:endParaRPr lang="en-GB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F1D187BC-8B38-417E-BA95-DF961274BE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9751" y="5270701"/>
            <a:ext cx="8291049" cy="3600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Telephone number</a:t>
            </a:r>
            <a:endParaRPr lang="en-GB" dirty="0"/>
          </a:p>
        </p:txBody>
      </p:sp>
      <p:sp>
        <p:nvSpPr>
          <p:cNvPr id="33" name="SD_FLD_Confidentiality">
            <a:extLst>
              <a:ext uri="{FF2B5EF4-FFF2-40B4-BE49-F238E27FC236}">
                <a16:creationId xmlns:a16="http://schemas.microsoft.com/office/drawing/2014/main" id="{E93E9BF8-0018-4174-8A59-3D40E3E2712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539752" y="448713"/>
            <a:ext cx="11109321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0BB3B459-CDFE-44C8-879C-511BDE5A64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9752" y="1442790"/>
            <a:ext cx="244800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</a:t>
            </a:r>
            <a:b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slide placeholders to their default settings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 dirty="0">
                <a:latin typeface="+mn-lt"/>
                <a:cs typeface="Arial" panose="020B0604020202020204" pitchFamily="34" charset="0"/>
              </a:rPr>
              <a:t>SLIDES &amp;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menu of possible slide layouts</a:t>
            </a:r>
            <a:endParaRPr lang="en-GB" sz="900" dirty="0">
              <a:latin typeface="+mn-lt"/>
              <a:ea typeface="Arial" panose="020B0604020202020204" pitchFamily="34" charset="0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66B3FBB4-61DE-493B-8F38-CB78E008D9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98494" y="1442790"/>
            <a:ext cx="24480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PICTURES</a:t>
            </a:r>
            <a:endParaRPr lang="en-GB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17EA80A0-F605-4897-AE2A-18933CAB6D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76214" y="1442790"/>
            <a:ext cx="24480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HEADER &amp; FOOTER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text, click date or page number from or to)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GRIDLINES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2642E-922E-4D3E-9481-C027E3A93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2727" y="4779904"/>
            <a:ext cx="475428" cy="176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7E3D92-3923-49A5-9D66-A01D052984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01" t="45142" r="62601" b="9046"/>
          <a:stretch/>
        </p:blipFill>
        <p:spPr>
          <a:xfrm>
            <a:off x="6726550" y="1735179"/>
            <a:ext cx="341204" cy="321707"/>
          </a:xfrm>
          <a:prstGeom prst="rect">
            <a:avLst/>
          </a:prstGeom>
        </p:spPr>
      </p:pic>
      <p:pic>
        <p:nvPicPr>
          <p:cNvPr id="24" name="Picture 16">
            <a:extLst>
              <a:ext uri="{FF2B5EF4-FFF2-40B4-BE49-F238E27FC236}">
                <a16:creationId xmlns:a16="http://schemas.microsoft.com/office/drawing/2014/main" id="{EE4BD888-DAA9-4A3B-ADD9-0ACB9540A6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32727" y="3962909"/>
            <a:ext cx="328881" cy="505501"/>
          </a:xfrm>
          <a:prstGeom prst="rect">
            <a:avLst/>
          </a:prstGeom>
        </p:spPr>
      </p:pic>
      <p:pic>
        <p:nvPicPr>
          <p:cNvPr id="26" name="Picture 20">
            <a:extLst>
              <a:ext uri="{FF2B5EF4-FFF2-40B4-BE49-F238E27FC236}">
                <a16:creationId xmlns:a16="http://schemas.microsoft.com/office/drawing/2014/main" id="{ADF46DFB-ABDB-43BA-AD93-FDEE2D7642D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35425" y="3229754"/>
            <a:ext cx="538465" cy="172841"/>
          </a:xfrm>
          <a:prstGeom prst="rect">
            <a:avLst/>
          </a:prstGeom>
        </p:spPr>
      </p:pic>
      <p:pic>
        <p:nvPicPr>
          <p:cNvPr id="27" name="Picture 19">
            <a:extLst>
              <a:ext uri="{FF2B5EF4-FFF2-40B4-BE49-F238E27FC236}">
                <a16:creationId xmlns:a16="http://schemas.microsoft.com/office/drawing/2014/main" id="{CF6F40E1-EF2A-4675-A88E-429AD3ADD3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02694" y="2453659"/>
            <a:ext cx="313788" cy="543900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1EEB59ED-856C-4646-8080-8164D2973D0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17337" y="1980536"/>
            <a:ext cx="378293" cy="543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8B3BD4-04BC-40A0-B801-FB79B088402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32727" y="2518464"/>
            <a:ext cx="457143" cy="25714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02284-6888-4337-9A6F-80EFD8C4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2B70A-6BC5-4C66-869E-61F2A38A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F8ED-36EE-4F7B-8B5E-A531C6E8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742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>
                <a:solidFill>
                  <a:schemeClr val="bg1"/>
                </a:solidFill>
              </a:rPr>
              <a:t>If you see any </a:t>
            </a:r>
            <a:r>
              <a:rPr lang="en-GB" sz="4400" b="1" i="1" noProof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>
                <a:solidFill>
                  <a:schemeClr val="bg1"/>
                </a:solidFill>
              </a:rPr>
              <a:t>one</a:t>
            </a:r>
            <a:r>
              <a:rPr lang="en-GB" sz="4400" b="1" i="1" noProof="0">
                <a:solidFill>
                  <a:schemeClr val="bg1"/>
                </a:solidFill>
              </a:rPr>
              <a:t>,</a:t>
            </a:r>
            <a:br>
              <a:rPr lang="en-GB" sz="4400" b="0" i="0" noProof="0">
                <a:solidFill>
                  <a:schemeClr val="bg1"/>
                </a:solidFill>
              </a:rPr>
            </a:br>
            <a:r>
              <a:rPr lang="en-GB" sz="4400" b="0" noProof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>
                <a:solidFill>
                  <a:schemeClr val="bg1"/>
                </a:solidFill>
              </a:rPr>
              <a:t>are not </a:t>
            </a:r>
            <a:r>
              <a:rPr lang="en-GB" sz="4400" b="0" noProof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>
                <a:solidFill>
                  <a:schemeClr val="bg1"/>
                </a:solidFill>
              </a:rPr>
            </a:br>
            <a:br>
              <a:rPr lang="en-GB" sz="2800" b="0" noProof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="1" i="1" noProof="0">
                <a:solidFill>
                  <a:schemeClr val="bg1"/>
                </a:solidFill>
              </a:rPr>
              <a:t>Do not use </a:t>
            </a:r>
            <a:endParaRPr lang="en-GB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F52A3B9-C46E-47C2-A1FB-F5434525BDF4}" type="datetime4">
              <a:rPr lang="en-GB" smtClean="0"/>
              <a:t>19 November 2024</a:t>
            </a:fld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45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632BCD-D585-42E8-A6D3-3C06DC3313BD}"/>
              </a:ext>
            </a:extLst>
          </p:cNvPr>
          <p:cNvSpPr/>
          <p:nvPr userDrawn="1"/>
        </p:nvSpPr>
        <p:spPr bwMode="white">
          <a:xfrm>
            <a:off x="0" y="0"/>
            <a:ext cx="12192000" cy="6855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9" name="Logo">
            <a:extLst>
              <a:ext uri="{FF2B5EF4-FFF2-40B4-BE49-F238E27FC236}">
                <a16:creationId xmlns:a16="http://schemas.microsoft.com/office/drawing/2014/main" id="{38FB97ED-5A4B-484F-BA47-613177090BCB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539750" y="540000"/>
            <a:ext cx="1702800" cy="727238"/>
            <a:chOff x="6380216" y="4059273"/>
            <a:chExt cx="2905863" cy="124104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55DDA26-00FD-4EB4-98FC-C3CA907FBBFB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CB032C-9E7C-4EB0-A639-A1F06C45D200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7DD5104-FF83-40C7-AA43-C17183E0159B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483200-DEA7-441E-B11A-6554B16BE995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3B82D2-D994-4BA1-81E5-F06092A32375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D107E4C-634D-4DED-A03F-46DF1723185F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1" name="TAGLINE WHITE">
            <a:extLst>
              <a:ext uri="{FF2B5EF4-FFF2-40B4-BE49-F238E27FC236}">
                <a16:creationId xmlns:a16="http://schemas.microsoft.com/office/drawing/2014/main" id="{A98F511B-B3B4-46F3-ACF7-28F2D6378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 algn="l">
              <a:lnSpc>
                <a:spcPct val="83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40" name="SD_FLD_DocumentDate">
            <a:extLst>
              <a:ext uri="{FF2B5EF4-FFF2-40B4-BE49-F238E27FC236}">
                <a16:creationId xmlns:a16="http://schemas.microsoft.com/office/drawing/2014/main" id="{7E2B10C4-BD8D-4AE7-9B25-DFBE307FFE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1400" cap="none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D3B7CDF1-E10F-4E39-9E5D-AE11897E4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B504DBE6-F10B-43A3-A35B-E9AA5F4CDC43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78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9000000" tIns="612000" rIns="1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36BC1AE-8CBE-4EA7-85B1-05A9468D9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2A4BCE6-B178-4BF6-BBA3-BC5CCD7F11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D03B31E-37CD-4AFE-AF40-02CD888651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68AF7DD-9CF9-4309-AF51-B766036264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6128743"/>
            <a:ext cx="8290797" cy="21483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GB"/>
              <a:t>Insert date DD Month Year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91479EF3-988A-4C9C-ADDB-C1D212A272B4}"/>
              </a:ext>
            </a:extLst>
          </p:cNvPr>
          <p:cNvSpPr>
            <a:spLocks noGrp="1" noChangeAspect="1"/>
          </p:cNvSpPr>
          <p:nvPr userDrawn="1">
            <p:ph type="body" sz="quarter" idx="22" hasCustomPrompt="1"/>
          </p:nvPr>
        </p:nvSpPr>
        <p:spPr bwMode="white">
          <a:xfrm>
            <a:off x="540000" y="540000"/>
            <a:ext cx="1702800" cy="727238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15" name="Text Placeholder 53">
            <a:extLst>
              <a:ext uri="{FF2B5EF4-FFF2-40B4-BE49-F238E27FC236}">
                <a16:creationId xmlns:a16="http://schemas.microsoft.com/office/drawing/2014/main" id="{E5AF79C5-94DD-46C5-8CC3-1113D3AF2285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white">
          <a:xfrm>
            <a:off x="9950287" y="540000"/>
            <a:ext cx="1702800" cy="11091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AD5BBEBA-5503-4301-834E-0266E3956A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8A9F0C40-3C7F-4DF3-821F-6D35E44CE13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20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9000000" tIns="612000" rIns="1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36BC1AE-8CBE-4EA7-85B1-05A9468D9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2A4BCE6-B178-4BF6-BBA3-BC5CCD7F11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D03B31E-37CD-4AFE-AF40-02CD888651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91479EF3-988A-4C9C-ADDB-C1D212A272B4}"/>
              </a:ext>
            </a:extLst>
          </p:cNvPr>
          <p:cNvSpPr>
            <a:spLocks noGrp="1" noChangeAspect="1"/>
          </p:cNvSpPr>
          <p:nvPr userDrawn="1">
            <p:ph type="body" sz="quarter" idx="22" hasCustomPrompt="1"/>
          </p:nvPr>
        </p:nvSpPr>
        <p:spPr>
          <a:xfrm>
            <a:off x="540000" y="540000"/>
            <a:ext cx="1702800" cy="727238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365B6A09-D9FD-4ED0-98F5-8CCC60EAA84E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white">
          <a:xfrm>
            <a:off x="9950400" y="540000"/>
            <a:ext cx="1702800" cy="11091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BD7D6A25-4428-4539-B039-5FC4AADC87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31AB39E5-0741-4771-B91F-E17E5133945B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7010F2-E87C-4A37-82E8-9658961C63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6128743"/>
            <a:ext cx="8290797" cy="21483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GB"/>
              <a:t>Insert date DD Month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high-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8064000" tIns="576000" rIns="10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BD7D6A25-4428-4539-B039-5FC4AADC87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31AB39E5-0741-4771-B91F-E17E5133945B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Top white Text Placeholder 62">
            <a:extLst>
              <a:ext uri="{FF2B5EF4-FFF2-40B4-BE49-F238E27FC236}">
                <a16:creationId xmlns:a16="http://schemas.microsoft.com/office/drawing/2014/main" id="{86FA6806-F06F-4815-9C58-9A21745653C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39750" y="-1"/>
            <a:ext cx="6407150" cy="3429001"/>
          </a:xfrm>
          <a:solidFill>
            <a:schemeClr val="bg1"/>
          </a:solid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65" name="Top blue Text Placeholder 64">
            <a:extLst>
              <a:ext uri="{FF2B5EF4-FFF2-40B4-BE49-F238E27FC236}">
                <a16:creationId xmlns:a16="http://schemas.microsoft.com/office/drawing/2014/main" id="{44396705-2401-41FF-AC70-D3109287988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0000" y="3390298"/>
            <a:ext cx="6408000" cy="1234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8E2B2C2-0C1A-4F16-AB97-87EF9E7EAE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0000" y="1592796"/>
            <a:ext cx="5320800" cy="1436524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5756018-EA5B-4F5B-8ECA-D5A1005CDF4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76398" y="3661200"/>
            <a:ext cx="5342402" cy="316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95036F0-513C-4690-81A2-F2137A557DC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0000" y="3114000"/>
            <a:ext cx="5320800" cy="25920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400" b="0">
                <a:solidFill>
                  <a:schemeClr val="tx2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 dirty="0"/>
              <a:t>Insert date DD Month Year</a:t>
            </a:r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7010F2-E87C-4A37-82E8-9658961C63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0001" y="4021200"/>
            <a:ext cx="5320800" cy="396000"/>
          </a:xfrm>
        </p:spPr>
        <p:txBody>
          <a:bodyPr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name, title etc..</a:t>
            </a:r>
          </a:p>
          <a:p>
            <a:pPr lvl="0"/>
            <a:endParaRPr lang="en-GB" dirty="0"/>
          </a:p>
        </p:txBody>
      </p:sp>
      <p:sp>
        <p:nvSpPr>
          <p:cNvPr id="67" name="Logo Text Placeholder 66">
            <a:extLst>
              <a:ext uri="{FF2B5EF4-FFF2-40B4-BE49-F238E27FC236}">
                <a16:creationId xmlns:a16="http://schemas.microsoft.com/office/drawing/2014/main" id="{8F2A53FB-F4DD-4718-B83E-681A97D8089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80000" y="540000"/>
            <a:ext cx="1702800" cy="727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69" name="Tagline Text Placeholder 68">
            <a:extLst>
              <a:ext uri="{FF2B5EF4-FFF2-40B4-BE49-F238E27FC236}">
                <a16:creationId xmlns:a16="http://schemas.microsoft.com/office/drawing/2014/main" id="{B2E61313-541F-4AA3-BFA3-10A9209FA81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16000" y="540000"/>
            <a:ext cx="1702800" cy="1116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</p:spTree>
    <p:extLst>
      <p:ext uri="{BB962C8B-B14F-4D97-AF65-F5344CB8AC3E}">
        <p14:creationId xmlns:p14="http://schemas.microsoft.com/office/powerpoint/2010/main" val="390734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1EE7B84-21D7-4D19-B8C2-98FB782C5002}"/>
              </a:ext>
            </a:extLst>
          </p:cNvPr>
          <p:cNvSpPr/>
          <p:nvPr userDrawn="1"/>
        </p:nvSpPr>
        <p:spPr>
          <a:xfrm>
            <a:off x="10892788" y="3428991"/>
            <a:ext cx="1299210" cy="343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9E16D1-DD8A-448B-8C91-3F9644937B8A}"/>
              </a:ext>
            </a:extLst>
          </p:cNvPr>
          <p:cNvSpPr/>
          <p:nvPr userDrawn="1"/>
        </p:nvSpPr>
        <p:spPr>
          <a:xfrm>
            <a:off x="10892788" y="0"/>
            <a:ext cx="1299210" cy="34289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5691DC5-BC42-4673-ABEB-824D2A1A48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347" t="1675" r="7579" b="42703"/>
          <a:stretch/>
        </p:blipFill>
        <p:spPr>
          <a:xfrm>
            <a:off x="10892789" y="0"/>
            <a:ext cx="1299210" cy="3428993"/>
          </a:xfrm>
          <a:prstGeom prst="rect">
            <a:avLst/>
          </a:prstGeom>
        </p:spPr>
      </p:pic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353A26F8-896D-4566-BE5C-C8CD2E8BB8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3428993"/>
            <a:ext cx="10892788" cy="342900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3348000" rIns="306000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1591200"/>
            <a:ext cx="6586538" cy="977407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2620800"/>
            <a:ext cx="6586538" cy="316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50" y="2980800"/>
            <a:ext cx="6586538" cy="39600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accent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 hidden="1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 hidden="1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 hidden="1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46" name="SD_FLD_Confidentiality">
            <a:extLst>
              <a:ext uri="{FF2B5EF4-FFF2-40B4-BE49-F238E27FC236}">
                <a16:creationId xmlns:a16="http://schemas.microsoft.com/office/drawing/2014/main" id="{4E7786D1-21E1-42FD-A034-CC844823A79D}"/>
              </a:ext>
            </a:extLst>
          </p:cNvPr>
          <p:cNvSpPr/>
          <p:nvPr userDrawn="1"/>
        </p:nvSpPr>
        <p:spPr>
          <a:xfrm>
            <a:off x="7126289" y="3095995"/>
            <a:ext cx="3223962" cy="2236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algn="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SD_FLD_DocumentDate">
            <a:extLst>
              <a:ext uri="{FF2B5EF4-FFF2-40B4-BE49-F238E27FC236}">
                <a16:creationId xmlns:a16="http://schemas.microsoft.com/office/drawing/2014/main" id="{8708ADB9-3B0F-453F-A039-DB1191DA8B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26289" y="2983229"/>
            <a:ext cx="3223962" cy="18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r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1400" cap="none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9" name="SD_FLD_Draft" hidden="1">
            <a:extLst>
              <a:ext uri="{FF2B5EF4-FFF2-40B4-BE49-F238E27FC236}">
                <a16:creationId xmlns:a16="http://schemas.microsoft.com/office/drawing/2014/main" id="{2F1643DB-FB69-4D52-AC31-87438698FF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grpSp>
        <p:nvGrpSpPr>
          <p:cNvPr id="38" name="Logo">
            <a:extLst>
              <a:ext uri="{FF2B5EF4-FFF2-40B4-BE49-F238E27FC236}">
                <a16:creationId xmlns:a16="http://schemas.microsoft.com/office/drawing/2014/main" id="{196DDB45-CDCA-476F-809B-C62C8425576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0000" y="540001"/>
            <a:ext cx="1702800" cy="727237"/>
            <a:chOff x="6380216" y="4059273"/>
            <a:chExt cx="2905863" cy="124104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9AE0E04-A811-402C-9CE3-BBE238EC2F38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80A0FC-DDF7-4C0C-ACFB-2F429FB7948A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79E4B05-CB75-4B58-9E28-2FAA335E1493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ED928C2-5DAA-462E-90D6-80E99E2F3A7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E08F6C9-1226-467B-81CC-D21D6869BD16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EBFF170-9966-4D97-BD59-699C843D4DB9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7" name="TAGLINE 60Black">
            <a:extLst>
              <a:ext uri="{FF2B5EF4-FFF2-40B4-BE49-F238E27FC236}">
                <a16:creationId xmlns:a16="http://schemas.microsoft.com/office/drawing/2014/main" id="{1DDB6F67-2C8F-419C-A09A-62A18305D40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6865" y="539750"/>
            <a:ext cx="1703386" cy="1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2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Logo">
            <a:extLst>
              <a:ext uri="{FF2B5EF4-FFF2-40B4-BE49-F238E27FC236}">
                <a16:creationId xmlns:a16="http://schemas.microsoft.com/office/drawing/2014/main" id="{695A7F22-D090-4AF8-A177-30D9606CFDBE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3685D1-9F07-4341-8451-6ACA3C76F377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5DB9FB-B858-4B06-A61C-9DAA21B1D160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694A08-8823-4FD6-88C7-8415CF19C262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EAD51D-BC75-421A-AA39-A25C2993AF8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0EDFBF-F6DC-4EE5-B961-FB8227BC86A9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D9D8410-AE1F-42D5-9F0C-1407AD71DD5C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insert agenda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730375"/>
            <a:ext cx="11110913" cy="4316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7000"/>
              </a:lnSpc>
              <a:spcBef>
                <a:spcPts val="600"/>
              </a:spcBef>
              <a:buClr>
                <a:srgbClr val="333333"/>
              </a:buClr>
              <a:buFont typeface="Arial" panose="020B0604020202020204" pitchFamily="34" charset="0"/>
              <a:buChar char="​"/>
              <a:defRPr sz="2800" b="0">
                <a:solidFill>
                  <a:schemeClr val="bg1"/>
                </a:solidFill>
              </a:defRPr>
            </a:lvl1pPr>
            <a:lvl2pPr marL="180000" indent="-180000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360000">
              <a:spcBef>
                <a:spcPts val="600"/>
              </a:spcBef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agenda topic, use DNV colour to highlight topic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C51AD2-C7F6-4AF5-83C7-C3346E7B2B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645AE-FC10-4F79-953E-599B36B67B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70CD4-9BE0-473A-A859-807C538E79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_SD_FLD_Copyright">
            <a:extLst>
              <a:ext uri="{FF2B5EF4-FFF2-40B4-BE49-F238E27FC236}">
                <a16:creationId xmlns:a16="http://schemas.microsoft.com/office/drawing/2014/main" id="{91DD9A75-AAB0-4D34-9DD6-745202F2B6EC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8" name="SD_FLD_DocumentDate">
            <a:extLst>
              <a:ext uri="{FF2B5EF4-FFF2-40B4-BE49-F238E27FC236}">
                <a16:creationId xmlns:a16="http://schemas.microsoft.com/office/drawing/2014/main" id="{1BACBB39-DAB4-4191-818A-2C30244CF3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92C90B5D-5FAE-415E-B4B3-FF93FD8C92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3DEC7C90-257A-486B-BBAD-EACD348C6498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0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" y="-1"/>
            <a:ext cx="12191999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000" y="1536806"/>
            <a:ext cx="10170863" cy="3784387"/>
          </a:xfrm>
        </p:spPr>
        <p:txBody>
          <a:bodyPr anchor="ctr" anchorCtr="0">
            <a:noAutofit/>
          </a:bodyPr>
          <a:lstStyle>
            <a:lvl1pPr algn="l">
              <a:defRPr sz="6000" b="0" cap="none" baseline="0">
                <a:solidFill>
                  <a:schemeClr val="accent5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grpSp>
        <p:nvGrpSpPr>
          <p:cNvPr id="14" name="Logo">
            <a:extLst>
              <a:ext uri="{FF2B5EF4-FFF2-40B4-BE49-F238E27FC236}">
                <a16:creationId xmlns:a16="http://schemas.microsoft.com/office/drawing/2014/main" id="{FFD8B2ED-D29A-4DD2-802B-39A737104C76}"/>
              </a:ext>
            </a:extLst>
          </p:cNvPr>
          <p:cNvGrpSpPr/>
          <p:nvPr userDrawn="1"/>
        </p:nvGrpSpPr>
        <p:grpSpPr bwMode="black"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DE34447-D162-4F7B-935A-955BE9F11910}"/>
                </a:ext>
              </a:extLst>
            </p:cNvPr>
            <p:cNvSpPr/>
            <p:nvPr/>
          </p:nvSpPr>
          <p:spPr bwMode="black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C62DE1-D960-4214-AF24-6FCCF8E1E2CB}"/>
                </a:ext>
              </a:extLst>
            </p:cNvPr>
            <p:cNvSpPr/>
            <p:nvPr/>
          </p:nvSpPr>
          <p:spPr bwMode="black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DA82B21-5583-4BEB-BD57-5F9CEB1A8934}"/>
                </a:ext>
              </a:extLst>
            </p:cNvPr>
            <p:cNvSpPr/>
            <p:nvPr/>
          </p:nvSpPr>
          <p:spPr bwMode="black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E20039-795E-4D11-8AE0-90EC7F537A0F}"/>
                </a:ext>
              </a:extLst>
            </p:cNvPr>
            <p:cNvSpPr/>
            <p:nvPr/>
          </p:nvSpPr>
          <p:spPr bwMode="black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98DD760-2FAF-4320-9DEA-72623C379E8E}"/>
                </a:ext>
              </a:extLst>
            </p:cNvPr>
            <p:cNvSpPr/>
            <p:nvPr/>
          </p:nvSpPr>
          <p:spPr bwMode="black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1B905B-6234-4D84-87BB-D0AC1BB118FB}"/>
                </a:ext>
              </a:extLst>
            </p:cNvPr>
            <p:cNvSpPr/>
            <p:nvPr/>
          </p:nvSpPr>
          <p:spPr bwMode="black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_SD_FLD_Copyright">
            <a:extLst>
              <a:ext uri="{FF2B5EF4-FFF2-40B4-BE49-F238E27FC236}">
                <a16:creationId xmlns:a16="http://schemas.microsoft.com/office/drawing/2014/main" id="{88BB9A6B-143D-4AB2-9315-1A85C0FD59C1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0" name="SD_FLD_DocumentDate">
            <a:extLst>
              <a:ext uri="{FF2B5EF4-FFF2-40B4-BE49-F238E27FC236}">
                <a16:creationId xmlns:a16="http://schemas.microsoft.com/office/drawing/2014/main" id="{AD49DE91-72EC-4016-8964-B40560EF53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630717C7-BDDC-469E-A681-3386855F62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29E2B795-4D5A-4BB6-835E-D4542969C28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4.xml"/><Relationship Id="rId42" Type="http://schemas.openxmlformats.org/officeDocument/2006/relationships/tags" Target="../tags/tag12.xml"/><Relationship Id="rId47" Type="http://schemas.openxmlformats.org/officeDocument/2006/relationships/tags" Target="../tags/tag17.xml"/><Relationship Id="rId50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3.xml"/><Relationship Id="rId38" Type="http://schemas.openxmlformats.org/officeDocument/2006/relationships/tags" Target="../tags/tag8.xml"/><Relationship Id="rId46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37" Type="http://schemas.openxmlformats.org/officeDocument/2006/relationships/tags" Target="../tags/tag7.xml"/><Relationship Id="rId40" Type="http://schemas.openxmlformats.org/officeDocument/2006/relationships/tags" Target="../tags/tag10.xml"/><Relationship Id="rId45" Type="http://schemas.openxmlformats.org/officeDocument/2006/relationships/tags" Target="../tags/tag15.xml"/><Relationship Id="rId53" Type="http://schemas.openxmlformats.org/officeDocument/2006/relationships/tags" Target="../tags/tag2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6.xml"/><Relationship Id="rId49" Type="http://schemas.openxmlformats.org/officeDocument/2006/relationships/tags" Target="../tags/tag1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.xml"/><Relationship Id="rId44" Type="http://schemas.openxmlformats.org/officeDocument/2006/relationships/tags" Target="../tags/tag14.xml"/><Relationship Id="rId52" Type="http://schemas.openxmlformats.org/officeDocument/2006/relationships/tags" Target="../tags/tag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5.xml"/><Relationship Id="rId43" Type="http://schemas.openxmlformats.org/officeDocument/2006/relationships/tags" Target="../tags/tag13.xml"/><Relationship Id="rId48" Type="http://schemas.openxmlformats.org/officeDocument/2006/relationships/tags" Target="../tags/tag1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50" y="539750"/>
            <a:ext cx="11110914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49" y="1730376"/>
            <a:ext cx="11110914" cy="43176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BB63DCEC-AAD3-4DB4-9AE3-B5D19A9C2484}"/>
              </a:ext>
            </a:extLst>
          </p:cNvPr>
          <p:cNvSpPr/>
          <p:nvPr userDrawn="1">
            <p:custDataLst>
              <p:tags r:id="rId31"/>
            </p:custDataLst>
          </p:nvPr>
        </p:nvSpPr>
        <p:spPr>
          <a:xfrm>
            <a:off x="540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0FD117DA-A2A8-4F9D-B936-69DCC4F5F5D2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1301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2C7B45E7-1F83-4137-A47D-8B64435080C5}"/>
              </a:ext>
            </a:extLst>
          </p:cNvPr>
          <p:cNvSpPr/>
          <p:nvPr userDrawn="1">
            <p:custDataLst>
              <p:tags r:id="rId33"/>
            </p:custDataLst>
          </p:nvPr>
        </p:nvSpPr>
        <p:spPr>
          <a:xfrm>
            <a:off x="1481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A8B3B5FE-7988-4FC0-84E6-9CF1C3C4CA51}"/>
              </a:ext>
            </a:extLst>
          </p:cNvPr>
          <p:cNvSpPr/>
          <p:nvPr userDrawn="1">
            <p:custDataLst>
              <p:tags r:id="rId34"/>
            </p:custDataLst>
          </p:nvPr>
        </p:nvSpPr>
        <p:spPr>
          <a:xfrm>
            <a:off x="2242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1EDC7C3A-9F84-479D-9C27-16EAE38E647C}"/>
              </a:ext>
            </a:extLst>
          </p:cNvPr>
          <p:cNvSpPr/>
          <p:nvPr userDrawn="1">
            <p:custDataLst>
              <p:tags r:id="rId35"/>
            </p:custDataLst>
          </p:nvPr>
        </p:nvSpPr>
        <p:spPr>
          <a:xfrm>
            <a:off x="2422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1" name="Rectangle 20" hidden="1">
            <a:extLst>
              <a:ext uri="{FF2B5EF4-FFF2-40B4-BE49-F238E27FC236}">
                <a16:creationId xmlns:a16="http://schemas.microsoft.com/office/drawing/2014/main" id="{0D6D4D25-7264-48B4-AADE-6A2F1A824C8B}"/>
              </a:ext>
            </a:extLst>
          </p:cNvPr>
          <p:cNvSpPr/>
          <p:nvPr userDrawn="1">
            <p:custDataLst>
              <p:tags r:id="rId36"/>
            </p:custDataLst>
          </p:nvPr>
        </p:nvSpPr>
        <p:spPr>
          <a:xfrm>
            <a:off x="3183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D415979B-387F-475E-814F-C88D5AB822CB}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3363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877E9948-C983-44F5-B38B-9D9B79AB0C13}"/>
              </a:ext>
            </a:extLst>
          </p:cNvPr>
          <p:cNvSpPr/>
          <p:nvPr userDrawn="1">
            <p:custDataLst>
              <p:tags r:id="rId38"/>
            </p:custDataLst>
          </p:nvPr>
        </p:nvSpPr>
        <p:spPr>
          <a:xfrm>
            <a:off x="4124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4" name="Rectangle 23" hidden="1">
            <a:extLst>
              <a:ext uri="{FF2B5EF4-FFF2-40B4-BE49-F238E27FC236}">
                <a16:creationId xmlns:a16="http://schemas.microsoft.com/office/drawing/2014/main" id="{C90019DE-0E2E-4D25-8EBB-2AA6C9805FCB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4304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5" name="Rectangle 24" hidden="1">
            <a:extLst>
              <a:ext uri="{FF2B5EF4-FFF2-40B4-BE49-F238E27FC236}">
                <a16:creationId xmlns:a16="http://schemas.microsoft.com/office/drawing/2014/main" id="{5743DD09-14AA-4131-9DA2-5E4B49BF5418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5065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54D98BB9-B9BA-4230-9B6C-2B0937D4CADC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5245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0E84BDF3-3A6F-4957-9C70-3E513F17F8E6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6006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F8D87BF2-62DC-4044-8884-CD295F80035D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6186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9" name="Rectangle 28" hidden="1">
            <a:extLst>
              <a:ext uri="{FF2B5EF4-FFF2-40B4-BE49-F238E27FC236}">
                <a16:creationId xmlns:a16="http://schemas.microsoft.com/office/drawing/2014/main" id="{997FA058-ADE0-4733-B4D3-D07665FA08E4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6947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0" name="Rectangle 29" hidden="1">
            <a:extLst>
              <a:ext uri="{FF2B5EF4-FFF2-40B4-BE49-F238E27FC236}">
                <a16:creationId xmlns:a16="http://schemas.microsoft.com/office/drawing/2014/main" id="{CF0CB68A-836B-4424-A951-4595D080DA84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7127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1" name="Rectangle 30" hidden="1">
            <a:extLst>
              <a:ext uri="{FF2B5EF4-FFF2-40B4-BE49-F238E27FC236}">
                <a16:creationId xmlns:a16="http://schemas.microsoft.com/office/drawing/2014/main" id="{37E6161D-D1CC-43BF-868E-E0728DA933D2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7888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2" name="Rectangle 31" hidden="1">
            <a:extLst>
              <a:ext uri="{FF2B5EF4-FFF2-40B4-BE49-F238E27FC236}">
                <a16:creationId xmlns:a16="http://schemas.microsoft.com/office/drawing/2014/main" id="{B91C25CE-0CFC-46B9-8355-74CBDF16BA65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8068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3" name="Rectangle 32" hidden="1">
            <a:extLst>
              <a:ext uri="{FF2B5EF4-FFF2-40B4-BE49-F238E27FC236}">
                <a16:creationId xmlns:a16="http://schemas.microsoft.com/office/drawing/2014/main" id="{DE20CDAE-9F45-4CE8-A05F-6A96B2B5939F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8829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4" name="Rectangle 33" hidden="1">
            <a:extLst>
              <a:ext uri="{FF2B5EF4-FFF2-40B4-BE49-F238E27FC236}">
                <a16:creationId xmlns:a16="http://schemas.microsoft.com/office/drawing/2014/main" id="{6432E07F-A333-4B52-865F-B73930C08029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9009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5" name="Rectangle 34" hidden="1">
            <a:extLst>
              <a:ext uri="{FF2B5EF4-FFF2-40B4-BE49-F238E27FC236}">
                <a16:creationId xmlns:a16="http://schemas.microsoft.com/office/drawing/2014/main" id="{4391A0C5-6CD6-4DC4-8D81-B703452F5556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9770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C2BB7253-FD9F-45C4-B7EC-3DFA632E9A5C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9950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8551C5F9-5795-44CA-A212-05C6ED297020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10711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8" name="Rectangle 37" hidden="1">
            <a:extLst>
              <a:ext uri="{FF2B5EF4-FFF2-40B4-BE49-F238E27FC236}">
                <a16:creationId xmlns:a16="http://schemas.microsoft.com/office/drawing/2014/main" id="{9BA724BC-F1B2-426A-9B61-ACA60B3A108B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10891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40" name="Logo">
            <a:extLst>
              <a:ext uri="{FF2B5EF4-FFF2-40B4-BE49-F238E27FC236}">
                <a16:creationId xmlns:a16="http://schemas.microsoft.com/office/drawing/2014/main" id="{41159307-D2B4-4D3F-A332-4F79D6D74E94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8D12840-1B77-4571-AEF6-084C7CA9B155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2A81581-576B-48A7-8DE8-ED168555C1E3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C230431-2867-4E73-880C-8C7079DEE770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53E370-A14B-4752-8604-69F1D46FD559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6EAE3BE-38C7-419F-AAB5-25C869D36117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4311A0A-BE4B-477F-A258-403879A87BF4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noFill/>
              </a:defRPr>
            </a:lvl1pPr>
          </a:lstStyle>
          <a:p>
            <a:endParaRPr lang="en-GB" sz="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00" y="6440400"/>
            <a:ext cx="2638800" cy="151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="0" cap="all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6440400"/>
            <a:ext cx="266400" cy="151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accent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_SD_FLD_Copyright"/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6" name="SD_FLD_DocumentDate"/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9" name="SD_FLD_Confidentiality">
            <a:extLst>
              <a:ext uri="{FF2B5EF4-FFF2-40B4-BE49-F238E27FC236}">
                <a16:creationId xmlns:a16="http://schemas.microsoft.com/office/drawing/2014/main" id="{93DBE27C-CF05-4B0E-B0C5-CDDB19365D1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SD_FLD_Draft" hidden="1">
            <a:extLst>
              <a:ext uri="{FF2B5EF4-FFF2-40B4-BE49-F238E27FC236}">
                <a16:creationId xmlns:a16="http://schemas.microsoft.com/office/drawing/2014/main" id="{EBD04EA3-2614-447C-8C02-69A389AD5F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79" r:id="rId3"/>
    <p:sldLayoutId id="2147483680" r:id="rId4"/>
    <p:sldLayoutId id="2147483661" r:id="rId5"/>
    <p:sldLayoutId id="2147483702" r:id="rId6"/>
    <p:sldLayoutId id="2147483682" r:id="rId7"/>
    <p:sldLayoutId id="2147483674" r:id="rId8"/>
    <p:sldLayoutId id="2147483651" r:id="rId9"/>
    <p:sldLayoutId id="2147483650" r:id="rId10"/>
    <p:sldLayoutId id="2147483683" r:id="rId11"/>
    <p:sldLayoutId id="2147483698" r:id="rId12"/>
    <p:sldLayoutId id="2147483699" r:id="rId13"/>
    <p:sldLayoutId id="2147483652" r:id="rId14"/>
    <p:sldLayoutId id="2147483684" r:id="rId15"/>
    <p:sldLayoutId id="2147483685" r:id="rId16"/>
    <p:sldLayoutId id="2147483686" r:id="rId17"/>
    <p:sldLayoutId id="2147483664" r:id="rId18"/>
    <p:sldLayoutId id="2147483701" r:id="rId19"/>
    <p:sldLayoutId id="2147483695" r:id="rId20"/>
    <p:sldLayoutId id="2147483696" r:id="rId21"/>
    <p:sldLayoutId id="2147483690" r:id="rId22"/>
    <p:sldLayoutId id="2147483691" r:id="rId23"/>
    <p:sldLayoutId id="2147483697" r:id="rId24"/>
    <p:sldLayoutId id="2147483694" r:id="rId25"/>
    <p:sldLayoutId id="2147483655" r:id="rId26"/>
    <p:sldLayoutId id="2147483667" r:id="rId27"/>
    <p:sldLayoutId id="2147483692" r:id="rId28"/>
    <p:sldLayoutId id="2147483693" r:id="rId29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200"/>
        </a:spcBef>
        <a:buClrTx/>
        <a:buFont typeface="Arial" panose="020B0604020202020204" pitchFamily="34" charset="0"/>
        <a:buChar char="•"/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buClrTx/>
        <a:buFont typeface="Arial" panose="020B0604020202020204" pitchFamily="34" charset="0"/>
        <a:buChar char="​"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buClrTx/>
        <a:buFont typeface="Arial" panose="020B0604020202020204" pitchFamily="34" charset="0"/>
        <a:buChar char="​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Char char="​"/>
        <a:defRPr sz="1000" b="1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Char char="​"/>
        <a:defRPr sz="10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spcBef>
          <a:spcPts val="600"/>
        </a:spcBef>
        <a:buFont typeface="Arial" pitchFamily="34" charset="0"/>
        <a:buChar char="•"/>
        <a:defRPr sz="1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3000"/>
        </a:lnSpc>
        <a:spcBef>
          <a:spcPts val="0"/>
        </a:spcBef>
        <a:buFont typeface="Arial" panose="020B0604020202020204" pitchFamily="34" charset="0"/>
        <a:buChar char="​"/>
        <a:defRPr sz="6000" b="1" kern="1200" spc="-3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819" userDrawn="1">
          <p15:clr>
            <a:srgbClr val="F26B43"/>
          </p15:clr>
        </p15:guide>
        <p15:guide id="3" orient="horz" pos="340" userDrawn="1">
          <p15:clr>
            <a:srgbClr val="F26B43"/>
          </p15:clr>
        </p15:guide>
        <p15:guide id="4" orient="horz" pos="3809" userDrawn="1">
          <p15:clr>
            <a:srgbClr val="F26B43"/>
          </p15:clr>
        </p15:guide>
        <p15:guide id="5" pos="932" userDrawn="1">
          <p15:clr>
            <a:srgbClr val="F26B43"/>
          </p15:clr>
        </p15:guide>
        <p15:guide id="6" pos="1412" userDrawn="1">
          <p15:clr>
            <a:srgbClr val="F26B43"/>
          </p15:clr>
        </p15:guide>
        <p15:guide id="7" pos="1525" userDrawn="1">
          <p15:clr>
            <a:srgbClr val="F26B43"/>
          </p15:clr>
        </p15:guide>
        <p15:guide id="8" pos="2005" userDrawn="1">
          <p15:clr>
            <a:srgbClr val="F26B43"/>
          </p15:clr>
        </p15:guide>
        <p15:guide id="9" pos="2118" userDrawn="1">
          <p15:clr>
            <a:srgbClr val="F26B43"/>
          </p15:clr>
        </p15:guide>
        <p15:guide id="10" pos="2597" userDrawn="1">
          <p15:clr>
            <a:srgbClr val="F26B43"/>
          </p15:clr>
        </p15:guide>
        <p15:guide id="11" pos="2711" userDrawn="1">
          <p15:clr>
            <a:srgbClr val="F26B43"/>
          </p15:clr>
        </p15:guide>
        <p15:guide id="12" pos="3190" userDrawn="1">
          <p15:clr>
            <a:srgbClr val="F26B43"/>
          </p15:clr>
        </p15:guide>
        <p15:guide id="13" pos="3303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6" userDrawn="1">
          <p15:clr>
            <a:srgbClr val="F26B43"/>
          </p15:clr>
        </p15:guide>
        <p15:guide id="16" pos="4376" userDrawn="1">
          <p15:clr>
            <a:srgbClr val="F26B43"/>
          </p15:clr>
        </p15:guide>
        <p15:guide id="17" pos="4489" userDrawn="1">
          <p15:clr>
            <a:srgbClr val="F26B43"/>
          </p15:clr>
        </p15:guide>
        <p15:guide id="18" pos="4968" userDrawn="1">
          <p15:clr>
            <a:srgbClr val="F26B43"/>
          </p15:clr>
        </p15:guide>
        <p15:guide id="19" pos="5082" userDrawn="1">
          <p15:clr>
            <a:srgbClr val="F26B43"/>
          </p15:clr>
        </p15:guide>
        <p15:guide id="20" pos="5561" userDrawn="1">
          <p15:clr>
            <a:srgbClr val="F26B43"/>
          </p15:clr>
        </p15:guide>
        <p15:guide id="21" pos="5674" userDrawn="1">
          <p15:clr>
            <a:srgbClr val="F26B43"/>
          </p15:clr>
        </p15:guide>
        <p15:guide id="22" pos="6154" userDrawn="1">
          <p15:clr>
            <a:srgbClr val="F26B43"/>
          </p15:clr>
        </p15:guide>
        <p15:guide id="23" pos="6267" userDrawn="1">
          <p15:clr>
            <a:srgbClr val="F26B43"/>
          </p15:clr>
        </p15:guide>
        <p15:guide id="24" pos="6747" userDrawn="1">
          <p15:clr>
            <a:srgbClr val="F26B43"/>
          </p15:clr>
        </p15:guide>
        <p15:guide id="25" pos="6860" userDrawn="1">
          <p15:clr>
            <a:srgbClr val="F26B43"/>
          </p15:clr>
        </p15:guide>
        <p15:guide id="26" pos="7339" userDrawn="1">
          <p15:clr>
            <a:srgbClr val="F26B43"/>
          </p15:clr>
        </p15:guide>
        <p15:guide id="27" orient="horz" pos="10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iegfried.Eisinger@DNV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laas.Rostock@DNV.com" TargetMode="External"/><Relationship Id="rId4" Type="http://schemas.openxmlformats.org/officeDocument/2006/relationships/hyperlink" Target="mailto:Jorge.Luis.Mendez@dnv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iegfried.Eisinger@DNV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5" Type="http://schemas.openxmlformats.org/officeDocument/2006/relationships/hyperlink" Target="mailto:Claas.Rostock@DNV.com" TargetMode="External"/><Relationship Id="rId4" Type="http://schemas.openxmlformats.org/officeDocument/2006/relationships/hyperlink" Target="mailto:Jorge.Luis.Mendez@DNV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8F47-A382-4A48-9F1B-1E46B4B63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component-model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DA0DD25-260E-469A-9E65-62422B545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python package on top of </a:t>
            </a:r>
            <a:r>
              <a:rPr lang="en-GB" dirty="0" err="1"/>
              <a:t>PythonFMU</a:t>
            </a:r>
            <a:r>
              <a:rPr lang="en-GB" dirty="0"/>
              <a:t> for easy construction of FMUs based on python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5B879D-A4F5-4E37-916F-6EDD551AEB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Siegfried.Eisinger@DNV.com</a:t>
            </a:r>
            <a:r>
              <a:rPr lang="en-GB" dirty="0"/>
              <a:t>, </a:t>
            </a:r>
            <a:r>
              <a:rPr lang="pt-BR" dirty="0">
                <a:hlinkClick r:id="rId4"/>
              </a:rPr>
              <a:t>Jorge.Luis.Mendez@dnv.com</a:t>
            </a:r>
            <a:r>
              <a:rPr lang="pt-BR" dirty="0"/>
              <a:t> and </a:t>
            </a:r>
            <a:r>
              <a:rPr lang="pt-BR" dirty="0">
                <a:hlinkClick r:id="rId5"/>
              </a:rPr>
              <a:t>Claas.Rostock@DNV.com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F1F7-7A1F-41AE-A1CD-33B2E83BFA9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50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F4E783E-DD48-210E-C977-87B7FEC8F0C9}"/>
              </a:ext>
            </a:extLst>
          </p:cNvPr>
          <p:cNvSpPr/>
          <p:nvPr/>
        </p:nvSpPr>
        <p:spPr>
          <a:xfrm>
            <a:off x="5231597" y="3041744"/>
            <a:ext cx="3942911" cy="11229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endParaRPr lang="en-GB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273BFE-88C6-068E-1E6E-3B86D50FAE86}"/>
              </a:ext>
            </a:extLst>
          </p:cNvPr>
          <p:cNvSpPr/>
          <p:nvPr/>
        </p:nvSpPr>
        <p:spPr>
          <a:xfrm>
            <a:off x="5358084" y="4700092"/>
            <a:ext cx="374441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endParaRPr lang="en-GB" sz="2000" dirty="0" err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69C3C8-1EE3-4070-87EA-38845D6B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PythonFMU</a:t>
            </a:r>
            <a:r>
              <a:rPr lang="en-GB" dirty="0"/>
              <a:t>++ </a:t>
            </a:r>
            <a:br>
              <a:rPr lang="en-GB" dirty="0"/>
            </a:br>
            <a:r>
              <a:rPr lang="en-GB" sz="2000" dirty="0"/>
              <a:t>a quick and nice way to construct FMUs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F7BC-0E6D-4690-B6A3-C0EE4F47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0000" y="6440400"/>
            <a:ext cx="266400" cy="151200"/>
          </a:xfrm>
        </p:spPr>
        <p:txBody>
          <a:bodyPr/>
          <a:lstStyle/>
          <a:p>
            <a:fld id="{5BA07366-CB75-4AA8-9E5B-928B849F427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FE391-BA96-6CA7-F86D-05A4110B867F}"/>
              </a:ext>
            </a:extLst>
          </p:cNvPr>
          <p:cNvSpPr txBox="1"/>
          <p:nvPr/>
        </p:nvSpPr>
        <p:spPr>
          <a:xfrm>
            <a:off x="5502100" y="4988124"/>
            <a:ext cx="1286177" cy="38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</a:rPr>
              <a:t>Fmi2Slave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256E3-D5AC-4E90-F928-499BF55CC747}"/>
              </a:ext>
            </a:extLst>
          </p:cNvPr>
          <p:cNvSpPr txBox="1"/>
          <p:nvPr/>
        </p:nvSpPr>
        <p:spPr>
          <a:xfrm>
            <a:off x="7230292" y="4988124"/>
            <a:ext cx="1723989" cy="38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</a:rPr>
              <a:t>ScalarVariable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F778-2F5D-1DA9-AF6D-56888665A39F}"/>
              </a:ext>
            </a:extLst>
          </p:cNvPr>
          <p:cNvSpPr txBox="1"/>
          <p:nvPr/>
        </p:nvSpPr>
        <p:spPr>
          <a:xfrm>
            <a:off x="5358084" y="4700092"/>
            <a:ext cx="81111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1200" dirty="0" err="1">
                <a:solidFill>
                  <a:schemeClr val="accent1"/>
                </a:solidFill>
              </a:rPr>
              <a:t>PythonFMU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BC62B-A151-C99D-5B3E-9BAE8F98700C}"/>
              </a:ext>
            </a:extLst>
          </p:cNvPr>
          <p:cNvSpPr txBox="1"/>
          <p:nvPr/>
        </p:nvSpPr>
        <p:spPr>
          <a:xfrm>
            <a:off x="5502099" y="3691980"/>
            <a:ext cx="771612" cy="380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4F6C2B-7465-D015-A96E-98E0CF7F1CE2}"/>
              </a:ext>
            </a:extLst>
          </p:cNvPr>
          <p:cNvSpPr txBox="1"/>
          <p:nvPr/>
        </p:nvSpPr>
        <p:spPr>
          <a:xfrm>
            <a:off x="7230291" y="3691980"/>
            <a:ext cx="996226" cy="380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</a:rPr>
              <a:t>Variable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B17F9-EFCA-8FCD-0561-EB45FA5E8869}"/>
              </a:ext>
            </a:extLst>
          </p:cNvPr>
          <p:cNvSpPr txBox="1"/>
          <p:nvPr/>
        </p:nvSpPr>
        <p:spPr>
          <a:xfrm>
            <a:off x="5267045" y="3043908"/>
            <a:ext cx="12262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1200" dirty="0">
                <a:solidFill>
                  <a:schemeClr val="accent1"/>
                </a:solidFill>
              </a:rPr>
              <a:t>component-model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DA7648-AE78-85BC-BF21-795FE5FAAC86}"/>
              </a:ext>
            </a:extLst>
          </p:cNvPr>
          <p:cNvSpPr txBox="1"/>
          <p:nvPr/>
        </p:nvSpPr>
        <p:spPr>
          <a:xfrm>
            <a:off x="8491429" y="1933724"/>
            <a:ext cx="771612" cy="380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</a:rPr>
              <a:t>Crane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C8F48-E166-CBD1-BD54-B0B51CF6C2D6}"/>
              </a:ext>
            </a:extLst>
          </p:cNvPr>
          <p:cNvSpPr txBox="1"/>
          <p:nvPr/>
        </p:nvSpPr>
        <p:spPr>
          <a:xfrm>
            <a:off x="7056554" y="1927391"/>
            <a:ext cx="1256169" cy="380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</a:rPr>
              <a:t>InputTable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C684D2-3C01-3B71-2842-9248C9370E7C}"/>
              </a:ext>
            </a:extLst>
          </p:cNvPr>
          <p:cNvSpPr txBox="1"/>
          <p:nvPr/>
        </p:nvSpPr>
        <p:spPr>
          <a:xfrm>
            <a:off x="5015880" y="1924506"/>
            <a:ext cx="1901730" cy="380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</a:rPr>
              <a:t>BouncingBall3D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106116-294C-DCC5-4402-61D493367B2B}"/>
              </a:ext>
            </a:extLst>
          </p:cNvPr>
          <p:cNvSpPr txBox="1"/>
          <p:nvPr/>
        </p:nvSpPr>
        <p:spPr>
          <a:xfrm>
            <a:off x="9762951" y="3286083"/>
            <a:ext cx="110479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0000" indent="-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Units</a:t>
            </a:r>
          </a:p>
          <a:p>
            <a:pPr marL="180000" indent="-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Range</a:t>
            </a:r>
          </a:p>
          <a:p>
            <a:pPr marL="180000" indent="-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NP-arrays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091178-F1ED-69B4-6423-903DE9315C35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8226517" y="3655415"/>
            <a:ext cx="1536434" cy="22680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12D772-B7B3-F59C-83F8-62D17661C6AC}"/>
              </a:ext>
            </a:extLst>
          </p:cNvPr>
          <p:cNvSpPr txBox="1"/>
          <p:nvPr/>
        </p:nvSpPr>
        <p:spPr>
          <a:xfrm>
            <a:off x="101250" y="3136241"/>
            <a:ext cx="503054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0000" indent="-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Variable management</a:t>
            </a:r>
          </a:p>
          <a:p>
            <a:pPr marL="180000" indent="-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FMU build process</a:t>
            </a:r>
          </a:p>
          <a:p>
            <a:pPr marL="180000" indent="-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https://github.com/dnv-opensource/component-model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7E911A-EFEA-1043-3539-A4984FE6F808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788277" y="5178364"/>
            <a:ext cx="44201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39AF14-1EF1-CBF9-F68C-12AF864CC9E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273711" y="3882220"/>
            <a:ext cx="9565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A4C2F0-2ED0-869A-4BF0-5EB192F09C63}"/>
              </a:ext>
            </a:extLst>
          </p:cNvPr>
          <p:cNvCxnSpPr>
            <a:cxnSpLocks/>
            <a:stCxn id="2" idx="0"/>
            <a:endCxn id="9" idx="2"/>
          </p:cNvCxnSpPr>
          <p:nvPr/>
        </p:nvCxnSpPr>
        <p:spPr>
          <a:xfrm flipH="1" flipV="1">
            <a:off x="5887905" y="4072460"/>
            <a:ext cx="257284" cy="9156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8D53DD-611F-563C-9AE0-63F47307F918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H="1" flipV="1">
            <a:off x="7728404" y="4072460"/>
            <a:ext cx="363883" cy="9156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F0682A-7422-9C74-A19F-9D3BD6934EB7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7203053" y="2314204"/>
            <a:ext cx="1674182" cy="7275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4DC331-2BED-7ABB-9BA6-CA8679C7A2EE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 flipH="1">
            <a:off x="7203053" y="2307871"/>
            <a:ext cx="481586" cy="7338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40178E-A698-F2D0-6FFC-E48520AD15D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966745" y="2304986"/>
            <a:ext cx="985277" cy="7304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B7FB84B-4DC6-5BB7-578E-988AB8FFE679}"/>
              </a:ext>
            </a:extLst>
          </p:cNvPr>
          <p:cNvSpPr txBox="1"/>
          <p:nvPr/>
        </p:nvSpPr>
        <p:spPr>
          <a:xfrm>
            <a:off x="9758808" y="4954212"/>
            <a:ext cx="94448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0000" indent="-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Updates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9C7CC1-747D-10F8-6267-45C36929D68D}"/>
              </a:ext>
            </a:extLst>
          </p:cNvPr>
          <p:cNvCxnSpPr>
            <a:cxnSpLocks/>
            <a:stCxn id="7" idx="3"/>
            <a:endCxn id="54" idx="1"/>
          </p:cNvCxnSpPr>
          <p:nvPr/>
        </p:nvCxnSpPr>
        <p:spPr>
          <a:xfrm>
            <a:off x="9102500" y="5060132"/>
            <a:ext cx="656308" cy="171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7438DB-AA96-4411-C8E7-0304D324729E}"/>
              </a:ext>
            </a:extLst>
          </p:cNvPr>
          <p:cNvSpPr txBox="1"/>
          <p:nvPr/>
        </p:nvSpPr>
        <p:spPr>
          <a:xfrm>
            <a:off x="9427533" y="1936515"/>
            <a:ext cx="1940202" cy="380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</a:rPr>
              <a:t>ForcedOscillator</a:t>
            </a:r>
            <a:endParaRPr lang="en-GB" sz="2000" dirty="0">
              <a:solidFill>
                <a:schemeClr val="accent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9A3ADE-8125-C4E3-CD65-0AD4C008509D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7203053" y="2316995"/>
            <a:ext cx="3194581" cy="7247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1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48A9-DEDE-4D66-C265-10E3F9F4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addition to model class: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8183-4200-C495-2D56-D87FE41A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interface according to FMU rules</a:t>
            </a:r>
          </a:p>
          <a:p>
            <a:pPr lvl="1"/>
            <a:r>
              <a:rPr lang="en-GB" dirty="0"/>
              <a:t>Parameters</a:t>
            </a:r>
          </a:p>
          <a:p>
            <a:pPr lvl="1"/>
            <a:r>
              <a:rPr lang="en-GB" dirty="0"/>
              <a:t>Input connectors</a:t>
            </a:r>
          </a:p>
          <a:p>
            <a:pPr lvl="1"/>
            <a:r>
              <a:rPr lang="en-GB" dirty="0"/>
              <a:t>Output connectors</a:t>
            </a:r>
          </a:p>
          <a:p>
            <a:pPr marL="0" indent="0">
              <a:buNone/>
            </a:pPr>
            <a:r>
              <a:rPr lang="en-GB" dirty="0"/>
              <a:t>for all these </a:t>
            </a:r>
          </a:p>
          <a:p>
            <a:pPr lvl="1"/>
            <a:r>
              <a:rPr lang="en-GB" dirty="0"/>
              <a:t>units can be defined (provide start value as string with units)</a:t>
            </a:r>
          </a:p>
          <a:p>
            <a:pPr lvl="1"/>
            <a:r>
              <a:rPr lang="en-GB" dirty="0"/>
              <a:t>range can be defined (lower and upper value)</a:t>
            </a:r>
          </a:p>
          <a:p>
            <a:pPr lvl="1"/>
            <a:r>
              <a:rPr lang="en-GB" dirty="0"/>
              <a:t>variables can be </a:t>
            </a:r>
            <a:r>
              <a:rPr lang="en-GB" dirty="0" err="1"/>
              <a:t>numpy</a:t>
            </a:r>
            <a:r>
              <a:rPr lang="en-GB" dirty="0"/>
              <a:t> vectors 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29F7D-1A1A-3F29-9176-BA26A3CF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74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2DB6-B3EB-216A-C671-CE81F769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definition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2A30-5ED4-10E3-C5F7-994C5A822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10" y="1412776"/>
            <a:ext cx="11110914" cy="46352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Variable(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self,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name= "pos",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description= "The 3D position of the ball [m] …",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causality= "output",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variability= "continuous",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initial= "exact",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start= ("1 m", "1 m", "1 inch"),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rng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= ((0, "100 m"), None, (0, "10 m"))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)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A626D-2241-9059-5649-55302476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E078B-37CF-33CC-51DE-0B09D4791B03}"/>
              </a:ext>
            </a:extLst>
          </p:cNvPr>
          <p:cNvSpPr txBox="1"/>
          <p:nvPr/>
        </p:nvSpPr>
        <p:spPr>
          <a:xfrm>
            <a:off x="4511824" y="1628800"/>
            <a:ext cx="391773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The model is owner of the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686DA2-77D7-22B0-43E2-247740E338C1}"/>
              </a:ext>
            </a:extLst>
          </p:cNvPr>
          <p:cNvCxnSpPr>
            <a:stCxn id="5" idx="1"/>
          </p:cNvCxnSpPr>
          <p:nvPr/>
        </p:nvCxnSpPr>
        <p:spPr>
          <a:xfrm flipH="1">
            <a:off x="2207568" y="1782689"/>
            <a:ext cx="2304256" cy="27815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B2D9C3-0C22-64B2-15C5-185E1EBBD046}"/>
              </a:ext>
            </a:extLst>
          </p:cNvPr>
          <p:cNvSpPr txBox="1"/>
          <p:nvPr/>
        </p:nvSpPr>
        <p:spPr>
          <a:xfrm>
            <a:off x="5058581" y="2041103"/>
            <a:ext cx="55657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The value is accessible as ‘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self.pos</a:t>
            </a: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’ inside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84579C-00CC-448C-B37B-EC93E23A9E1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87688" y="2194992"/>
            <a:ext cx="1770893" cy="29790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9B31E7-070C-8C9B-2823-DF2D36C62966}"/>
              </a:ext>
            </a:extLst>
          </p:cNvPr>
          <p:cNvSpPr txBox="1"/>
          <p:nvPr/>
        </p:nvSpPr>
        <p:spPr>
          <a:xfrm>
            <a:off x="7032104" y="4290417"/>
            <a:ext cx="374782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Position with units. z-axis in inch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02030-9F3B-DF9A-E07E-8C25AFFF6963}"/>
              </a:ext>
            </a:extLst>
          </p:cNvPr>
          <p:cNvSpPr txBox="1"/>
          <p:nvPr/>
        </p:nvSpPr>
        <p:spPr>
          <a:xfrm>
            <a:off x="7647917" y="4725144"/>
            <a:ext cx="437671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Range of 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components.y</a:t>
            </a: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-axis constant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7FA414-68F2-96C0-6DA5-AB44F3E8494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176120" y="4879033"/>
            <a:ext cx="471797" cy="28083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14254D-37CD-2781-B360-191D03EA5F5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7167" y="4444306"/>
            <a:ext cx="874937" cy="29430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3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C4EA-FDCA-696C-0273-C69C951D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9750"/>
            <a:ext cx="11110914" cy="729010"/>
          </a:xfrm>
        </p:spPr>
        <p:txBody>
          <a:bodyPr/>
          <a:lstStyle/>
          <a:p>
            <a:r>
              <a:rPr lang="en-GB" dirty="0"/>
              <a:t>FMI flow within co-simulation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2BEF5-C7CA-0E56-9839-81BF9A68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5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0F8649-86A2-5CB0-E7C6-FE63BBFF5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028" y="0"/>
            <a:ext cx="5699799" cy="6318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DAA08B-64E8-14B5-34B3-602144AB1E20}"/>
              </a:ext>
            </a:extLst>
          </p:cNvPr>
          <p:cNvSpPr txBox="1"/>
          <p:nvPr/>
        </p:nvSpPr>
        <p:spPr>
          <a:xfrm>
            <a:off x="191345" y="1055589"/>
            <a:ext cx="4536504" cy="600164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setup_experiment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(</a:t>
            </a:r>
            <a:r>
              <a:rPr lang="en-GB" sz="1400" dirty="0" err="1">
                <a:solidFill>
                  <a:schemeClr val="accent1"/>
                </a:solidFill>
                <a:highlight>
                  <a:srgbClr val="FFFF00"/>
                </a:highlight>
              </a:rPr>
              <a:t>start_time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): model instantiated.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Internal states can be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D9800-0B30-C355-A526-484AFB494932}"/>
              </a:ext>
            </a:extLst>
          </p:cNvPr>
          <p:cNvSpPr txBox="1"/>
          <p:nvPr/>
        </p:nvSpPr>
        <p:spPr>
          <a:xfrm>
            <a:off x="191344" y="1700808"/>
            <a:ext cx="5257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enter_initialization_mode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(): Variables not yet initialized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38E55-2D3B-3480-C1A2-15340295D41E}"/>
              </a:ext>
            </a:extLst>
          </p:cNvPr>
          <p:cNvSpPr txBox="1"/>
          <p:nvPr/>
        </p:nvSpPr>
        <p:spPr>
          <a:xfrm>
            <a:off x="191345" y="2110255"/>
            <a:ext cx="6197401" cy="5232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exit_initialization_mode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():</a:t>
            </a: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 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Variables initialized (initial=‘exact’ or ‘approx.’. Internal states  dependent on these can be calculated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EB6D4-E5FE-BCBF-20A1-9586648C9B21}"/>
              </a:ext>
            </a:extLst>
          </p:cNvPr>
          <p:cNvSpPr txBox="1"/>
          <p:nvPr/>
        </p:nvSpPr>
        <p:spPr>
          <a:xfrm>
            <a:off x="198024" y="2706562"/>
            <a:ext cx="54915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do_step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(</a:t>
            </a:r>
            <a:r>
              <a:rPr lang="en-GB" sz="1400" dirty="0" err="1">
                <a:solidFill>
                  <a:schemeClr val="accent1"/>
                </a:solidFill>
                <a:highlight>
                  <a:srgbClr val="FFFF00"/>
                </a:highlight>
              </a:rPr>
              <a:t>time,step_size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): The inner loop of the model. !return True!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8C5BB7-9A02-E169-DDDF-82ABE936FBC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727849" y="1268760"/>
            <a:ext cx="2160239" cy="8691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049CE6-B599-0ABB-BAEA-01FBF22AD10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448681" y="1355671"/>
            <a:ext cx="3527639" cy="499026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C793C-E401-7FA8-9195-9DE6D328549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388746" y="2110255"/>
            <a:ext cx="2587574" cy="26161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497DC0-1832-BDC3-260F-71AE59781CE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689527" y="2860451"/>
            <a:ext cx="1270569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86CCBFF-67FC-0E1A-89F2-A5C718AFD291}"/>
              </a:ext>
            </a:extLst>
          </p:cNvPr>
          <p:cNvSpPr txBox="1"/>
          <p:nvPr/>
        </p:nvSpPr>
        <p:spPr>
          <a:xfrm>
            <a:off x="191344" y="3121223"/>
            <a:ext cx="46239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terminate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(): Terminates the model. Normally left alone.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809295-AEFA-4165-699C-6700F06451C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815302" y="3275112"/>
            <a:ext cx="2720858" cy="51392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45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87CC-AA82-FEBC-92E8-C9CEAB63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Variable </a:t>
            </a:r>
            <a:r>
              <a:rPr lang="en-GB"/>
              <a:t>instantiation options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ACAD-406D-6D34-12EC-3B58B7D8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11110914" cy="4587874"/>
          </a:xfrm>
        </p:spPr>
        <p:txBody>
          <a:bodyPr/>
          <a:lstStyle/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Variable( model,                                # Variable owned by model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name: str,                            # Unique name within model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description: str = "",                # Optional but highly recommended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causality: str | None = "parameter",  # parameter,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calculatedParameter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input, output, local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variability: str | None = "fixed",    # constant, fixed,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tunable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discrete, continuous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initial: str | None = None,           # see fmi2, 2.2.7. -, exact,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approx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calculated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type | None = None,              # explicit component type (necessary for int and str)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start = None,                         # initial value (with units, as str)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tuple | None = tuple(),          # optional range ((lower, upper), )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annotations: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None = None,      # optional annotations as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value_check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Check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Check.all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#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Check.r_none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deactivate range check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on_step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Callable | None = None,      # optional function (time,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step_size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called @do_step()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on_set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Callable | None = None,       # optional function 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called with changed value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owner: Any | None = None,             # optional owner other than model, e.g. sub-model-unit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value_reference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None    # optional manual setting. Unique! Careful!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C186D-2D87-81F7-3DBB-26881080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74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36C63-3370-40CC-A68B-A5A38104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component-model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8D4F6-1197-4C74-8A1A-A927165EB2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 python package on top of </a:t>
            </a:r>
            <a:r>
              <a:rPr lang="en-GB" dirty="0" err="1"/>
              <a:t>PythonFMU</a:t>
            </a:r>
            <a:r>
              <a:rPr lang="en-GB" dirty="0"/>
              <a:t> for easy construction of FMUs based on python models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B726E-FB32-4BE7-A175-AA81ADFB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0000" y="6440400"/>
            <a:ext cx="266400" cy="151200"/>
          </a:xfrm>
        </p:spPr>
        <p:txBody>
          <a:bodyPr/>
          <a:lstStyle/>
          <a:p>
            <a:fld id="{5BA07366-CB75-4AA8-9E5B-928B849F427C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FE0E5-DD38-4845-9DD7-71DAD8FBEA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Siegfried.Eisinger@DNV.com</a:t>
            </a:r>
            <a:r>
              <a:rPr lang="en-GB" dirty="0"/>
              <a:t>, </a:t>
            </a:r>
            <a:r>
              <a:rPr lang="pt-BR">
                <a:hlinkClick r:id="rId4"/>
              </a:rPr>
              <a:t>Jorge</a:t>
            </a:r>
            <a:r>
              <a:rPr lang="pt-BR" dirty="0">
                <a:hlinkClick r:id="rId4"/>
              </a:rPr>
              <a:t>.Luis.Mendez@DNV</a:t>
            </a:r>
            <a:r>
              <a:rPr lang="pt-BR">
                <a:hlinkClick r:id="rId4"/>
              </a:rPr>
              <a:t>.com</a:t>
            </a:r>
            <a:r>
              <a:rPr lang="pt-BR"/>
              <a:t> and </a:t>
            </a:r>
            <a:r>
              <a:rPr lang="pt-BR">
                <a:hlinkClick r:id="rId5"/>
              </a:rPr>
              <a:t>Claas.Rostock@DNV.com</a:t>
            </a:r>
            <a:endParaRPr lang="pt-B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90AC70-B994-482E-B2B8-084B5E9200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20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DNV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tlCol="0" anchor="ctr"/>
      <a:lstStyle>
        <a:defPPr algn="ctr">
          <a:lnSpc>
            <a:spcPct val="10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spcBef>
            <a:spcPts val="600"/>
          </a:spcBef>
          <a:defRPr sz="2000" dirty="0" err="1" smtClean="0">
            <a:solidFill>
              <a:schemeClr val="accent1"/>
            </a:solidFill>
          </a:defRPr>
        </a:defPPr>
      </a:lstStyle>
    </a:txDef>
  </a:objectDefaults>
  <a:extraClrSchemeLst/>
  <a:custClrLst>
    <a:custClr name="Pine forest">
      <a:srgbClr val="2B6173"/>
    </a:custClr>
    <a:custClr name="Earth">
      <a:srgbClr val="F2E6D5"/>
    </a:custClr>
    <a:custClr name="Eucalyptus">
      <a:srgbClr val="15C2BB"/>
    </a:custClr>
    <a:custClr name="Sunflower">
      <a:srgbClr val="FFF377"/>
    </a:custClr>
    <a:custClr name="Lavender">
      <a:srgbClr val="A1AAE6"/>
    </a:custClr>
    <a:custClr name="Energy Red">
      <a:srgbClr val="EB2A34"/>
    </a:custClr>
    <a:custClr name="Sandstone">
      <a:srgbClr val="CCCBC9"/>
    </a:custClr>
    <a:custClr name="Terracotta">
      <a:srgbClr val="B56700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name="Blank.potx" id="{462ADBFF-273A-4567-B294-D5011C0B512B}" vid="{1EFF4E61-7111-49E7-B341-7E4FF95B340F}"/>
    </a:ext>
  </a:extLst>
</a:theme>
</file>

<file path=ppt/theme/theme2.xml><?xml version="1.0" encoding="utf-8"?>
<a:theme xmlns:a="http://schemas.openxmlformats.org/drawingml/2006/main" name="Office Theme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ine forest">
      <a:srgbClr val="2B6173"/>
    </a:custClr>
    <a:custClr name="Earth">
      <a:srgbClr val="F2E6D5"/>
    </a:custClr>
    <a:custClr name="Eucalyptus">
      <a:srgbClr val="15C2BB"/>
    </a:custClr>
    <a:custClr name="Sunflower">
      <a:srgbClr val="FFF377"/>
    </a:custClr>
    <a:custClr name="Lavender">
      <a:srgbClr val="A1AAE6"/>
    </a:custClr>
    <a:custClr name="Energy Red">
      <a:srgbClr val="EB2A34"/>
    </a:custClr>
    <a:custClr name="Sandstone">
      <a:srgbClr val="CCCBC9"/>
    </a:custClr>
    <a:custClr name="Terracotta">
      <a:srgbClr val="B56700"/>
    </a:custClr>
    <a:custClr name="Warm grey">
      <a:srgbClr val="988F86"/>
    </a:custClr>
  </a:custClrLst>
</a:theme>
</file>

<file path=ppt/theme/theme3.xml><?xml version="1.0" encoding="utf-8"?>
<a:theme xmlns:a="http://schemas.openxmlformats.org/drawingml/2006/main" name="Office Theme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1749</TotalTime>
  <Words>654</Words>
  <Application>Microsoft Office PowerPoint</Application>
  <PresentationFormat>Widescreen</PresentationFormat>
  <Paragraphs>82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Cascadia Mono</vt:lpstr>
      <vt:lpstr>Courier New</vt:lpstr>
      <vt:lpstr>DNV</vt:lpstr>
      <vt:lpstr>component-model</vt:lpstr>
      <vt:lpstr>PythonFMU++  a quick and nice way to construct FMUs</vt:lpstr>
      <vt:lpstr>In addition to model class: interface</vt:lpstr>
      <vt:lpstr>Variable definition example</vt:lpstr>
      <vt:lpstr>FMI flow within co-simulation</vt:lpstr>
      <vt:lpstr>Full Variable instantiation options</vt:lpstr>
      <vt:lpstr>component-model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OSP</dc:title>
  <dc:creator>Eisinger, Siegfried</dc:creator>
  <cp:lastModifiedBy>Eisinger, Siegfried</cp:lastModifiedBy>
  <cp:revision>22</cp:revision>
  <dcterms:created xsi:type="dcterms:W3CDTF">2024-04-24T06:20:01Z</dcterms:created>
  <dcterms:modified xsi:type="dcterms:W3CDTF">2024-11-19T12:22:47Z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DocumentInfoFinished">
    <vt:lpwstr>True</vt:lpwstr>
  </property>
  <property fmtid="{D5CDD505-2E9C-101B-9397-08002B2CF9AE}" pid="4" name="SD_DocumentLanguage">
    <vt:lpwstr>en-GB</vt:lpwstr>
  </property>
  <property fmtid="{D5CDD505-2E9C-101B-9397-08002B2CF9AE}" pid="5" name="SD_DocumentLanguageString">
    <vt:lpwstr>English (United Kingdom)</vt:lpwstr>
  </property>
  <property fmtid="{D5CDD505-2E9C-101B-9397-08002B2CF9AE}" pid="6" name="sdDocumentDate">
    <vt:lpwstr>45406</vt:lpwstr>
  </property>
  <property fmtid="{D5CDD505-2E9C-101B-9397-08002B2CF9AE}" pid="7" name="sdDocumentDateFormat">
    <vt:lpwstr>en-GB:dd MMMM yyyy</vt:lpwstr>
  </property>
  <property fmtid="{D5CDD505-2E9C-101B-9397-08002B2CF9AE}" pid="8" name="SD_UserprofileName">
    <vt:lpwstr/>
  </property>
  <property fmtid="{D5CDD505-2E9C-101B-9397-08002B2CF9AE}" pid="9" name="MSIP_Label_48141450-2387-4aca-b41f-19cd6be9dd3c_Enabled">
    <vt:lpwstr>true</vt:lpwstr>
  </property>
  <property fmtid="{D5CDD505-2E9C-101B-9397-08002B2CF9AE}" pid="10" name="MSIP_Label_48141450-2387-4aca-b41f-19cd6be9dd3c_SetDate">
    <vt:lpwstr>2024-04-24T06:39:29Z</vt:lpwstr>
  </property>
  <property fmtid="{D5CDD505-2E9C-101B-9397-08002B2CF9AE}" pid="11" name="MSIP_Label_48141450-2387-4aca-b41f-19cd6be9dd3c_Method">
    <vt:lpwstr>Standard</vt:lpwstr>
  </property>
  <property fmtid="{D5CDD505-2E9C-101B-9397-08002B2CF9AE}" pid="12" name="MSIP_Label_48141450-2387-4aca-b41f-19cd6be9dd3c_Name">
    <vt:lpwstr>Restricted_Unprotected</vt:lpwstr>
  </property>
  <property fmtid="{D5CDD505-2E9C-101B-9397-08002B2CF9AE}" pid="13" name="MSIP_Label_48141450-2387-4aca-b41f-19cd6be9dd3c_SiteId">
    <vt:lpwstr>adf10e2b-b6e9-41d6-be2f-c12bb566019c</vt:lpwstr>
  </property>
  <property fmtid="{D5CDD505-2E9C-101B-9397-08002B2CF9AE}" pid="14" name="MSIP_Label_48141450-2387-4aca-b41f-19cd6be9dd3c_ActionId">
    <vt:lpwstr>e8019fd4-2371-45c6-a8d3-db2e7328fdc8</vt:lpwstr>
  </property>
  <property fmtid="{D5CDD505-2E9C-101B-9397-08002B2CF9AE}" pid="15" name="MSIP_Label_48141450-2387-4aca-b41f-19cd6be9dd3c_ContentBits">
    <vt:lpwstr>0</vt:lpwstr>
  </property>
</Properties>
</file>