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11196" r:id="rId3"/>
    <p:sldId id="11197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70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Objects="1" showGuides="1">
      <p:cViewPr varScale="1">
        <p:scale>
          <a:sx n="101" d="100"/>
          <a:sy n="101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92" d="100"/>
          <a:sy n="92" d="100"/>
        </p:scale>
        <p:origin x="26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8">
            <a:extLst>
              <a:ext uri="{FF2B5EF4-FFF2-40B4-BE49-F238E27FC236}">
                <a16:creationId xmlns:a16="http://schemas.microsoft.com/office/drawing/2014/main" id="{7CB7862F-FDFE-4CE4-A641-F1E8428402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20 January 2025</a:t>
            </a:fld>
            <a:endParaRPr lang="en-GB" sz="800" dirty="0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D9624864-B27E-4B59-BD9F-CF6E4178C5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8570490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935AD34-C408-4EB3-AA44-EDC087E191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8752305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9" name="Header Placeholder 12">
            <a:extLst>
              <a:ext uri="{FF2B5EF4-FFF2-40B4-BE49-F238E27FC236}">
                <a16:creationId xmlns:a16="http://schemas.microsoft.com/office/drawing/2014/main" id="{1BF2EE41-CFE8-437F-A002-558200137E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8570490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F131BA30-CA4C-4B3C-BAD8-233EFAD8F292}"/>
              </a:ext>
            </a:extLst>
          </p:cNvPr>
          <p:cNvGrpSpPr/>
          <p:nvPr/>
        </p:nvGrpSpPr>
        <p:grpSpPr>
          <a:xfrm>
            <a:off x="5615732" y="238993"/>
            <a:ext cx="755843" cy="322808"/>
            <a:chOff x="6380216" y="4059273"/>
            <a:chExt cx="2905863" cy="1241045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5C6FB2-F83B-4BF1-9578-6489988FA8E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2D3B574-3971-4C87-B602-DA0CF5429938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464B63-A19A-438D-8507-5B2CEEB29B6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14272-585B-4DD7-9889-D2AC8F80B3C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817243-274B-4667-95B7-949DA44CEC3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0A481D-11CB-4EA0-9689-E6D9992AC1CF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14368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685800"/>
            <a:ext cx="6138000" cy="3452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60000" y="4343400"/>
            <a:ext cx="6138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2BFA88E3-6CCC-4641-A98D-7398F6E1AE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875230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681EF29B-F0DE-4A5D-971E-F0D2D074F34E}" type="datetime4">
              <a:rPr lang="en-GB" smtClean="0"/>
              <a:t>20 January 2025</a:t>
            </a:fld>
            <a:endParaRPr lang="en-GB" sz="800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F3087DC9-C8CF-4A7D-A808-05173EBAB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857049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D3E5D5B4-5B5B-4A78-9FBF-121492410D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875230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11" name="Header Placeholder 12">
            <a:extLst>
              <a:ext uri="{FF2B5EF4-FFF2-40B4-BE49-F238E27FC236}">
                <a16:creationId xmlns:a16="http://schemas.microsoft.com/office/drawing/2014/main" id="{AB4E7CF5-96AC-4C46-8B0F-AA454984BA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857049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0487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680380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10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41060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11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25479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12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223789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2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485081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3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14864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4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19933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5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2472580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6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8199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7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122043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8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107534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0363" y="685800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CFAD1-D197-4A88-B173-A6412E995EE5}" type="slidenum">
              <a:rPr lang="en-GB" smtClean="0"/>
              <a:pPr/>
              <a:t>9</a:t>
            </a:fld>
            <a:endParaRPr lang="en-GB" sz="800"/>
          </a:p>
        </p:txBody>
      </p:sp>
    </p:spTree>
    <p:extLst>
      <p:ext uri="{BB962C8B-B14F-4D97-AF65-F5344CB8AC3E}">
        <p14:creationId xmlns:p14="http://schemas.microsoft.com/office/powerpoint/2010/main" val="350794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5AD30D56-7424-4830-ABBC-E1CCEDA7A2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1" name="Logo">
            <a:extLst>
              <a:ext uri="{FF2B5EF4-FFF2-40B4-BE49-F238E27FC236}">
                <a16:creationId xmlns:a16="http://schemas.microsoft.com/office/drawing/2014/main" id="{1E1CB065-BC3E-419D-8CD5-6001359B1AF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39751" y="540001"/>
            <a:ext cx="1702800" cy="727237"/>
            <a:chOff x="6380216" y="4059273"/>
            <a:chExt cx="2905863" cy="124104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EF3EE0-04F6-4F0F-9C30-138E10130D0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9F265DC-74E8-4BFF-92A1-092ADEFABD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C07ABC-F814-4A0D-B933-8FF8308531B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C74A0EA-43E9-4563-A55A-F825A81DC14D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704FAE-A924-4ACA-BF5E-2A8B000538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4A7CF80-4160-43E8-868F-65E74933C8A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7" name="TAGLINE 60Black">
            <a:extLst>
              <a:ext uri="{FF2B5EF4-FFF2-40B4-BE49-F238E27FC236}">
                <a16:creationId xmlns:a16="http://schemas.microsoft.com/office/drawing/2014/main" id="{3A5FFB45-3585-4395-809E-0CF65EFB70E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48863" y="539750"/>
            <a:ext cx="1703386" cy="1106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19" name="SD_FLD_DocumentDate">
            <a:extLst>
              <a:ext uri="{FF2B5EF4-FFF2-40B4-BE49-F238E27FC236}">
                <a16:creationId xmlns:a16="http://schemas.microsoft.com/office/drawing/2014/main" id="{33759508-D1FD-40CE-9331-F01D5EE3CC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2" name="SD_FLD_Draft" hidden="1">
            <a:extLst>
              <a:ext uri="{FF2B5EF4-FFF2-40B4-BE49-F238E27FC236}">
                <a16:creationId xmlns:a16="http://schemas.microsoft.com/office/drawing/2014/main" id="{F9687746-12E1-43B0-8EEE-BCA876E5FD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2E43B5A0-A24B-4D49-B18D-5419D4E44B91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3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2pPr marL="360000" indent="-180000">
              <a:buFont typeface="Arial" panose="020B0604020202020204" pitchFamily="34" charset="0"/>
              <a:buChar char="‒"/>
              <a:defRPr/>
            </a:lvl2pPr>
            <a:lvl3pPr marL="540000" indent="-180000">
              <a:buFont typeface="Courier New" panose="02070309020205020404" pitchFamily="49" charset="0"/>
              <a:buChar char="o"/>
              <a:defRPr/>
            </a:lvl3pPr>
            <a:lvl5pPr>
              <a:defRPr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47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7621BA-8EDC-4C18-975C-5EE1161FA8FD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9" name="Logo">
            <a:extLst>
              <a:ext uri="{FF2B5EF4-FFF2-40B4-BE49-F238E27FC236}">
                <a16:creationId xmlns:a16="http://schemas.microsoft.com/office/drawing/2014/main" id="{F04E253C-783D-4CA5-8CCB-57C4CC10216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8124B4D-CBE2-46DB-B0AE-2AC98C56E78E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6864-12FB-478F-99EE-83C970865F0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0FF8E64-431E-4917-BD40-4BD55CF6B8DF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450DA2-D1AF-4EFD-A7B9-9D1161ADD54F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553B8-1481-4E85-83A7-689A7C6CC67F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AB55C8-079A-4ACE-9DFB-9EBA23B48B0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rIns="0"/>
          <a:lstStyle>
            <a:lvl5pPr>
              <a:defRPr/>
            </a:lvl5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6" name="_SD_FLD_Copyright">
            <a:extLst>
              <a:ext uri="{FF2B5EF4-FFF2-40B4-BE49-F238E27FC236}">
                <a16:creationId xmlns:a16="http://schemas.microsoft.com/office/drawing/2014/main" id="{3F542136-6583-4929-BA8F-876E7200FCF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D4FFA251-3F5C-4E9A-9A80-F62650B473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21F368A2-F525-4249-A72B-F904922C97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859FDC4D-A513-43EC-AC0B-76C98697BB4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16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5465764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4900" y="1730374"/>
            <a:ext cx="5465763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50" y="1730374"/>
            <a:ext cx="6407150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07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A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FBCEB69-4B90-48AC-8E50-F4C1FAD42957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8" name="Logo">
            <a:extLst>
              <a:ext uri="{FF2B5EF4-FFF2-40B4-BE49-F238E27FC236}">
                <a16:creationId xmlns:a16="http://schemas.microsoft.com/office/drawing/2014/main" id="{8145D2D3-7F22-4934-B251-1F99086694BC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BB8EE7-0DAE-475A-99CB-4C95B9C4174D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34A211-0C55-472F-A8C7-DF7C115B4E3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DB3FBA2-AFC9-409D-945D-4CFDE6BBEE6A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DF6B560-906C-4643-86C4-C545FCBD8975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24D933-C961-4320-84B8-2B098CBD0E95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3D8CD1-B7C6-4727-A773-7D9B1A7CD8D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749" y="1730374"/>
            <a:ext cx="6407151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067675" y="1730374"/>
            <a:ext cx="3582988" cy="431641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2000"/>
            </a:lvl4pPr>
            <a:lvl5pPr>
              <a:defRPr sz="2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6000"/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3" name="_SD_FLD_Copyright">
            <a:extLst>
              <a:ext uri="{FF2B5EF4-FFF2-40B4-BE49-F238E27FC236}">
                <a16:creationId xmlns:a16="http://schemas.microsoft.com/office/drawing/2014/main" id="{C594FBB9-85AB-481A-A9C3-B5A84B1C17B8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3968F7D9-78C3-48F9-927A-B57089193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5" name="SD_FLD_Draft" hidden="1">
            <a:extLst>
              <a:ext uri="{FF2B5EF4-FFF2-40B4-BE49-F238E27FC236}">
                <a16:creationId xmlns:a16="http://schemas.microsoft.com/office/drawing/2014/main" id="{BFB769A5-7146-4BE1-99CA-135A2E15C9C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SD_FLD_Confidentiality">
            <a:extLst>
              <a:ext uri="{FF2B5EF4-FFF2-40B4-BE49-F238E27FC236}">
                <a16:creationId xmlns:a16="http://schemas.microsoft.com/office/drawing/2014/main" id="{8E5EBD54-68A6-426B-B8F6-B31B70F04964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857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5" y="1730374"/>
            <a:ext cx="2641601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20 January 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448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, gre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A33FA6-1C4E-42C4-8006-62087DF1C543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786373BD-6312-4785-AB25-0C8D34698A7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9A879B-ABBD-4A04-9477-6154675E4CEB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D20163-892E-44FF-9991-ABC1BF13FFCD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DE72FB-849D-47F9-B4E9-277EA2622D69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D47151-F3A9-4197-B445-BAF922408872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6374B-F400-46EE-AA11-2A1EC51357CB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9F7A1C-77DA-4373-B4B2-DAA6FC4DE316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B103E29-9BF2-491F-A31B-CD5C222301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749" y="1730375"/>
            <a:ext cx="3584576" cy="4316414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245099" y="1730374"/>
            <a:ext cx="2641601" cy="43164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 noProof="0"/>
              <a:t>6</a:t>
            </a:r>
          </a:p>
          <a:p>
            <a:pPr lvl="6"/>
            <a:r>
              <a:rPr lang="en-GB" noProof="0"/>
              <a:t>7</a:t>
            </a:r>
          </a:p>
          <a:p>
            <a:pPr lvl="7"/>
            <a:r>
              <a:rPr lang="en-GB" noProof="0"/>
              <a:t>8</a:t>
            </a:r>
          </a:p>
          <a:p>
            <a:pPr lvl="8"/>
            <a:r>
              <a:rPr lang="en-GB" noProof="0"/>
              <a:t>9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5A8F3-C789-43A7-B9C7-C2E8AD06CA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007474" y="1730374"/>
            <a:ext cx="2643189" cy="431641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/>
              <a:t>Click to add text (Enter+TAB for next text level, SHIFT+TAB to go back in levels)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79923-6F9C-4EDE-9E95-10CB3051078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27BBD34-DD59-49E1-9776-D67684F06344}" type="datetime4">
              <a:rPr lang="en-GB" smtClean="0"/>
              <a:pPr/>
              <a:t>20 January 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416BB-00AC-4DD5-897B-F4EDB13370E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7E9903A-53AE-4B97-879C-5DBFEB00E13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_SD_FLD_Copyright">
            <a:extLst>
              <a:ext uri="{FF2B5EF4-FFF2-40B4-BE49-F238E27FC236}">
                <a16:creationId xmlns:a16="http://schemas.microsoft.com/office/drawing/2014/main" id="{082F9C54-512B-45F5-982C-08FA99BDF95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22" name="SD_FLD_DocumentDate">
            <a:extLst>
              <a:ext uri="{FF2B5EF4-FFF2-40B4-BE49-F238E27FC236}">
                <a16:creationId xmlns:a16="http://schemas.microsoft.com/office/drawing/2014/main" id="{CA5DA168-821C-4063-906D-4954EC9A25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CB94A54D-DD3C-4298-BDF3-BD0A4E0485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6" name="SD_FLD_Confidentiality">
            <a:extLst>
              <a:ext uri="{FF2B5EF4-FFF2-40B4-BE49-F238E27FC236}">
                <a16:creationId xmlns:a16="http://schemas.microsoft.com/office/drawing/2014/main" id="{13226BD7-8851-4901-A408-8E1422BBD689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89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1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D5351953-1134-42DD-AF00-B4B22DEFC1E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10893600" y="6350400"/>
            <a:ext cx="756000" cy="322875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95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39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1600"/>
          </a:xfrm>
          <a:blipFill>
            <a:blip r:embed="rId2"/>
            <a:stretch>
              <a:fillRect/>
            </a:stretch>
          </a:blipFill>
        </p:spPr>
        <p:txBody>
          <a:bodyPr lIns="2916000" tIns="360000" rIns="144000"/>
          <a:lstStyle>
            <a:lvl1pPr marL="0" indent="0" algn="l"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31200" y="539750"/>
            <a:ext cx="5018400" cy="936000"/>
          </a:xfrm>
        </p:spPr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A0EF5A-2CB8-465D-882A-DE0FE7C6D3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1735085"/>
            <a:ext cx="5018400" cy="43165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76FE3FB9-ADAA-4278-97B4-7AE30B2DA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7" name="SD_FLD_Draft" hidden="1">
            <a:extLst>
              <a:ext uri="{FF2B5EF4-FFF2-40B4-BE49-F238E27FC236}">
                <a16:creationId xmlns:a16="http://schemas.microsoft.com/office/drawing/2014/main" id="{2B6066DB-A88B-4086-9C45-3E39F5CE6D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055B6780-3A6A-4D5A-9826-05ABD83C2EB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116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7FEC56FF-AE50-4EFB-941E-E0B008ED6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7" name="Logo">
            <a:extLst>
              <a:ext uri="{FF2B5EF4-FFF2-40B4-BE49-F238E27FC236}">
                <a16:creationId xmlns:a16="http://schemas.microsoft.com/office/drawing/2014/main" id="{FEB7131A-3640-498A-8512-14CA3C3D2916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3D26F1-547B-4B41-9723-EF0612B78E90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6BEF58-2858-4FD7-B365-BD33C9B4ABBF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CB4FEF-3E65-4473-98FD-06637DF17B5A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54DF14B-8314-43CC-9550-32B284295E07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AAD1000-04BD-4E8C-88FE-2D68653EDFD9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E3E06DF-69BA-40E0-83B4-306829A187BB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377104A8-79D3-4EC7-8FA7-FC40F80871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1DB9ED39-CFDE-4196-AB07-F0AC0AB157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B540F12F-7F36-4021-A362-D466EDB9236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3" name="SD_FLD_Confidentiality">
            <a:extLst>
              <a:ext uri="{FF2B5EF4-FFF2-40B4-BE49-F238E27FC236}">
                <a16:creationId xmlns:a16="http://schemas.microsoft.com/office/drawing/2014/main" id="{3A818D00-8E4C-41C4-8292-4942AE5E164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055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609600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1" name="Logo">
            <a:extLst>
              <a:ext uri="{FF2B5EF4-FFF2-40B4-BE49-F238E27FC236}">
                <a16:creationId xmlns:a16="http://schemas.microsoft.com/office/drawing/2014/main" id="{26E38492-38DC-4F62-A1DB-9A97676C26A0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EC2D85-7D36-4AED-AD50-B03C0C97ABB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2EAFAB-3C70-48F7-9D3F-051715B6123C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D310211-76A4-4411-88BA-72405A8FD557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3CAD2A2-AFBE-49CC-AAB3-10D0B317330B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6E3357-ACD2-4FEB-A799-CCA900A77E5A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A32E6E2-28C5-4015-AD5C-7B36FECA67F8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9998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615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6100761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1" y="539750"/>
            <a:ext cx="5018400" cy="93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6446" y="1735085"/>
            <a:ext cx="5018400" cy="43117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1200" y="539751"/>
            <a:ext cx="5018400" cy="936000"/>
          </a:xfrm>
        </p:spPr>
        <p:txBody>
          <a:bodyPr/>
          <a:lstStyle>
            <a:lvl1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2pPr>
            <a:lvl3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3pPr>
            <a:lvl4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4pPr>
            <a:lvl5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5pPr>
            <a:lvl6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6pPr>
            <a:lvl7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7pPr>
            <a:lvl8pPr marL="0" indent="0">
              <a:lnSpc>
                <a:spcPct val="83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bg1"/>
                </a:solidFill>
              </a:defRPr>
            </a:lvl8pPr>
            <a:lvl9pPr marL="0" indent="0">
              <a:lnSpc>
                <a:spcPct val="83000"/>
              </a:lnSpc>
              <a:buFontTx/>
              <a:buNone/>
              <a:defRPr sz="3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title</a:t>
            </a:r>
          </a:p>
          <a:p>
            <a:pPr lvl="1"/>
            <a:endParaRPr lang="en-GB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2B098D5-A529-4245-95A8-157EA2D189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31200" y="1735085"/>
            <a:ext cx="5018400" cy="430699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8" name="SD_FLD_Draft" hidden="1">
            <a:extLst>
              <a:ext uri="{FF2B5EF4-FFF2-40B4-BE49-F238E27FC236}">
                <a16:creationId xmlns:a16="http://schemas.microsoft.com/office/drawing/2014/main" id="{5DD1835E-D50E-44DD-A77D-BAA8419744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9" name="SD_FLD_Confidentiality">
            <a:extLst>
              <a:ext uri="{FF2B5EF4-FFF2-40B4-BE49-F238E27FC236}">
                <a16:creationId xmlns:a16="http://schemas.microsoft.com/office/drawing/2014/main" id="{D8504C57-0921-4562-9BB3-9AB2F26367D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Logo">
            <a:extLst>
              <a:ext uri="{FF2B5EF4-FFF2-40B4-BE49-F238E27FC236}">
                <a16:creationId xmlns:a16="http://schemas.microsoft.com/office/drawing/2014/main" id="{9797F799-9D4E-44C1-9C94-5D81A10E73BB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78A4-BD9D-4AF3-830D-D8C4ECC8BD6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6D1A283-D484-41F6-8D7E-9FA95DDC6EEE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0C41DB-E2AE-48EB-9E60-96525D5D2BA1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27B6332-097C-4B17-BAF1-B2B881F421E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B1D607-7CB2-48A4-9112-F1F9E5B66AB3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111258-3B5D-4ADA-94B5-170A44D042C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75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01" userDrawn="1">
          <p15:clr>
            <a:srgbClr val="F26B43"/>
          </p15:clr>
        </p15:guide>
        <p15:guide id="2" pos="4177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1" y="0"/>
            <a:ext cx="6096000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28" name="Logo">
            <a:extLst>
              <a:ext uri="{FF2B5EF4-FFF2-40B4-BE49-F238E27FC236}">
                <a16:creationId xmlns:a16="http://schemas.microsoft.com/office/drawing/2014/main" id="{2A4DCA37-D5BC-45B5-969C-67CBA623350D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C60709-F769-498C-8576-9765B07F378C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FAFB28D-E363-4553-84FE-9D1E73CCA326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8CF8D9-4524-464E-96BB-446077DFCF9E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70695EC-0262-4050-8C36-B81EAE73A086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E55B35-BCD3-452D-ACF7-4C9EE830DAF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507E5F-080B-4B43-8774-A56A2FC9A2FD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7838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5999" y="539750"/>
            <a:ext cx="5019555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accent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0" name="SD_FLD_Draft" hidden="1">
            <a:extLst>
              <a:ext uri="{FF2B5EF4-FFF2-40B4-BE49-F238E27FC236}">
                <a16:creationId xmlns:a16="http://schemas.microsoft.com/office/drawing/2014/main" id="{CBE67342-2E3A-472F-99DC-5A501BFB7E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ED9239D1-7B53-4A1A-9075-35947DE7366F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691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5A94F9-752C-4C17-A881-9EC3D1BFC081}"/>
              </a:ext>
            </a:extLst>
          </p:cNvPr>
          <p:cNvSpPr/>
          <p:nvPr userDrawn="1"/>
        </p:nvSpPr>
        <p:spPr bwMode="ltGray">
          <a:xfrm>
            <a:off x="0" y="0"/>
            <a:ext cx="12191999" cy="686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FF2DD87-B8CA-45C0-BA1C-B49C8E2275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539750"/>
            <a:ext cx="5019556" cy="5507039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DAF23F1-B8C0-484A-B65F-256F780588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32446" y="539750"/>
            <a:ext cx="5018217" cy="5502327"/>
          </a:xfrm>
        </p:spPr>
        <p:txBody>
          <a:bodyPr anchor="ctr" anchorCtr="0"/>
          <a:lstStyle>
            <a:lvl1pPr marL="0" indent="0" algn="ctr">
              <a:lnSpc>
                <a:spcPct val="83000"/>
              </a:lnSpc>
              <a:spcBef>
                <a:spcPts val="0"/>
              </a:spcBef>
              <a:buNone/>
              <a:defRPr sz="6000">
                <a:solidFill>
                  <a:schemeClr val="bg1"/>
                </a:solidFill>
              </a:defRPr>
            </a:lvl1pPr>
            <a:lvl2pPr marL="0" indent="0" algn="ctr">
              <a:buNone/>
              <a:defRPr>
                <a:solidFill>
                  <a:schemeClr val="accent1"/>
                </a:solidFill>
              </a:defRPr>
            </a:lvl2pPr>
            <a:lvl3pPr marL="0" indent="0" algn="ctr">
              <a:buNone/>
              <a:defRPr>
                <a:solidFill>
                  <a:schemeClr val="accent1"/>
                </a:solidFill>
              </a:defRPr>
            </a:lvl3pPr>
            <a:lvl4pPr marL="0" indent="0" algn="ctr">
              <a:buNone/>
              <a:defRPr>
                <a:solidFill>
                  <a:schemeClr val="accent1"/>
                </a:solidFill>
              </a:defRPr>
            </a:lvl4pPr>
            <a:lvl5pPr marL="0" indent="0" algn="ctr">
              <a:buNone/>
              <a:defRPr>
                <a:solidFill>
                  <a:schemeClr val="accent1"/>
                </a:solidFill>
              </a:defRPr>
            </a:lvl5pPr>
            <a:lvl6pPr marL="0" indent="0" algn="ctr">
              <a:buNone/>
              <a:defRPr>
                <a:solidFill>
                  <a:schemeClr val="accent1"/>
                </a:solidFill>
              </a:defRPr>
            </a:lvl6pPr>
            <a:lvl7pPr marL="0" indent="0" algn="ctr">
              <a:buNone/>
              <a:defRPr>
                <a:solidFill>
                  <a:schemeClr val="accent1"/>
                </a:solidFill>
              </a:defRPr>
            </a:lvl7pPr>
            <a:lvl8pPr marL="0" indent="0" algn="ctr">
              <a:buNone/>
              <a:defRPr>
                <a:solidFill>
                  <a:schemeClr val="accent1"/>
                </a:solidFill>
              </a:defRPr>
            </a:lvl8pPr>
            <a:lvl9pPr marL="0" indent="0" algn="ctr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grpSp>
        <p:nvGrpSpPr>
          <p:cNvPr id="20" name="Logo">
            <a:extLst>
              <a:ext uri="{FF2B5EF4-FFF2-40B4-BE49-F238E27FC236}">
                <a16:creationId xmlns:a16="http://schemas.microsoft.com/office/drawing/2014/main" id="{09F58BCB-349D-4CC0-8F66-E3D4A6043645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5BB903-91B3-4C64-AE64-AAC4942FD2AA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EDA47-3086-46DB-BCBE-D169392A4A65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B5DC88-1778-444D-A3B1-B396024A726B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1697D9-4CF2-4944-93CF-B1FC9B02CC7A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25C48EF-8251-429D-871E-391A6900D198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375CC11-5108-4662-A8B5-EA30F6DA9B5B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_SD_FLD_Copyright">
            <a:extLst>
              <a:ext uri="{FF2B5EF4-FFF2-40B4-BE49-F238E27FC236}">
                <a16:creationId xmlns:a16="http://schemas.microsoft.com/office/drawing/2014/main" id="{1099F517-19A2-4C2A-9FAD-96F0B4770965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5" name="SD_FLD_DocumentDate">
            <a:extLst>
              <a:ext uri="{FF2B5EF4-FFF2-40B4-BE49-F238E27FC236}">
                <a16:creationId xmlns:a16="http://schemas.microsoft.com/office/drawing/2014/main" id="{5E6CBA46-0BD0-48FA-8FB9-5998CF0BE0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7" name="SD_FLD_Draft" hidden="1">
            <a:extLst>
              <a:ext uri="{FF2B5EF4-FFF2-40B4-BE49-F238E27FC236}">
                <a16:creationId xmlns:a16="http://schemas.microsoft.com/office/drawing/2014/main" id="{3FC1FDE6-634E-475F-B714-288B04163A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8" name="SD_FLD_Confidentiality">
            <a:extLst>
              <a:ext uri="{FF2B5EF4-FFF2-40B4-BE49-F238E27FC236}">
                <a16:creationId xmlns:a16="http://schemas.microsoft.com/office/drawing/2014/main" id="{6D820B52-C017-4C68-9F43-1FC845791716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856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77" userDrawn="1">
          <p15:clr>
            <a:srgbClr val="F26B43"/>
          </p15:clr>
        </p15:guide>
        <p15:guide id="2" pos="3501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ackground pic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BB740F-040E-4C29-B57E-B7474FA2CC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046788"/>
          </a:xfrm>
          <a:blipFill>
            <a:blip r:embed="rId2"/>
            <a:stretch>
              <a:fillRect/>
            </a:stretch>
          </a:blipFill>
        </p:spPr>
        <p:txBody>
          <a:bodyPr lIns="8064000" tIns="612000" rIns="1116000" anchor="ctr" anchorCtr="0"/>
          <a:lstStyle>
            <a:lvl1pPr marL="0" indent="0" algn="l">
              <a:buNone/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677DA-1553-4ACE-88F0-1D90541A6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E41648-A3C2-4094-8260-D7F9C81E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F7D00-E655-476E-9A8D-16044B0B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61CC6-F316-448C-8910-5F3BA8E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385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7CFE-DCB6-4202-B09A-637C5745A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1DD2C-6775-40D3-B625-6A94E4E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36E17-02D9-4235-9720-961CB104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AE4F1-4AE5-4A49-949A-BDA5C7AF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53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SD_FLD_Draft" hidden="1">
            <a:extLst>
              <a:ext uri="{FF2B5EF4-FFF2-40B4-BE49-F238E27FC236}">
                <a16:creationId xmlns:a16="http://schemas.microsoft.com/office/drawing/2014/main" id="{9324EF98-2F0A-4D7C-ACD4-6C69299B31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8" name="SD_FLD_Confidentiality">
            <a:extLst>
              <a:ext uri="{FF2B5EF4-FFF2-40B4-BE49-F238E27FC236}">
                <a16:creationId xmlns:a16="http://schemas.microsoft.com/office/drawing/2014/main" id="{44B7048E-FFD7-4E41-AC43-9BDB83CCE1EC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" y="0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D0B91A6F-3F96-48D5-B578-BC55BEA05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922" r="24420" b="6742"/>
          <a:stretch>
            <a:fillRect/>
          </a:stretch>
        </p:blipFill>
        <p:spPr>
          <a:xfrm>
            <a:off x="3600000" y="0"/>
            <a:ext cx="8592000" cy="6858000"/>
          </a:xfrm>
          <a:custGeom>
            <a:avLst/>
            <a:gdLst>
              <a:gd name="connsiteX0" fmla="*/ 0 w 8592000"/>
              <a:gd name="connsiteY0" fmla="*/ 0 h 6858000"/>
              <a:gd name="connsiteX1" fmla="*/ 8592000 w 8592000"/>
              <a:gd name="connsiteY1" fmla="*/ 0 h 6858000"/>
              <a:gd name="connsiteX2" fmla="*/ 8592000 w 8592000"/>
              <a:gd name="connsiteY2" fmla="*/ 6858000 h 6858000"/>
              <a:gd name="connsiteX3" fmla="*/ 0 w 85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92000" h="6858000">
                <a:moveTo>
                  <a:pt x="0" y="0"/>
                </a:moveTo>
                <a:lnTo>
                  <a:pt x="8592000" y="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6" name="Logo">
            <a:extLst>
              <a:ext uri="{FF2B5EF4-FFF2-40B4-BE49-F238E27FC236}">
                <a16:creationId xmlns:a16="http://schemas.microsoft.com/office/drawing/2014/main" id="{582D80DA-3434-42F0-8BBA-787FFCEA7180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9950400" y="5800971"/>
            <a:ext cx="1702800" cy="727237"/>
            <a:chOff x="6380216" y="4059273"/>
            <a:chExt cx="2905863" cy="124104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679ECA6-9859-4013-A93B-16010BF55817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CEF638-291C-4421-9C1B-EB934A0F0109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C0FCA9-D6D8-4B36-A4E6-0244141FD9FC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552AFE-81A2-4ED5-8069-997ABD975336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D2AB6C2-8FD2-440E-99DD-96E8F19C42CD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00F770-E88D-4351-983E-F7B95197A7D1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23" name="TAGLINE WHITE">
            <a:extLst>
              <a:ext uri="{FF2B5EF4-FFF2-40B4-BE49-F238E27FC236}">
                <a16:creationId xmlns:a16="http://schemas.microsoft.com/office/drawing/2014/main" id="{41DB66F5-46D4-4959-A143-077E1F7FE0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9750" y="1730374"/>
            <a:ext cx="8290800" cy="1339453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296628"/>
            <a:ext cx="8290800" cy="6372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text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_SD_FLD_Copyright">
            <a:extLst>
              <a:ext uri="{FF2B5EF4-FFF2-40B4-BE49-F238E27FC236}">
                <a16:creationId xmlns:a16="http://schemas.microsoft.com/office/drawing/2014/main" id="{E122E57C-11B4-4446-AF00-71B795F3C914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28" name="SD_FLD_DocumentDate">
            <a:extLst>
              <a:ext uri="{FF2B5EF4-FFF2-40B4-BE49-F238E27FC236}">
                <a16:creationId xmlns:a16="http://schemas.microsoft.com/office/drawing/2014/main" id="{D32510BA-5DCF-4A7B-89DB-D5A3E2A782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ct val="5000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4" name="SD_FLD_Draft" hidden="1">
            <a:extLst>
              <a:ext uri="{FF2B5EF4-FFF2-40B4-BE49-F238E27FC236}">
                <a16:creationId xmlns:a16="http://schemas.microsoft.com/office/drawing/2014/main" id="{E78AC084-F0D7-48FF-A5A0-62B259C3E63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0E98D3-1B1D-490D-90C3-F274802AC561}"/>
              </a:ext>
            </a:extLst>
          </p:cNvPr>
          <p:cNvSpPr txBox="1"/>
          <p:nvPr userDrawn="1"/>
        </p:nvSpPr>
        <p:spPr>
          <a:xfrm>
            <a:off x="540000" y="5879827"/>
            <a:ext cx="272754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1400" b="1" cap="none" baseline="0" noProof="1">
                <a:solidFill>
                  <a:schemeClr val="bg1"/>
                </a:solidFill>
              </a:rPr>
              <a:t>www.dnv.com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298E8765-505F-453E-BC7E-D85D0B5D95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836965"/>
            <a:ext cx="8291049" cy="36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Email address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F1D187BC-8B38-417E-BA95-DF961274BE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9751" y="5270701"/>
            <a:ext cx="8291049" cy="3600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Telephone number</a:t>
            </a:r>
            <a:endParaRPr lang="en-GB" dirty="0"/>
          </a:p>
        </p:txBody>
      </p:sp>
      <p:sp>
        <p:nvSpPr>
          <p:cNvPr id="33" name="SD_FLD_Confidentiality">
            <a:extLst>
              <a:ext uri="{FF2B5EF4-FFF2-40B4-BE49-F238E27FC236}">
                <a16:creationId xmlns:a16="http://schemas.microsoft.com/office/drawing/2014/main" id="{E93E9BF8-0018-4174-8A59-3D40E3E27125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8798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ast overskrift"/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0BB3B459-CDFE-44C8-879C-511BDE5A64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442790"/>
            <a:ext cx="244800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</a:t>
            </a:r>
            <a:b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levels. Click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</a:t>
            </a:r>
            <a:b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 </a:t>
            </a:r>
            <a:r>
              <a:rPr lang="en-GB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Click on the arrow next to </a:t>
            </a:r>
            <a: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Layout</a:t>
            </a:r>
            <a:br>
              <a:rPr lang="en-GB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</a:br>
            <a:r>
              <a:rPr lang="en-GB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</a:rPr>
              <a:t>to view a dropdown menu of possible slide layouts</a:t>
            </a:r>
            <a:endParaRPr lang="en-GB" sz="900" dirty="0">
              <a:latin typeface="+mn-lt"/>
              <a:ea typeface="Arial" panose="020B0604020202020204" pitchFamily="34" charset="0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66B3FBB4-61DE-493B-8F38-CB78E008D9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98494" y="1442790"/>
            <a:ext cx="2448000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PICTURES</a:t>
            </a:r>
            <a:endParaRPr lang="en-GB" sz="16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7EA80A0-F605-4897-AE2A-18933CAB6D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76214" y="1442790"/>
            <a:ext cx="24480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HEADER &amp; FOOTER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text, click date or page number from or to)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  <a:b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9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9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9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2642E-922E-4D3E-9481-C027E3A93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32727" y="4779904"/>
            <a:ext cx="475428" cy="176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7E3D92-3923-49A5-9D66-A01D052984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901" t="45142" r="62601" b="9046"/>
          <a:stretch/>
        </p:blipFill>
        <p:spPr>
          <a:xfrm>
            <a:off x="6726550" y="1735179"/>
            <a:ext cx="341204" cy="321707"/>
          </a:xfrm>
          <a:prstGeom prst="rect">
            <a:avLst/>
          </a:prstGeom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EE4BD888-DAA9-4A3B-ADD9-0ACB9540A6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32727" y="3962909"/>
            <a:ext cx="328881" cy="505501"/>
          </a:xfrm>
          <a:prstGeom prst="rect">
            <a:avLst/>
          </a:prstGeom>
        </p:spPr>
      </p:pic>
      <p:pic>
        <p:nvPicPr>
          <p:cNvPr id="26" name="Picture 20">
            <a:extLst>
              <a:ext uri="{FF2B5EF4-FFF2-40B4-BE49-F238E27FC236}">
                <a16:creationId xmlns:a16="http://schemas.microsoft.com/office/drawing/2014/main" id="{ADF46DFB-ABDB-43BA-AD93-FDEE2D7642D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935425" y="3229754"/>
            <a:ext cx="538465" cy="172841"/>
          </a:xfrm>
          <a:prstGeom prst="rect">
            <a:avLst/>
          </a:prstGeom>
        </p:spPr>
      </p:pic>
      <p:pic>
        <p:nvPicPr>
          <p:cNvPr id="27" name="Picture 19">
            <a:extLst>
              <a:ext uri="{FF2B5EF4-FFF2-40B4-BE49-F238E27FC236}">
                <a16:creationId xmlns:a16="http://schemas.microsoft.com/office/drawing/2014/main" id="{CF6F40E1-EF2A-4675-A88E-429AD3ADD34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2694" y="2453659"/>
            <a:ext cx="313788" cy="543900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1EEB59ED-856C-4646-8080-8164D2973D0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17337" y="1980536"/>
            <a:ext cx="378293" cy="54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B3BD4-04BC-40A0-B801-FB79B088402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32727" y="2518464"/>
            <a:ext cx="457143" cy="2571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02284-6888-4337-9A6F-80EFD8C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2B70A-6BC5-4C66-869E-61F2A38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F8ED-36EE-4F7B-8B5E-A531C6E8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7424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616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0">
                <a:solidFill>
                  <a:schemeClr val="bg1"/>
                </a:solidFill>
              </a:rPr>
              <a:t>If you see any </a:t>
            </a:r>
            <a:r>
              <a:rPr lang="en-GB" sz="4400" b="1" i="1" noProof="0">
                <a:solidFill>
                  <a:schemeClr val="bg1"/>
                </a:solidFill>
              </a:rPr>
              <a:t>layouts after this </a:t>
            </a:r>
            <a:r>
              <a:rPr lang="en-GB" sz="4400" b="0" i="0" noProof="0">
                <a:solidFill>
                  <a:schemeClr val="bg1"/>
                </a:solidFill>
              </a:rPr>
              <a:t>one</a:t>
            </a:r>
            <a:r>
              <a:rPr lang="en-GB" sz="4400" b="1" i="1" noProof="0">
                <a:solidFill>
                  <a:schemeClr val="bg1"/>
                </a:solidFill>
              </a:rPr>
              <a:t>,</a:t>
            </a:r>
            <a:br>
              <a:rPr lang="en-GB" sz="4400" b="0" i="0" noProof="0">
                <a:solidFill>
                  <a:schemeClr val="bg1"/>
                </a:solidFill>
              </a:rPr>
            </a:br>
            <a:r>
              <a:rPr lang="en-GB" sz="4400" b="0" noProof="0">
                <a:solidFill>
                  <a:schemeClr val="bg1"/>
                </a:solidFill>
              </a:rPr>
              <a:t>do not use them. These layouts </a:t>
            </a:r>
            <a:r>
              <a:rPr lang="en-GB" sz="4400" b="1" i="1" u="none" noProof="0">
                <a:solidFill>
                  <a:schemeClr val="bg1"/>
                </a:solidFill>
              </a:rPr>
              <a:t>are not </a:t>
            </a:r>
            <a:r>
              <a:rPr lang="en-GB" sz="4400" b="0" noProof="0">
                <a:solidFill>
                  <a:schemeClr val="bg1"/>
                </a:solidFill>
              </a:rPr>
              <a:t>part of our corporate template.</a:t>
            </a:r>
            <a:br>
              <a:rPr lang="en-GB" sz="2800" b="0" noProof="0">
                <a:solidFill>
                  <a:schemeClr val="bg1"/>
                </a:solidFill>
              </a:rPr>
            </a:br>
            <a:br>
              <a:rPr lang="en-GB" sz="2800" b="0" noProof="0">
                <a:solidFill>
                  <a:schemeClr val="bg1"/>
                </a:solidFill>
              </a:rPr>
            </a:br>
            <a:endParaRPr lang="en-GB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="1" i="1" noProof="0">
                <a:solidFill>
                  <a:schemeClr val="bg1"/>
                </a:solidFill>
              </a:rPr>
              <a:t>Do not use </a:t>
            </a:r>
            <a:endParaRPr lang="en-GB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800" b="0" noProof="0">
                <a:solidFill>
                  <a:schemeClr val="bg1"/>
                </a:solidFill>
              </a:rPr>
            </a:br>
            <a:endParaRPr lang="en-GB" sz="18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F52A3B9-C46E-47C2-A1FB-F5434525BDF4}" type="datetime4">
              <a:rPr lang="en-GB" smtClean="0"/>
              <a:t>20 January 2025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E81B246F-92C7-4EF8-ACD0-05F73C7095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74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632BCD-D585-42E8-A6D3-3C06DC3313BD}"/>
              </a:ext>
            </a:extLst>
          </p:cNvPr>
          <p:cNvSpPr/>
          <p:nvPr userDrawn="1"/>
        </p:nvSpPr>
        <p:spPr bwMode="white">
          <a:xfrm>
            <a:off x="0" y="0"/>
            <a:ext cx="12192000" cy="6855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9" name="Logo">
            <a:extLst>
              <a:ext uri="{FF2B5EF4-FFF2-40B4-BE49-F238E27FC236}">
                <a16:creationId xmlns:a16="http://schemas.microsoft.com/office/drawing/2014/main" id="{38FB97ED-5A4B-484F-BA47-613177090BCB}"/>
              </a:ext>
            </a:extLst>
          </p:cNvPr>
          <p:cNvGrpSpPr>
            <a:grpSpLocks noChangeAspect="1"/>
          </p:cNvGrpSpPr>
          <p:nvPr userDrawn="1"/>
        </p:nvGrpSpPr>
        <p:grpSpPr bwMode="white">
          <a:xfrm>
            <a:off x="539750" y="540000"/>
            <a:ext cx="1702800" cy="727238"/>
            <a:chOff x="6380216" y="4059273"/>
            <a:chExt cx="2905863" cy="124104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5DDA26-00FD-4EB4-98FC-C3CA907FBBFB}"/>
                </a:ext>
              </a:extLst>
            </p:cNvPr>
            <p:cNvSpPr/>
            <p:nvPr/>
          </p:nvSpPr>
          <p:spPr bwMode="white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CB032C-9E7C-4EB0-A639-A1F06C45D200}"/>
                </a:ext>
              </a:extLst>
            </p:cNvPr>
            <p:cNvSpPr/>
            <p:nvPr/>
          </p:nvSpPr>
          <p:spPr bwMode="white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7DD5104-FF83-40C7-AA43-C17183E0159B}"/>
                </a:ext>
              </a:extLst>
            </p:cNvPr>
            <p:cNvSpPr/>
            <p:nvPr/>
          </p:nvSpPr>
          <p:spPr bwMode="white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E483200-DEA7-441E-B11A-6554B16BE995}"/>
                </a:ext>
              </a:extLst>
            </p:cNvPr>
            <p:cNvSpPr/>
            <p:nvPr/>
          </p:nvSpPr>
          <p:spPr bwMode="white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3B82D2-D994-4BA1-81E5-F06092A32375}"/>
                </a:ext>
              </a:extLst>
            </p:cNvPr>
            <p:cNvSpPr/>
            <p:nvPr/>
          </p:nvSpPr>
          <p:spPr bwMode="white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107E4C-634D-4DED-A03F-46DF1723185F}"/>
                </a:ext>
              </a:extLst>
            </p:cNvPr>
            <p:cNvSpPr/>
            <p:nvPr/>
          </p:nvSpPr>
          <p:spPr bwMode="white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chemeClr val="bg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1" name="TAGLINE WHITE">
            <a:extLst>
              <a:ext uri="{FF2B5EF4-FFF2-40B4-BE49-F238E27FC236}">
                <a16:creationId xmlns:a16="http://schemas.microsoft.com/office/drawing/2014/main" id="{A98F511B-B3B4-46F3-ACF7-28F2D6378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00" y="539750"/>
            <a:ext cx="1702800" cy="1106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 algn="l">
              <a:lnSpc>
                <a:spcPct val="83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40" name="SD_FLD_DocumentDate">
            <a:extLst>
              <a:ext uri="{FF2B5EF4-FFF2-40B4-BE49-F238E27FC236}">
                <a16:creationId xmlns:a16="http://schemas.microsoft.com/office/drawing/2014/main" id="{7E2B10C4-BD8D-4AE7-9B25-DFBE307FFE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161675"/>
            <a:ext cx="8290796" cy="18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D3B7CDF1-E10F-4E39-9E5D-AE11897E4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B504DBE6-F10B-43A3-A35B-E9AA5F4CDC43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78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dark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8AF7DD-9CF9-4309-AF51-B766036264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 bwMode="white"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5" name="Text Placeholder 53">
            <a:extLst>
              <a:ext uri="{FF2B5EF4-FFF2-40B4-BE49-F238E27FC236}">
                <a16:creationId xmlns:a16="http://schemas.microsoft.com/office/drawing/2014/main" id="{E5AF79C5-94DD-46C5-8CC3-1113D3AF2285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287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AD5BBEBA-5503-4301-834E-0266E3956A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8A9F0C40-3C7F-4DF3-821F-6D35E44CE13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20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9000000" tIns="612000" rIns="1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36BC1AE-8CBE-4EA7-85B1-05A9468D9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751" y="1730375"/>
            <a:ext cx="8290798" cy="2985625"/>
          </a:xfrm>
        </p:spPr>
        <p:txBody>
          <a:bodyPr anchor="b" anchorCtr="0">
            <a:noAutofit/>
          </a:bodyPr>
          <a:lstStyle>
            <a:lvl1pPr>
              <a:lnSpc>
                <a:spcPct val="83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2A4BCE6-B178-4BF6-BBA3-BC5CCD7F11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46400"/>
            <a:ext cx="8290798" cy="64807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D03B31E-37CD-4AFE-AF40-02CD888651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48" y="5768975"/>
            <a:ext cx="8291049" cy="277813"/>
          </a:xfrm>
        </p:spPr>
        <p:txBody>
          <a:bodyPr anchor="b" anchorCtr="0"/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1479EF3-988A-4C9C-ADDB-C1D212A272B4}"/>
              </a:ext>
            </a:extLst>
          </p:cNvPr>
          <p:cNvSpPr>
            <a:spLocks noGrp="1" noChangeAspect="1"/>
          </p:cNvSpPr>
          <p:nvPr userDrawn="1">
            <p:ph type="body" sz="quarter" idx="22" hasCustomPrompt="1"/>
          </p:nvPr>
        </p:nvSpPr>
        <p:spPr>
          <a:xfrm>
            <a:off x="540000" y="540000"/>
            <a:ext cx="1702800" cy="727238"/>
          </a:xfrm>
          <a:custGeom>
            <a:avLst/>
            <a:gdLst>
              <a:gd name="connsiteX0" fmla="*/ 4835251 w 9270620"/>
              <a:gd name="connsiteY0" fmla="*/ 2948180 h 3959325"/>
              <a:gd name="connsiteX1" fmla="*/ 4835251 w 9270620"/>
              <a:gd name="connsiteY1" fmla="*/ 3779899 h 3959325"/>
              <a:gd name="connsiteX2" fmla="*/ 5282830 w 9270620"/>
              <a:gd name="connsiteY2" fmla="*/ 3779899 h 3959325"/>
              <a:gd name="connsiteX3" fmla="*/ 5590803 w 9270620"/>
              <a:gd name="connsiteY3" fmla="*/ 3686324 h 3959325"/>
              <a:gd name="connsiteX4" fmla="*/ 5693918 w 9270620"/>
              <a:gd name="connsiteY4" fmla="*/ 3399093 h 3959325"/>
              <a:gd name="connsiteX5" fmla="*/ 5693918 w 9270620"/>
              <a:gd name="connsiteY5" fmla="*/ 3329139 h 3959325"/>
              <a:gd name="connsiteX6" fmla="*/ 5590803 w 9270620"/>
              <a:gd name="connsiteY6" fmla="*/ 3039484 h 3959325"/>
              <a:gd name="connsiteX7" fmla="*/ 5282830 w 9270620"/>
              <a:gd name="connsiteY7" fmla="*/ 2948180 h 3959325"/>
              <a:gd name="connsiteX8" fmla="*/ 7923941 w 9270620"/>
              <a:gd name="connsiteY8" fmla="*/ 2768907 h 3959325"/>
              <a:gd name="connsiteX9" fmla="*/ 8147729 w 9270620"/>
              <a:gd name="connsiteY9" fmla="*/ 2768907 h 3959325"/>
              <a:gd name="connsiteX10" fmla="*/ 8603334 w 9270620"/>
              <a:gd name="connsiteY10" fmla="*/ 3699197 h 3959325"/>
              <a:gd name="connsiteX11" fmla="*/ 9058787 w 9270620"/>
              <a:gd name="connsiteY11" fmla="*/ 2768907 h 3959325"/>
              <a:gd name="connsiteX12" fmla="*/ 9269858 w 9270620"/>
              <a:gd name="connsiteY12" fmla="*/ 2768907 h 3959325"/>
              <a:gd name="connsiteX13" fmla="*/ 8674651 w 9270620"/>
              <a:gd name="connsiteY13" fmla="*/ 3959325 h 3959325"/>
              <a:gd name="connsiteX14" fmla="*/ 8520664 w 9270620"/>
              <a:gd name="connsiteY14" fmla="*/ 3959325 h 3959325"/>
              <a:gd name="connsiteX15" fmla="*/ 6265204 w 9270620"/>
              <a:gd name="connsiteY15" fmla="*/ 2768907 h 3959325"/>
              <a:gd name="connsiteX16" fmla="*/ 6349390 w 9270620"/>
              <a:gd name="connsiteY16" fmla="*/ 2768907 h 3959325"/>
              <a:gd name="connsiteX17" fmla="*/ 6458862 w 9270620"/>
              <a:gd name="connsiteY17" fmla="*/ 2768907 h 3959325"/>
              <a:gd name="connsiteX18" fmla="*/ 7379459 w 9270620"/>
              <a:gd name="connsiteY18" fmla="*/ 3699197 h 3959325"/>
              <a:gd name="connsiteX19" fmla="*/ 7379459 w 9270620"/>
              <a:gd name="connsiteY19" fmla="*/ 2768907 h 3959325"/>
              <a:gd name="connsiteX20" fmla="*/ 7574783 w 9270620"/>
              <a:gd name="connsiteY20" fmla="*/ 2768907 h 3959325"/>
              <a:gd name="connsiteX21" fmla="*/ 7574783 w 9270620"/>
              <a:gd name="connsiteY21" fmla="*/ 3959325 h 3959325"/>
              <a:gd name="connsiteX22" fmla="*/ 7379459 w 9270620"/>
              <a:gd name="connsiteY22" fmla="*/ 3959325 h 3959325"/>
              <a:gd name="connsiteX23" fmla="*/ 6458862 w 9270620"/>
              <a:gd name="connsiteY23" fmla="*/ 3030248 h 3959325"/>
              <a:gd name="connsiteX24" fmla="*/ 6458862 w 9270620"/>
              <a:gd name="connsiteY24" fmla="*/ 3959325 h 3959325"/>
              <a:gd name="connsiteX25" fmla="*/ 6265204 w 9270620"/>
              <a:gd name="connsiteY25" fmla="*/ 3959325 h 3959325"/>
              <a:gd name="connsiteX26" fmla="*/ 4636746 w 9270620"/>
              <a:gd name="connsiteY26" fmla="*/ 2768907 h 3959325"/>
              <a:gd name="connsiteX27" fmla="*/ 4725625 w 9270620"/>
              <a:gd name="connsiteY27" fmla="*/ 2768907 h 3959325"/>
              <a:gd name="connsiteX28" fmla="*/ 4835098 w 9270620"/>
              <a:gd name="connsiteY28" fmla="*/ 2768907 h 3959325"/>
              <a:gd name="connsiteX29" fmla="*/ 5281164 w 9270620"/>
              <a:gd name="connsiteY29" fmla="*/ 2768907 h 3959325"/>
              <a:gd name="connsiteX30" fmla="*/ 5606551 w 9270620"/>
              <a:gd name="connsiteY30" fmla="*/ 2830078 h 3959325"/>
              <a:gd name="connsiteX31" fmla="*/ 5816110 w 9270620"/>
              <a:gd name="connsiteY31" fmla="*/ 3014048 h 3959325"/>
              <a:gd name="connsiteX32" fmla="*/ 5889091 w 9270620"/>
              <a:gd name="connsiteY32" fmla="*/ 3322781 h 3959325"/>
              <a:gd name="connsiteX33" fmla="*/ 5889091 w 9270620"/>
              <a:gd name="connsiteY33" fmla="*/ 3405301 h 3959325"/>
              <a:gd name="connsiteX34" fmla="*/ 5816110 w 9270620"/>
              <a:gd name="connsiteY34" fmla="*/ 3714035 h 3959325"/>
              <a:gd name="connsiteX35" fmla="*/ 5606551 w 9270620"/>
              <a:gd name="connsiteY35" fmla="*/ 3898154 h 3959325"/>
              <a:gd name="connsiteX36" fmla="*/ 5281164 w 9270620"/>
              <a:gd name="connsiteY36" fmla="*/ 3959325 h 3959325"/>
              <a:gd name="connsiteX37" fmla="*/ 4835098 w 9270620"/>
              <a:gd name="connsiteY37" fmla="*/ 3959325 h 3959325"/>
              <a:gd name="connsiteX38" fmla="*/ 4725625 w 9270620"/>
              <a:gd name="connsiteY38" fmla="*/ 3959325 h 3959325"/>
              <a:gd name="connsiteX39" fmla="*/ 4636746 w 9270620"/>
              <a:gd name="connsiteY39" fmla="*/ 3959325 h 3959325"/>
              <a:gd name="connsiteX40" fmla="*/ 0 w 9270620"/>
              <a:gd name="connsiteY40" fmla="*/ 1844070 h 3959325"/>
              <a:gd name="connsiteX41" fmla="*/ 9270620 w 9270620"/>
              <a:gd name="connsiteY41" fmla="*/ 1844070 h 3959325"/>
              <a:gd name="connsiteX42" fmla="*/ 9270620 w 9270620"/>
              <a:gd name="connsiteY42" fmla="*/ 2212762 h 3959325"/>
              <a:gd name="connsiteX43" fmla="*/ 0 w 9270620"/>
              <a:gd name="connsiteY43" fmla="*/ 2212762 h 3959325"/>
              <a:gd name="connsiteX44" fmla="*/ 0 w 9270620"/>
              <a:gd name="connsiteY44" fmla="*/ 1475528 h 3959325"/>
              <a:gd name="connsiteX45" fmla="*/ 9270620 w 9270620"/>
              <a:gd name="connsiteY45" fmla="*/ 1475528 h 3959325"/>
              <a:gd name="connsiteX46" fmla="*/ 9270620 w 9270620"/>
              <a:gd name="connsiteY46" fmla="*/ 1660101 h 3959325"/>
              <a:gd name="connsiteX47" fmla="*/ 0 w 9270620"/>
              <a:gd name="connsiteY47" fmla="*/ 1660101 h 3959325"/>
              <a:gd name="connsiteX48" fmla="*/ 0 w 9270620"/>
              <a:gd name="connsiteY48" fmla="*/ 0 h 3959325"/>
              <a:gd name="connsiteX49" fmla="*/ 9270620 w 9270620"/>
              <a:gd name="connsiteY49" fmla="*/ 0 h 3959325"/>
              <a:gd name="connsiteX50" fmla="*/ 9270620 w 9270620"/>
              <a:gd name="connsiteY50" fmla="*/ 1106839 h 3959325"/>
              <a:gd name="connsiteX51" fmla="*/ 0 w 9270620"/>
              <a:gd name="connsiteY51" fmla="*/ 1106839 h 395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70620" h="3959325">
                <a:moveTo>
                  <a:pt x="4835251" y="2948180"/>
                </a:moveTo>
                <a:lnTo>
                  <a:pt x="4835251" y="3779899"/>
                </a:lnTo>
                <a:lnTo>
                  <a:pt x="5282830" y="3779899"/>
                </a:lnTo>
                <a:cubicBezTo>
                  <a:pt x="5419404" y="3779899"/>
                  <a:pt x="5522065" y="3748707"/>
                  <a:pt x="5590803" y="3686324"/>
                </a:cubicBezTo>
                <a:cubicBezTo>
                  <a:pt x="5659548" y="3623943"/>
                  <a:pt x="5693918" y="3528250"/>
                  <a:pt x="5693918" y="3399093"/>
                </a:cubicBezTo>
                <a:lnTo>
                  <a:pt x="5693918" y="3329139"/>
                </a:lnTo>
                <a:cubicBezTo>
                  <a:pt x="5693918" y="3196955"/>
                  <a:pt x="5659548" y="3100352"/>
                  <a:pt x="5590803" y="3039484"/>
                </a:cubicBezTo>
                <a:cubicBezTo>
                  <a:pt x="5521912" y="2978616"/>
                  <a:pt x="5419404" y="2948180"/>
                  <a:pt x="5282830" y="2948180"/>
                </a:cubicBezTo>
                <a:close/>
                <a:moveTo>
                  <a:pt x="7923941" y="2768907"/>
                </a:moveTo>
                <a:lnTo>
                  <a:pt x="8147729" y="2768907"/>
                </a:lnTo>
                <a:lnTo>
                  <a:pt x="8603334" y="3699197"/>
                </a:lnTo>
                <a:lnTo>
                  <a:pt x="9058787" y="2768907"/>
                </a:lnTo>
                <a:lnTo>
                  <a:pt x="9269858" y="2768907"/>
                </a:lnTo>
                <a:lnTo>
                  <a:pt x="8674651" y="3959325"/>
                </a:lnTo>
                <a:lnTo>
                  <a:pt x="8520664" y="3959325"/>
                </a:lnTo>
                <a:close/>
                <a:moveTo>
                  <a:pt x="6265204" y="2768907"/>
                </a:moveTo>
                <a:lnTo>
                  <a:pt x="6349390" y="2768907"/>
                </a:lnTo>
                <a:lnTo>
                  <a:pt x="6458862" y="2768907"/>
                </a:lnTo>
                <a:lnTo>
                  <a:pt x="7379459" y="3699197"/>
                </a:lnTo>
                <a:lnTo>
                  <a:pt x="7379459" y="2768907"/>
                </a:lnTo>
                <a:lnTo>
                  <a:pt x="7574783" y="2768907"/>
                </a:lnTo>
                <a:lnTo>
                  <a:pt x="7574783" y="3959325"/>
                </a:lnTo>
                <a:lnTo>
                  <a:pt x="7379459" y="3959325"/>
                </a:lnTo>
                <a:lnTo>
                  <a:pt x="6458862" y="3030248"/>
                </a:lnTo>
                <a:lnTo>
                  <a:pt x="6458862" y="3959325"/>
                </a:lnTo>
                <a:lnTo>
                  <a:pt x="6265204" y="3959325"/>
                </a:lnTo>
                <a:close/>
                <a:moveTo>
                  <a:pt x="4636746" y="2768907"/>
                </a:moveTo>
                <a:lnTo>
                  <a:pt x="4725625" y="2768907"/>
                </a:lnTo>
                <a:lnTo>
                  <a:pt x="4835098" y="2768907"/>
                </a:lnTo>
                <a:lnTo>
                  <a:pt x="5281164" y="2768907"/>
                </a:lnTo>
                <a:cubicBezTo>
                  <a:pt x="5407140" y="2768907"/>
                  <a:pt x="5515553" y="2789347"/>
                  <a:pt x="5606551" y="2830078"/>
                </a:cubicBezTo>
                <a:cubicBezTo>
                  <a:pt x="5697551" y="2870809"/>
                  <a:pt x="5767352" y="2932130"/>
                  <a:pt x="5816110" y="3014048"/>
                </a:cubicBezTo>
                <a:cubicBezTo>
                  <a:pt x="5864711" y="3096112"/>
                  <a:pt x="5889091" y="3198923"/>
                  <a:pt x="5889091" y="3322781"/>
                </a:cubicBezTo>
                <a:lnTo>
                  <a:pt x="5889091" y="3405301"/>
                </a:lnTo>
                <a:cubicBezTo>
                  <a:pt x="5889091" y="3529156"/>
                  <a:pt x="5864711" y="3631967"/>
                  <a:pt x="5816110" y="3714035"/>
                </a:cubicBezTo>
                <a:cubicBezTo>
                  <a:pt x="5767352" y="3796099"/>
                  <a:pt x="5697551" y="3857423"/>
                  <a:pt x="5606551" y="3898154"/>
                </a:cubicBezTo>
                <a:cubicBezTo>
                  <a:pt x="5515553" y="3938885"/>
                  <a:pt x="5407140" y="3959325"/>
                  <a:pt x="5281164" y="3959325"/>
                </a:cubicBezTo>
                <a:lnTo>
                  <a:pt x="4835098" y="3959325"/>
                </a:lnTo>
                <a:lnTo>
                  <a:pt x="4725625" y="3959325"/>
                </a:lnTo>
                <a:lnTo>
                  <a:pt x="4636746" y="3959325"/>
                </a:lnTo>
                <a:close/>
                <a:moveTo>
                  <a:pt x="0" y="1844070"/>
                </a:moveTo>
                <a:lnTo>
                  <a:pt x="9270620" y="1844070"/>
                </a:lnTo>
                <a:lnTo>
                  <a:pt x="9270620" y="2212762"/>
                </a:lnTo>
                <a:lnTo>
                  <a:pt x="0" y="2212762"/>
                </a:lnTo>
                <a:close/>
                <a:moveTo>
                  <a:pt x="0" y="1475528"/>
                </a:moveTo>
                <a:lnTo>
                  <a:pt x="9270620" y="1475528"/>
                </a:lnTo>
                <a:lnTo>
                  <a:pt x="9270620" y="1660101"/>
                </a:lnTo>
                <a:lnTo>
                  <a:pt x="0" y="1660101"/>
                </a:lnTo>
                <a:close/>
                <a:moveTo>
                  <a:pt x="0" y="0"/>
                </a:moveTo>
                <a:lnTo>
                  <a:pt x="9270620" y="0"/>
                </a:lnTo>
                <a:lnTo>
                  <a:pt x="9270620" y="1106839"/>
                </a:lnTo>
                <a:lnTo>
                  <a:pt x="0" y="110683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365B6A09-D9FD-4ED0-98F5-8CCC60EAA84E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white">
          <a:xfrm>
            <a:off x="9950400" y="540000"/>
            <a:ext cx="1702800" cy="110911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0000" y="6128743"/>
            <a:ext cx="8290797" cy="214833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lvl="0"/>
            <a:r>
              <a:rPr lang="en-GB"/>
              <a:t>Insert date DD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40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high-lev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8064000" tIns="576000" rIns="1080000" anchor="ctr" anchorCtr="0"/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39" name="_SD_FLD_DocumentNumber">
            <a:extLst>
              <a:ext uri="{FF2B5EF4-FFF2-40B4-BE49-F238E27FC236}">
                <a16:creationId xmlns:a16="http://schemas.microsoft.com/office/drawing/2014/main" id="{6D4A75F9-9621-4F28-A6CF-B645F5EF9C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16" name="SD_FLD_Draft" hidden="1">
            <a:extLst>
              <a:ext uri="{FF2B5EF4-FFF2-40B4-BE49-F238E27FC236}">
                <a16:creationId xmlns:a16="http://schemas.microsoft.com/office/drawing/2014/main" id="{BD7D6A25-4428-4539-B039-5FC4AADC87C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17" name="SD_FLD_Confidentiality">
            <a:extLst>
              <a:ext uri="{FF2B5EF4-FFF2-40B4-BE49-F238E27FC236}">
                <a16:creationId xmlns:a16="http://schemas.microsoft.com/office/drawing/2014/main" id="{31AB39E5-0741-4771-B91F-E17E5133945B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3" name="Top white Text Placeholder 62">
            <a:extLst>
              <a:ext uri="{FF2B5EF4-FFF2-40B4-BE49-F238E27FC236}">
                <a16:creationId xmlns:a16="http://schemas.microsoft.com/office/drawing/2014/main" id="{86FA6806-F06F-4815-9C58-9A21745653C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39750" y="-1"/>
            <a:ext cx="6407150" cy="3429001"/>
          </a:xfrm>
          <a:solidFill>
            <a:schemeClr val="bg1"/>
          </a:solid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5" name="Top blue Text Placeholder 64">
            <a:extLst>
              <a:ext uri="{FF2B5EF4-FFF2-40B4-BE49-F238E27FC236}">
                <a16:creationId xmlns:a16="http://schemas.microsoft.com/office/drawing/2014/main" id="{44396705-2401-41FF-AC70-D3109287988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0000" y="3390298"/>
            <a:ext cx="6408000" cy="1234800"/>
          </a:xfrm>
          <a:solidFill>
            <a:schemeClr val="tx2"/>
          </a:solidFill>
          <a:ln>
            <a:noFill/>
          </a:ln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18E2B2C2-0C1A-4F16-AB97-87EF9E7EAE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0000" y="1592796"/>
            <a:ext cx="5320800" cy="1436524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5756018-EA5B-4F5B-8ECA-D5A1005CDF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76398" y="3661200"/>
            <a:ext cx="5342402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95036F0-513C-4690-81A2-F2137A557DC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80000" y="3114000"/>
            <a:ext cx="5320800" cy="2592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/>
              <a:defRPr sz="1400" b="0">
                <a:solidFill>
                  <a:schemeClr val="tx2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 dirty="0"/>
              <a:t>Insert date DD Month Year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E7010F2-E87C-4A37-82E8-9658961C63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80001" y="4021200"/>
            <a:ext cx="5320800" cy="396000"/>
          </a:xfrm>
        </p:spPr>
        <p:txBody>
          <a:bodyPr/>
          <a:lstStyle>
            <a:lvl1pPr marL="0" indent="0" algn="l">
              <a:lnSpc>
                <a:spcPct val="83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 sz="1200"/>
            </a:lvl2pPr>
            <a:lvl3pPr marL="0" indent="0">
              <a:buNone/>
              <a:defRPr sz="1200"/>
            </a:lvl3pPr>
            <a:lvl4pPr marL="0" indent="0">
              <a:buNone/>
              <a:defRPr sz="1200"/>
            </a:lvl4pPr>
            <a:lvl5pPr marL="0" indent="0">
              <a:buNone/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add name, title etc..</a:t>
            </a:r>
          </a:p>
          <a:p>
            <a:pPr lvl="0"/>
            <a:endParaRPr lang="en-GB" dirty="0"/>
          </a:p>
        </p:txBody>
      </p:sp>
      <p:sp>
        <p:nvSpPr>
          <p:cNvPr id="67" name="Logo Text Placeholder 66">
            <a:extLst>
              <a:ext uri="{FF2B5EF4-FFF2-40B4-BE49-F238E27FC236}">
                <a16:creationId xmlns:a16="http://schemas.microsoft.com/office/drawing/2014/main" id="{8F2A53FB-F4DD-4718-B83E-681A97D8089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80000" y="540000"/>
            <a:ext cx="1702800" cy="7272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69" name="Tagline Text Placeholder 68">
            <a:extLst>
              <a:ext uri="{FF2B5EF4-FFF2-40B4-BE49-F238E27FC236}">
                <a16:creationId xmlns:a16="http://schemas.microsoft.com/office/drawing/2014/main" id="{B2E61313-541F-4AA3-BFA3-10A9209FA81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16000" y="540000"/>
            <a:ext cx="1702800" cy="1116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/>
              <a:t>.</a:t>
            </a:r>
            <a:endParaRPr lang="en-GB" dirty="0"/>
          </a:p>
        </p:txBody>
      </p:sp>
      <p:sp>
        <p:nvSpPr>
          <p:cNvPr id="41" name="Date Placeholder 12" hidden="1">
            <a:extLst>
              <a:ext uri="{FF2B5EF4-FFF2-40B4-BE49-F238E27FC236}">
                <a16:creationId xmlns:a16="http://schemas.microsoft.com/office/drawing/2014/main" id="{F8C7B2A1-0C6D-4367-B22A-DB1D1248E7E8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2" name="Footer Placeholder 23" hidden="1">
            <a:extLst>
              <a:ext uri="{FF2B5EF4-FFF2-40B4-BE49-F238E27FC236}">
                <a16:creationId xmlns:a16="http://schemas.microsoft.com/office/drawing/2014/main" id="{70E9D16D-FE2F-4908-ABD5-BB45ECB409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43" name="Slide Number Placeholder 24" hidden="1">
            <a:extLst>
              <a:ext uri="{FF2B5EF4-FFF2-40B4-BE49-F238E27FC236}">
                <a16:creationId xmlns:a16="http://schemas.microsoft.com/office/drawing/2014/main" id="{393087B7-ABFA-4120-819F-40E9D4ED116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</p:spTree>
    <p:extLst>
      <p:ext uri="{BB962C8B-B14F-4D97-AF65-F5344CB8AC3E}">
        <p14:creationId xmlns:p14="http://schemas.microsoft.com/office/powerpoint/2010/main" val="3907349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1EE7B84-21D7-4D19-B8C2-98FB782C5002}"/>
              </a:ext>
            </a:extLst>
          </p:cNvPr>
          <p:cNvSpPr/>
          <p:nvPr userDrawn="1"/>
        </p:nvSpPr>
        <p:spPr>
          <a:xfrm>
            <a:off x="10892788" y="3428991"/>
            <a:ext cx="1299210" cy="343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9E16D1-DD8A-448B-8C91-3F9644937B8A}"/>
              </a:ext>
            </a:extLst>
          </p:cNvPr>
          <p:cNvSpPr/>
          <p:nvPr userDrawn="1"/>
        </p:nvSpPr>
        <p:spPr>
          <a:xfrm>
            <a:off x="10892788" y="0"/>
            <a:ext cx="1299210" cy="34289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noProof="0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5691DC5-BC42-4673-ABEB-824D2A1A48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2347" t="1675" r="7579" b="42703"/>
          <a:stretch/>
        </p:blipFill>
        <p:spPr>
          <a:xfrm>
            <a:off x="10892789" y="0"/>
            <a:ext cx="1299210" cy="3428993"/>
          </a:xfrm>
          <a:prstGeom prst="rect">
            <a:avLst/>
          </a:prstGeom>
        </p:spPr>
      </p:pic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53A26F8-896D-4566-BE5C-C8CD2E8BB8E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3428993"/>
            <a:ext cx="10892788" cy="34290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3348000" rIns="306000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4"/>
                </a:solidFill>
              </a:defRPr>
            </a:lvl1pPr>
          </a:lstStyle>
          <a:p>
            <a:r>
              <a:rPr lang="en-GB"/>
              <a:t>Click on picture frame to insert background picture, click on DNV-menu / Image Tools-button / Choose Insert or Paste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750" y="1591200"/>
            <a:ext cx="6586538" cy="977407"/>
          </a:xfrm>
        </p:spPr>
        <p:txBody>
          <a:bodyPr anchor="t" anchorCtr="0">
            <a:noAutofit/>
          </a:bodyPr>
          <a:lstStyle>
            <a:lvl1pPr>
              <a:lnSpc>
                <a:spcPct val="83000"/>
              </a:lnSpc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750" y="2620800"/>
            <a:ext cx="6586538" cy="31680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add subtitle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D590D-63DF-49A5-B495-2B2E9EA7D2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750" y="2980800"/>
            <a:ext cx="6586538" cy="396000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>
                <a:solidFill>
                  <a:schemeClr val="accent1"/>
                </a:solidFill>
              </a:defRPr>
            </a:lvl1pPr>
            <a:lvl2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2pPr>
            <a:lvl3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3pPr>
            <a:lvl4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4pPr>
            <a:lvl5pPr marL="0" indent="0">
              <a:lnSpc>
                <a:spcPct val="83000"/>
              </a:lnSpc>
              <a:spcBef>
                <a:spcPts val="0"/>
              </a:spcBef>
              <a:buNone/>
              <a:tabLst/>
              <a:defRPr sz="1400" b="0"/>
            </a:lvl5pPr>
          </a:lstStyle>
          <a:p>
            <a:pPr lvl="0"/>
            <a:r>
              <a:rPr lang="en-GB"/>
              <a:t>Click to add name, title etc..</a:t>
            </a:r>
            <a:endParaRPr lang="en-GB" dirty="0"/>
          </a:p>
        </p:txBody>
      </p:sp>
      <p:sp>
        <p:nvSpPr>
          <p:cNvPr id="13" name="Date Placeholder 12" hidden="1"/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Footer Placeholder 23" hidden="1"/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>
              <a:noFill/>
            </a:endParaRPr>
          </a:p>
        </p:txBody>
      </p:sp>
      <p:sp>
        <p:nvSpPr>
          <p:cNvPr id="25" name="Slide Number Placeholder 24" hidden="1"/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sz="100" dirty="0"/>
          </a:p>
        </p:txBody>
      </p:sp>
      <p:sp>
        <p:nvSpPr>
          <p:cNvPr id="29" name="_SD_FLD_DocumentNumber"/>
          <p:cNvSpPr txBox="1">
            <a:spLocks noChangeArrowheads="1"/>
          </p:cNvSpPr>
          <p:nvPr userDrawn="1"/>
        </p:nvSpPr>
        <p:spPr bwMode="auto">
          <a:xfrm>
            <a:off x="540001" y="6440400"/>
            <a:ext cx="170155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l">
              <a:spcBef>
                <a:spcPts val="0"/>
              </a:spcBef>
            </a:pPr>
            <a:endParaRPr lang="en-GB" altLang="ja-JP" sz="70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46" name="SD_FLD_Confidentiality">
            <a:extLst>
              <a:ext uri="{FF2B5EF4-FFF2-40B4-BE49-F238E27FC236}">
                <a16:creationId xmlns:a16="http://schemas.microsoft.com/office/drawing/2014/main" id="{4E7786D1-21E1-42FD-A034-CC844823A79D}"/>
              </a:ext>
            </a:extLst>
          </p:cNvPr>
          <p:cNvSpPr/>
          <p:nvPr userDrawn="1"/>
        </p:nvSpPr>
        <p:spPr>
          <a:xfrm>
            <a:off x="7126289" y="3095995"/>
            <a:ext cx="3223962" cy="2236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marL="0" algn="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7" name="SD_FLD_DocumentDate">
            <a:extLst>
              <a:ext uri="{FF2B5EF4-FFF2-40B4-BE49-F238E27FC236}">
                <a16:creationId xmlns:a16="http://schemas.microsoft.com/office/drawing/2014/main" id="{8708ADB9-3B0F-453F-A039-DB1191DA8B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26289" y="2983229"/>
            <a:ext cx="3223962" cy="189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r">
              <a:lnSpc>
                <a:spcPct val="83000"/>
              </a:lnSpc>
              <a:spcBef>
                <a:spcPts val="0"/>
              </a:spcBef>
            </a:pPr>
            <a:r>
              <a:rPr lang="en-GB" altLang="ja-JP" sz="1400" cap="none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1400" cap="none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Draft" hidden="1">
            <a:extLst>
              <a:ext uri="{FF2B5EF4-FFF2-40B4-BE49-F238E27FC236}">
                <a16:creationId xmlns:a16="http://schemas.microsoft.com/office/drawing/2014/main" id="{2F1643DB-FB69-4D52-AC31-87438698FFD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grpSp>
        <p:nvGrpSpPr>
          <p:cNvPr id="38" name="Logo">
            <a:extLst>
              <a:ext uri="{FF2B5EF4-FFF2-40B4-BE49-F238E27FC236}">
                <a16:creationId xmlns:a16="http://schemas.microsoft.com/office/drawing/2014/main" id="{196DDB45-CDCA-476F-809B-C62C8425576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0000" y="540001"/>
            <a:ext cx="1702800" cy="727237"/>
            <a:chOff x="6380216" y="4059273"/>
            <a:chExt cx="2905863" cy="12410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9AE0E04-A811-402C-9CE3-BBE238EC2F38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380A0FC-DDF7-4C0C-ACFB-2F429FB7948A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79E4B05-CB75-4B58-9E28-2FAA335E1493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D928C2-5DAA-462E-90D6-80E99E2F3A7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E08F6C9-1226-467B-81CC-D21D6869BD16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BFF170-9966-4D97-BD59-699C843D4DB9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pic>
        <p:nvPicPr>
          <p:cNvPr id="47" name="TAGLINE 60Black">
            <a:extLst>
              <a:ext uri="{FF2B5EF4-FFF2-40B4-BE49-F238E27FC236}">
                <a16:creationId xmlns:a16="http://schemas.microsoft.com/office/drawing/2014/main" id="{1DDB6F67-2C8F-419C-A09A-62A18305D4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46865" y="539750"/>
            <a:ext cx="1703386" cy="11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2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Logo">
            <a:extLst>
              <a:ext uri="{FF2B5EF4-FFF2-40B4-BE49-F238E27FC236}">
                <a16:creationId xmlns:a16="http://schemas.microsoft.com/office/drawing/2014/main" id="{695A7F22-D090-4AF8-A177-30D9606CFDBE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C3685D1-9F07-4341-8451-6ACA3C76F377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5DB9FB-B858-4B06-A61C-9DAA21B1D160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6694A08-8823-4FD6-88C7-8415CF19C262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EAD51D-BC75-421A-AA39-A25C2993AF87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D0EDFBF-F6DC-4EE5-B961-FB8227BC86A9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9D8410-AE1F-42D5-9F0C-1407AD71DD5C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insert agenda title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730375"/>
            <a:ext cx="11110913" cy="431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7000"/>
              </a:lnSpc>
              <a:spcBef>
                <a:spcPts val="600"/>
              </a:spcBef>
              <a:buClr>
                <a:srgbClr val="333333"/>
              </a:buClr>
              <a:buFont typeface="Arial" panose="020B0604020202020204" pitchFamily="34" charset="0"/>
              <a:buChar char="​"/>
              <a:defRPr sz="2800" b="0">
                <a:solidFill>
                  <a:schemeClr val="bg1"/>
                </a:solidFill>
              </a:defRPr>
            </a:lvl1pPr>
            <a:lvl2pPr marL="180000" indent="-180000">
              <a:spcBef>
                <a:spcPts val="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360000"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agenda topic, use DNV colour to highlight topic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C51AD2-C7F6-4AF5-83C7-C3346E7B2B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645AE-FC10-4F79-953E-599B36B67B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0CD4-9BE0-473A-A859-807C538E79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_SD_FLD_Copyright">
            <a:extLst>
              <a:ext uri="{FF2B5EF4-FFF2-40B4-BE49-F238E27FC236}">
                <a16:creationId xmlns:a16="http://schemas.microsoft.com/office/drawing/2014/main" id="{91DD9A75-AAB0-4D34-9DD6-745202F2B6EC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8" name="SD_FLD_DocumentDate">
            <a:extLst>
              <a:ext uri="{FF2B5EF4-FFF2-40B4-BE49-F238E27FC236}">
                <a16:creationId xmlns:a16="http://schemas.microsoft.com/office/drawing/2014/main" id="{1BACBB39-DAB4-4191-818A-2C30244CF3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92C90B5D-5FAE-415E-B4B3-FF93FD8C92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0" name="SD_FLD_Confidentiality">
            <a:extLst>
              <a:ext uri="{FF2B5EF4-FFF2-40B4-BE49-F238E27FC236}">
                <a16:creationId xmlns:a16="http://schemas.microsoft.com/office/drawing/2014/main" id="{3DEC7C90-257A-486B-BBAD-EACD348C6498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0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"/>
            <a:ext cx="12191999" cy="68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0000" y="1536806"/>
            <a:ext cx="10170863" cy="3784387"/>
          </a:xfrm>
        </p:spPr>
        <p:txBody>
          <a:bodyPr anchor="ctr" anchorCtr="0">
            <a:noAutofit/>
          </a:bodyPr>
          <a:lstStyle>
            <a:lvl1pPr algn="l">
              <a:defRPr sz="6000" b="0" cap="none" baseline="0">
                <a:solidFill>
                  <a:schemeClr val="accent5"/>
                </a:solidFill>
              </a:defRPr>
            </a:lvl1pPr>
          </a:lstStyle>
          <a:p>
            <a:r>
              <a:rPr lang="en-GB"/>
              <a:t>Click to add title</a:t>
            </a:r>
            <a:endParaRPr lang="en-GB" dirty="0"/>
          </a:p>
        </p:txBody>
      </p:sp>
      <p:grpSp>
        <p:nvGrpSpPr>
          <p:cNvPr id="14" name="Logo">
            <a:extLst>
              <a:ext uri="{FF2B5EF4-FFF2-40B4-BE49-F238E27FC236}">
                <a16:creationId xmlns:a16="http://schemas.microsoft.com/office/drawing/2014/main" id="{FFD8B2ED-D29A-4DD2-802B-39A737104C76}"/>
              </a:ext>
            </a:extLst>
          </p:cNvPr>
          <p:cNvGrpSpPr/>
          <p:nvPr userDrawn="1"/>
        </p:nvGrpSpPr>
        <p:grpSpPr bwMode="black">
          <a:xfrm>
            <a:off x="10893210" y="6350918"/>
            <a:ext cx="755843" cy="322808"/>
            <a:chOff x="6380216" y="4059273"/>
            <a:chExt cx="2905863" cy="1241045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E34447-D162-4F7B-935A-955BE9F11910}"/>
                </a:ext>
              </a:extLst>
            </p:cNvPr>
            <p:cNvSpPr/>
            <p:nvPr/>
          </p:nvSpPr>
          <p:spPr bwMode="black"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C62DE1-D960-4214-AF24-6FCCF8E1E2CB}"/>
                </a:ext>
              </a:extLst>
            </p:cNvPr>
            <p:cNvSpPr/>
            <p:nvPr/>
          </p:nvSpPr>
          <p:spPr bwMode="black"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DA82B21-5583-4BEB-BD57-5F9CEB1A8934}"/>
                </a:ext>
              </a:extLst>
            </p:cNvPr>
            <p:cNvSpPr/>
            <p:nvPr/>
          </p:nvSpPr>
          <p:spPr bwMode="black"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E20039-795E-4D11-8AE0-90EC7F537A0F}"/>
                </a:ext>
              </a:extLst>
            </p:cNvPr>
            <p:cNvSpPr/>
            <p:nvPr/>
          </p:nvSpPr>
          <p:spPr bwMode="black"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98DD760-2FAF-4320-9DEA-72623C379E8E}"/>
                </a:ext>
              </a:extLst>
            </p:cNvPr>
            <p:cNvSpPr/>
            <p:nvPr/>
          </p:nvSpPr>
          <p:spPr bwMode="black"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1B905B-6234-4D84-87BB-D0AC1BB118FB}"/>
                </a:ext>
              </a:extLst>
            </p:cNvPr>
            <p:cNvSpPr/>
            <p:nvPr/>
          </p:nvSpPr>
          <p:spPr bwMode="black"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grpFill/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_SD_FLD_Copyright">
            <a:extLst>
              <a:ext uri="{FF2B5EF4-FFF2-40B4-BE49-F238E27FC236}">
                <a16:creationId xmlns:a16="http://schemas.microsoft.com/office/drawing/2014/main" id="{88BB9A6B-143D-4AB2-9315-1A85C0FD59C1}"/>
              </a:ext>
            </a:extLst>
          </p:cNvPr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bg1"/>
                </a:solidFill>
              </a:rPr>
              <a:t>DNV ©</a:t>
            </a:r>
            <a:endParaRPr lang="en-GB" sz="700" noProof="0" dirty="0">
              <a:solidFill>
                <a:schemeClr val="bg1"/>
              </a:solidFill>
            </a:endParaRPr>
          </a:p>
        </p:txBody>
      </p:sp>
      <p:sp>
        <p:nvSpPr>
          <p:cNvPr id="10" name="SD_FLD_DocumentDate">
            <a:extLst>
              <a:ext uri="{FF2B5EF4-FFF2-40B4-BE49-F238E27FC236}">
                <a16:creationId xmlns:a16="http://schemas.microsoft.com/office/drawing/2014/main" id="{AD49DE91-72EC-4016-8964-B40560EF53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bg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bg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22" name="SD_FLD_Draft" hidden="1">
            <a:extLst>
              <a:ext uri="{FF2B5EF4-FFF2-40B4-BE49-F238E27FC236}">
                <a16:creationId xmlns:a16="http://schemas.microsoft.com/office/drawing/2014/main" id="{630717C7-BDDC-469E-A681-3386855F62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  <p:sp>
        <p:nvSpPr>
          <p:cNvPr id="21" name="SD_FLD_Confidentiality">
            <a:extLst>
              <a:ext uri="{FF2B5EF4-FFF2-40B4-BE49-F238E27FC236}">
                <a16:creationId xmlns:a16="http://schemas.microsoft.com/office/drawing/2014/main" id="{29E2B795-4D5A-4BB6-835E-D4542969C287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0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4.xml"/><Relationship Id="rId42" Type="http://schemas.openxmlformats.org/officeDocument/2006/relationships/tags" Target="../tags/tag12.xml"/><Relationship Id="rId47" Type="http://schemas.openxmlformats.org/officeDocument/2006/relationships/tags" Target="../tags/tag17.xml"/><Relationship Id="rId50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46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37" Type="http://schemas.openxmlformats.org/officeDocument/2006/relationships/tags" Target="../tags/tag7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53" Type="http://schemas.openxmlformats.org/officeDocument/2006/relationships/tags" Target="../tags/tag2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6.xml"/><Relationship Id="rId49" Type="http://schemas.openxmlformats.org/officeDocument/2006/relationships/tags" Target="../tags/tag1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.xml"/><Relationship Id="rId44" Type="http://schemas.openxmlformats.org/officeDocument/2006/relationships/tags" Target="../tags/tag14.xml"/><Relationship Id="rId52" Type="http://schemas.openxmlformats.org/officeDocument/2006/relationships/tags" Target="../tags/tag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5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749" y="1730376"/>
            <a:ext cx="11110914" cy="4317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BB63DCEC-AAD3-4DB4-9AE3-B5D19A9C2484}"/>
              </a:ext>
            </a:extLst>
          </p:cNvPr>
          <p:cNvSpPr/>
          <p:nvPr userDrawn="1">
            <p:custDataLst>
              <p:tags r:id="rId31"/>
            </p:custDataLst>
          </p:nvPr>
        </p:nvSpPr>
        <p:spPr>
          <a:xfrm>
            <a:off x="54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0FD117DA-A2A8-4F9D-B936-69DCC4F5F5D2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130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8" name="Rectangle 17" hidden="1">
            <a:extLst>
              <a:ext uri="{FF2B5EF4-FFF2-40B4-BE49-F238E27FC236}">
                <a16:creationId xmlns:a16="http://schemas.microsoft.com/office/drawing/2014/main" id="{2C7B45E7-1F83-4137-A47D-8B64435080C5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148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A8B3B5FE-7988-4FC0-84E6-9CF1C3C4CA51}"/>
              </a:ext>
            </a:extLst>
          </p:cNvPr>
          <p:cNvSpPr/>
          <p:nvPr userDrawn="1">
            <p:custDataLst>
              <p:tags r:id="rId34"/>
            </p:custDataLst>
          </p:nvPr>
        </p:nvSpPr>
        <p:spPr>
          <a:xfrm>
            <a:off x="2242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1EDC7C3A-9F84-479D-9C27-16EAE38E647C}"/>
              </a:ext>
            </a:extLst>
          </p:cNvPr>
          <p:cNvSpPr/>
          <p:nvPr userDrawn="1">
            <p:custDataLst>
              <p:tags r:id="rId35"/>
            </p:custDataLst>
          </p:nvPr>
        </p:nvSpPr>
        <p:spPr>
          <a:xfrm>
            <a:off x="2422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1" name="Rectangle 20" hidden="1">
            <a:extLst>
              <a:ext uri="{FF2B5EF4-FFF2-40B4-BE49-F238E27FC236}">
                <a16:creationId xmlns:a16="http://schemas.microsoft.com/office/drawing/2014/main" id="{0D6D4D25-7264-48B4-AADE-6A2F1A824C8B}"/>
              </a:ext>
            </a:extLst>
          </p:cNvPr>
          <p:cNvSpPr/>
          <p:nvPr userDrawn="1">
            <p:custDataLst>
              <p:tags r:id="rId36"/>
            </p:custDataLst>
          </p:nvPr>
        </p:nvSpPr>
        <p:spPr>
          <a:xfrm>
            <a:off x="3183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D415979B-387F-475E-814F-C88D5AB822CB}"/>
              </a:ext>
            </a:extLst>
          </p:cNvPr>
          <p:cNvSpPr/>
          <p:nvPr userDrawn="1">
            <p:custDataLst>
              <p:tags r:id="rId37"/>
            </p:custDataLst>
          </p:nvPr>
        </p:nvSpPr>
        <p:spPr>
          <a:xfrm>
            <a:off x="3363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3" name="Rectangle 22" hidden="1">
            <a:extLst>
              <a:ext uri="{FF2B5EF4-FFF2-40B4-BE49-F238E27FC236}">
                <a16:creationId xmlns:a16="http://schemas.microsoft.com/office/drawing/2014/main" id="{877E9948-C983-44F5-B38B-9D9B79AB0C13}"/>
              </a:ext>
            </a:extLst>
          </p:cNvPr>
          <p:cNvSpPr/>
          <p:nvPr userDrawn="1">
            <p:custDataLst>
              <p:tags r:id="rId38"/>
            </p:custDataLst>
          </p:nvPr>
        </p:nvSpPr>
        <p:spPr>
          <a:xfrm>
            <a:off x="4124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4" name="Rectangle 23" hidden="1">
            <a:extLst>
              <a:ext uri="{FF2B5EF4-FFF2-40B4-BE49-F238E27FC236}">
                <a16:creationId xmlns:a16="http://schemas.microsoft.com/office/drawing/2014/main" id="{C90019DE-0E2E-4D25-8EBB-2AA6C9805FCB}"/>
              </a:ext>
            </a:extLst>
          </p:cNvPr>
          <p:cNvSpPr/>
          <p:nvPr userDrawn="1">
            <p:custDataLst>
              <p:tags r:id="rId39"/>
            </p:custDataLst>
          </p:nvPr>
        </p:nvSpPr>
        <p:spPr>
          <a:xfrm>
            <a:off x="4304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5743DD09-14AA-4131-9DA2-5E4B49BF5418}"/>
              </a:ext>
            </a:extLst>
          </p:cNvPr>
          <p:cNvSpPr/>
          <p:nvPr userDrawn="1">
            <p:custDataLst>
              <p:tags r:id="rId40"/>
            </p:custDataLst>
          </p:nvPr>
        </p:nvSpPr>
        <p:spPr>
          <a:xfrm>
            <a:off x="5065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54D98BB9-B9BA-4230-9B6C-2B0937D4CADC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5245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0E84BDF3-3A6F-4957-9C70-3E513F17F8E6}"/>
              </a:ext>
            </a:extLst>
          </p:cNvPr>
          <p:cNvSpPr/>
          <p:nvPr userDrawn="1">
            <p:custDataLst>
              <p:tags r:id="rId42"/>
            </p:custDataLst>
          </p:nvPr>
        </p:nvSpPr>
        <p:spPr>
          <a:xfrm>
            <a:off x="6006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F8D87BF2-62DC-4044-8884-CD295F80035D}"/>
              </a:ext>
            </a:extLst>
          </p:cNvPr>
          <p:cNvSpPr/>
          <p:nvPr userDrawn="1">
            <p:custDataLst>
              <p:tags r:id="rId43"/>
            </p:custDataLst>
          </p:nvPr>
        </p:nvSpPr>
        <p:spPr>
          <a:xfrm>
            <a:off x="6186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29" name="Rectangle 28" hidden="1">
            <a:extLst>
              <a:ext uri="{FF2B5EF4-FFF2-40B4-BE49-F238E27FC236}">
                <a16:creationId xmlns:a16="http://schemas.microsoft.com/office/drawing/2014/main" id="{997FA058-ADE0-4733-B4D3-D07665FA08E4}"/>
              </a:ext>
            </a:extLst>
          </p:cNvPr>
          <p:cNvSpPr/>
          <p:nvPr userDrawn="1">
            <p:custDataLst>
              <p:tags r:id="rId44"/>
            </p:custDataLst>
          </p:nvPr>
        </p:nvSpPr>
        <p:spPr>
          <a:xfrm>
            <a:off x="6947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0" name="Rectangle 29" hidden="1">
            <a:extLst>
              <a:ext uri="{FF2B5EF4-FFF2-40B4-BE49-F238E27FC236}">
                <a16:creationId xmlns:a16="http://schemas.microsoft.com/office/drawing/2014/main" id="{CF0CB68A-836B-4424-A951-4595D080DA84}"/>
              </a:ext>
            </a:extLst>
          </p:cNvPr>
          <p:cNvSpPr/>
          <p:nvPr userDrawn="1">
            <p:custDataLst>
              <p:tags r:id="rId45"/>
            </p:custDataLst>
          </p:nvPr>
        </p:nvSpPr>
        <p:spPr>
          <a:xfrm>
            <a:off x="7127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1" name="Rectangle 30" hidden="1">
            <a:extLst>
              <a:ext uri="{FF2B5EF4-FFF2-40B4-BE49-F238E27FC236}">
                <a16:creationId xmlns:a16="http://schemas.microsoft.com/office/drawing/2014/main" id="{37E6161D-D1CC-43BF-868E-E0728DA933D2}"/>
              </a:ext>
            </a:extLst>
          </p:cNvPr>
          <p:cNvSpPr/>
          <p:nvPr userDrawn="1">
            <p:custDataLst>
              <p:tags r:id="rId46"/>
            </p:custDataLst>
          </p:nvPr>
        </p:nvSpPr>
        <p:spPr>
          <a:xfrm>
            <a:off x="7888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2" name="Rectangle 31" hidden="1">
            <a:extLst>
              <a:ext uri="{FF2B5EF4-FFF2-40B4-BE49-F238E27FC236}">
                <a16:creationId xmlns:a16="http://schemas.microsoft.com/office/drawing/2014/main" id="{B91C25CE-0CFC-46B9-8355-74CBDF16BA65}"/>
              </a:ext>
            </a:extLst>
          </p:cNvPr>
          <p:cNvSpPr/>
          <p:nvPr userDrawn="1">
            <p:custDataLst>
              <p:tags r:id="rId47"/>
            </p:custDataLst>
          </p:nvPr>
        </p:nvSpPr>
        <p:spPr>
          <a:xfrm>
            <a:off x="8068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3" name="Rectangle 32" hidden="1">
            <a:extLst>
              <a:ext uri="{FF2B5EF4-FFF2-40B4-BE49-F238E27FC236}">
                <a16:creationId xmlns:a16="http://schemas.microsoft.com/office/drawing/2014/main" id="{DE20CDAE-9F45-4CE8-A05F-6A96B2B5939F}"/>
              </a:ext>
            </a:extLst>
          </p:cNvPr>
          <p:cNvSpPr/>
          <p:nvPr userDrawn="1">
            <p:custDataLst>
              <p:tags r:id="rId48"/>
            </p:custDataLst>
          </p:nvPr>
        </p:nvSpPr>
        <p:spPr>
          <a:xfrm>
            <a:off x="8829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4" name="Rectangle 33" hidden="1">
            <a:extLst>
              <a:ext uri="{FF2B5EF4-FFF2-40B4-BE49-F238E27FC236}">
                <a16:creationId xmlns:a16="http://schemas.microsoft.com/office/drawing/2014/main" id="{6432E07F-A333-4B52-865F-B73930C08029}"/>
              </a:ext>
            </a:extLst>
          </p:cNvPr>
          <p:cNvSpPr/>
          <p:nvPr userDrawn="1">
            <p:custDataLst>
              <p:tags r:id="rId49"/>
            </p:custDataLst>
          </p:nvPr>
        </p:nvSpPr>
        <p:spPr>
          <a:xfrm>
            <a:off x="9009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5" name="Rectangle 34" hidden="1">
            <a:extLst>
              <a:ext uri="{FF2B5EF4-FFF2-40B4-BE49-F238E27FC236}">
                <a16:creationId xmlns:a16="http://schemas.microsoft.com/office/drawing/2014/main" id="{4391A0C5-6CD6-4DC4-8D81-B703452F5556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9770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C2BB7253-FD9F-45C4-B7EC-3DFA632E9A5C}"/>
              </a:ext>
            </a:extLst>
          </p:cNvPr>
          <p:cNvSpPr/>
          <p:nvPr userDrawn="1">
            <p:custDataLst>
              <p:tags r:id="rId51"/>
            </p:custDataLst>
          </p:nvPr>
        </p:nvSpPr>
        <p:spPr>
          <a:xfrm>
            <a:off x="9950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7" name="Rectangle 36" hidden="1">
            <a:extLst>
              <a:ext uri="{FF2B5EF4-FFF2-40B4-BE49-F238E27FC236}">
                <a16:creationId xmlns:a16="http://schemas.microsoft.com/office/drawing/2014/main" id="{8551C5F9-5795-44CA-A212-05C6ED297020}"/>
              </a:ext>
            </a:extLst>
          </p:cNvPr>
          <p:cNvSpPr/>
          <p:nvPr userDrawn="1">
            <p:custDataLst>
              <p:tags r:id="rId52"/>
            </p:custDataLst>
          </p:nvPr>
        </p:nvSpPr>
        <p:spPr>
          <a:xfrm>
            <a:off x="10711000" y="540000"/>
            <a:ext cx="180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sp>
        <p:nvSpPr>
          <p:cNvPr id="38" name="Rectangle 37" hidden="1">
            <a:extLst>
              <a:ext uri="{FF2B5EF4-FFF2-40B4-BE49-F238E27FC236}">
                <a16:creationId xmlns:a16="http://schemas.microsoft.com/office/drawing/2014/main" id="{9BA724BC-F1B2-426A-9B61-ACA60B3A108B}"/>
              </a:ext>
            </a:extLst>
          </p:cNvPr>
          <p:cNvSpPr/>
          <p:nvPr userDrawn="1">
            <p:custDataLst>
              <p:tags r:id="rId53"/>
            </p:custDataLst>
          </p:nvPr>
        </p:nvSpPr>
        <p:spPr>
          <a:xfrm>
            <a:off x="10891000" y="540000"/>
            <a:ext cx="761000" cy="5508000"/>
          </a:xfrm>
          <a:prstGeom prst="rect">
            <a:avLst/>
          </a:prstGeom>
          <a:solidFill>
            <a:srgbClr val="EAEAEA">
              <a:alpha val="50000"/>
            </a:srgbClr>
          </a:solidFill>
          <a:ln w="12700" cap="flat" cmpd="sng" algn="ctr">
            <a:solidFill>
              <a:schemeClr val="accent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/>
          </a:p>
        </p:txBody>
      </p:sp>
      <p:grpSp>
        <p:nvGrpSpPr>
          <p:cNvPr id="40" name="Logo">
            <a:extLst>
              <a:ext uri="{FF2B5EF4-FFF2-40B4-BE49-F238E27FC236}">
                <a16:creationId xmlns:a16="http://schemas.microsoft.com/office/drawing/2014/main" id="{41159307-D2B4-4D3F-A332-4F79D6D74E94}"/>
              </a:ext>
            </a:extLst>
          </p:cNvPr>
          <p:cNvGrpSpPr/>
          <p:nvPr userDrawn="1"/>
        </p:nvGrpSpPr>
        <p:grpSpPr>
          <a:xfrm>
            <a:off x="10893210" y="6350918"/>
            <a:ext cx="755843" cy="322808"/>
            <a:chOff x="6380216" y="4059273"/>
            <a:chExt cx="2905863" cy="1241045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12840-1B77-4571-AEF6-084C7CA9B155}"/>
                </a:ext>
              </a:extLst>
            </p:cNvPr>
            <p:cNvSpPr/>
            <p:nvPr/>
          </p:nvSpPr>
          <p:spPr>
            <a:xfrm>
              <a:off x="6380216" y="4059273"/>
              <a:ext cx="2905863" cy="346936"/>
            </a:xfrm>
            <a:custGeom>
              <a:avLst/>
              <a:gdLst>
                <a:gd name="connsiteX0" fmla="*/ 0 w 2905863"/>
                <a:gd name="connsiteY0" fmla="*/ 0 h 346936"/>
                <a:gd name="connsiteX1" fmla="*/ 2905864 w 2905863"/>
                <a:gd name="connsiteY1" fmla="*/ 0 h 346936"/>
                <a:gd name="connsiteX2" fmla="*/ 2905864 w 2905863"/>
                <a:gd name="connsiteY2" fmla="*/ 346937 h 346936"/>
                <a:gd name="connsiteX3" fmla="*/ 0 w 2905863"/>
                <a:gd name="connsiteY3" fmla="*/ 346937 h 34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346936">
                  <a:moveTo>
                    <a:pt x="0" y="0"/>
                  </a:moveTo>
                  <a:lnTo>
                    <a:pt x="2905864" y="0"/>
                  </a:lnTo>
                  <a:lnTo>
                    <a:pt x="2905864" y="346937"/>
                  </a:lnTo>
                  <a:lnTo>
                    <a:pt x="0" y="346937"/>
                  </a:lnTo>
                  <a:close/>
                </a:path>
              </a:pathLst>
            </a:custGeom>
            <a:solidFill>
              <a:srgbClr val="99D9F0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A81581-576B-48A7-8DE8-ED168555C1E3}"/>
                </a:ext>
              </a:extLst>
            </p:cNvPr>
            <p:cNvSpPr/>
            <p:nvPr/>
          </p:nvSpPr>
          <p:spPr>
            <a:xfrm>
              <a:off x="6380216" y="4521775"/>
              <a:ext cx="2905863" cy="57854"/>
            </a:xfrm>
            <a:custGeom>
              <a:avLst/>
              <a:gdLst>
                <a:gd name="connsiteX0" fmla="*/ 0 w 2905863"/>
                <a:gd name="connsiteY0" fmla="*/ 0 h 57854"/>
                <a:gd name="connsiteX1" fmla="*/ 2905864 w 2905863"/>
                <a:gd name="connsiteY1" fmla="*/ 0 h 57854"/>
                <a:gd name="connsiteX2" fmla="*/ 2905864 w 2905863"/>
                <a:gd name="connsiteY2" fmla="*/ 57854 h 57854"/>
                <a:gd name="connsiteX3" fmla="*/ 0 w 2905863"/>
                <a:gd name="connsiteY3" fmla="*/ 57854 h 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57854">
                  <a:moveTo>
                    <a:pt x="0" y="0"/>
                  </a:moveTo>
                  <a:lnTo>
                    <a:pt x="2905864" y="0"/>
                  </a:lnTo>
                  <a:lnTo>
                    <a:pt x="2905864" y="57854"/>
                  </a:lnTo>
                  <a:lnTo>
                    <a:pt x="0" y="57854"/>
                  </a:lnTo>
                  <a:close/>
                </a:path>
              </a:pathLst>
            </a:custGeom>
            <a:solidFill>
              <a:srgbClr val="3F9C35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C230431-2867-4E73-880C-8C7079DEE770}"/>
                </a:ext>
              </a:extLst>
            </p:cNvPr>
            <p:cNvSpPr/>
            <p:nvPr/>
          </p:nvSpPr>
          <p:spPr>
            <a:xfrm>
              <a:off x="6380216" y="4637294"/>
              <a:ext cx="2905863" cy="115566"/>
            </a:xfrm>
            <a:custGeom>
              <a:avLst/>
              <a:gdLst>
                <a:gd name="connsiteX0" fmla="*/ 0 w 2905863"/>
                <a:gd name="connsiteY0" fmla="*/ 0 h 115566"/>
                <a:gd name="connsiteX1" fmla="*/ 2905864 w 2905863"/>
                <a:gd name="connsiteY1" fmla="*/ 0 h 115566"/>
                <a:gd name="connsiteX2" fmla="*/ 2905864 w 2905863"/>
                <a:gd name="connsiteY2" fmla="*/ 115566 h 115566"/>
                <a:gd name="connsiteX3" fmla="*/ 0 w 2905863"/>
                <a:gd name="connsiteY3" fmla="*/ 115566 h 115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5863" h="115566">
                  <a:moveTo>
                    <a:pt x="0" y="0"/>
                  </a:moveTo>
                  <a:lnTo>
                    <a:pt x="2905864" y="0"/>
                  </a:lnTo>
                  <a:lnTo>
                    <a:pt x="2905864" y="115566"/>
                  </a:lnTo>
                  <a:lnTo>
                    <a:pt x="0" y="115566"/>
                  </a:lnTo>
                  <a:close/>
                </a:path>
              </a:pathLst>
            </a:custGeom>
            <a:solidFill>
              <a:srgbClr val="003591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53E370-A14B-4752-8604-69F1D46FD559}"/>
                </a:ext>
              </a:extLst>
            </p:cNvPr>
            <p:cNvSpPr/>
            <p:nvPr/>
          </p:nvSpPr>
          <p:spPr>
            <a:xfrm>
              <a:off x="7833598" y="4927183"/>
              <a:ext cx="392545" cy="373134"/>
            </a:xfrm>
            <a:custGeom>
              <a:avLst/>
              <a:gdLst>
                <a:gd name="connsiteX0" fmla="*/ 303984 w 392545"/>
                <a:gd name="connsiteY0" fmla="*/ 19174 h 373134"/>
                <a:gd name="connsiteX1" fmla="*/ 201992 w 392545"/>
                <a:gd name="connsiteY1" fmla="*/ 0 h 373134"/>
                <a:gd name="connsiteX2" fmla="*/ 62173 w 392545"/>
                <a:gd name="connsiteY2" fmla="*/ 0 h 373134"/>
                <a:gd name="connsiteX3" fmla="*/ 27859 w 392545"/>
                <a:gd name="connsiteY3" fmla="*/ 0 h 373134"/>
                <a:gd name="connsiteX4" fmla="*/ 0 w 392545"/>
                <a:gd name="connsiteY4" fmla="*/ 0 h 373134"/>
                <a:gd name="connsiteX5" fmla="*/ 0 w 392545"/>
                <a:gd name="connsiteY5" fmla="*/ 373135 h 373134"/>
                <a:gd name="connsiteX6" fmla="*/ 27859 w 392545"/>
                <a:gd name="connsiteY6" fmla="*/ 373135 h 373134"/>
                <a:gd name="connsiteX7" fmla="*/ 62173 w 392545"/>
                <a:gd name="connsiteY7" fmla="*/ 373135 h 373134"/>
                <a:gd name="connsiteX8" fmla="*/ 201992 w 392545"/>
                <a:gd name="connsiteY8" fmla="*/ 373135 h 373134"/>
                <a:gd name="connsiteX9" fmla="*/ 303984 w 392545"/>
                <a:gd name="connsiteY9" fmla="*/ 353961 h 373134"/>
                <a:gd name="connsiteX10" fmla="*/ 369670 w 392545"/>
                <a:gd name="connsiteY10" fmla="*/ 296249 h 373134"/>
                <a:gd name="connsiteX11" fmla="*/ 392546 w 392545"/>
                <a:gd name="connsiteY11" fmla="*/ 199477 h 373134"/>
                <a:gd name="connsiteX12" fmla="*/ 392546 w 392545"/>
                <a:gd name="connsiteY12" fmla="*/ 173611 h 373134"/>
                <a:gd name="connsiteX13" fmla="*/ 369670 w 392545"/>
                <a:gd name="connsiteY13" fmla="*/ 76839 h 373134"/>
                <a:gd name="connsiteX14" fmla="*/ 303984 w 392545"/>
                <a:gd name="connsiteY14" fmla="*/ 19174 h 373134"/>
                <a:gd name="connsiteX15" fmla="*/ 331369 w 392545"/>
                <a:gd name="connsiteY15" fmla="*/ 197531 h 373134"/>
                <a:gd name="connsiteX16" fmla="*/ 299048 w 392545"/>
                <a:gd name="connsiteY16" fmla="*/ 287563 h 373134"/>
                <a:gd name="connsiteX17" fmla="*/ 202514 w 392545"/>
                <a:gd name="connsiteY17" fmla="*/ 316894 h 373134"/>
                <a:gd name="connsiteX18" fmla="*/ 62221 w 392545"/>
                <a:gd name="connsiteY18" fmla="*/ 316894 h 373134"/>
                <a:gd name="connsiteX19" fmla="*/ 62221 w 392545"/>
                <a:gd name="connsiteY19" fmla="*/ 56193 h 373134"/>
                <a:gd name="connsiteX20" fmla="*/ 202514 w 392545"/>
                <a:gd name="connsiteY20" fmla="*/ 56193 h 373134"/>
                <a:gd name="connsiteX21" fmla="*/ 299048 w 392545"/>
                <a:gd name="connsiteY21" fmla="*/ 84812 h 373134"/>
                <a:gd name="connsiteX22" fmla="*/ 331369 w 392545"/>
                <a:gd name="connsiteY22" fmla="*/ 175604 h 373134"/>
                <a:gd name="connsiteX23" fmla="*/ 331369 w 392545"/>
                <a:gd name="connsiteY23" fmla="*/ 197531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2545" h="373134">
                  <a:moveTo>
                    <a:pt x="303984" y="19174"/>
                  </a:moveTo>
                  <a:cubicBezTo>
                    <a:pt x="275461" y="6407"/>
                    <a:pt x="241479" y="0"/>
                    <a:pt x="201992" y="0"/>
                  </a:cubicBezTo>
                  <a:lnTo>
                    <a:pt x="62173" y="0"/>
                  </a:lnTo>
                  <a:lnTo>
                    <a:pt x="27859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27859" y="373135"/>
                  </a:lnTo>
                  <a:lnTo>
                    <a:pt x="62173" y="373135"/>
                  </a:lnTo>
                  <a:lnTo>
                    <a:pt x="201992" y="373135"/>
                  </a:lnTo>
                  <a:cubicBezTo>
                    <a:pt x="241479" y="373135"/>
                    <a:pt x="275461" y="366728"/>
                    <a:pt x="303984" y="353961"/>
                  </a:cubicBezTo>
                  <a:cubicBezTo>
                    <a:pt x="332508" y="341194"/>
                    <a:pt x="354387" y="321972"/>
                    <a:pt x="369670" y="296249"/>
                  </a:cubicBezTo>
                  <a:cubicBezTo>
                    <a:pt x="384904" y="270525"/>
                    <a:pt x="392546" y="238299"/>
                    <a:pt x="392546" y="199477"/>
                  </a:cubicBezTo>
                  <a:lnTo>
                    <a:pt x="392546" y="173611"/>
                  </a:lnTo>
                  <a:cubicBezTo>
                    <a:pt x="392546" y="134788"/>
                    <a:pt x="384904" y="102562"/>
                    <a:pt x="369670" y="76839"/>
                  </a:cubicBezTo>
                  <a:cubicBezTo>
                    <a:pt x="354387" y="51162"/>
                    <a:pt x="332508" y="31941"/>
                    <a:pt x="303984" y="19174"/>
                  </a:cubicBezTo>
                  <a:close/>
                  <a:moveTo>
                    <a:pt x="331369" y="197531"/>
                  </a:moveTo>
                  <a:cubicBezTo>
                    <a:pt x="331369" y="238015"/>
                    <a:pt x="320596" y="268010"/>
                    <a:pt x="299048" y="287563"/>
                  </a:cubicBezTo>
                  <a:cubicBezTo>
                    <a:pt x="277502" y="307117"/>
                    <a:pt x="245323" y="316894"/>
                    <a:pt x="202514" y="316894"/>
                  </a:cubicBezTo>
                  <a:lnTo>
                    <a:pt x="62221" y="316894"/>
                  </a:lnTo>
                  <a:lnTo>
                    <a:pt x="62221" y="56193"/>
                  </a:lnTo>
                  <a:lnTo>
                    <a:pt x="202514" y="56193"/>
                  </a:lnTo>
                  <a:cubicBezTo>
                    <a:pt x="245323" y="56193"/>
                    <a:pt x="277454" y="65733"/>
                    <a:pt x="299048" y="84812"/>
                  </a:cubicBezTo>
                  <a:cubicBezTo>
                    <a:pt x="320596" y="103891"/>
                    <a:pt x="331369" y="134171"/>
                    <a:pt x="331369" y="175604"/>
                  </a:cubicBezTo>
                  <a:lnTo>
                    <a:pt x="331369" y="197531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EAE3BE-38C7-419F-AAB5-25C869D36117}"/>
                </a:ext>
              </a:extLst>
            </p:cNvPr>
            <p:cNvSpPr/>
            <p:nvPr/>
          </p:nvSpPr>
          <p:spPr>
            <a:xfrm>
              <a:off x="8344036" y="4927183"/>
              <a:ext cx="410485" cy="373134"/>
            </a:xfrm>
            <a:custGeom>
              <a:avLst/>
              <a:gdLst>
                <a:gd name="connsiteX0" fmla="*/ 349262 w 410485"/>
                <a:gd name="connsiteY0" fmla="*/ 291598 h 373134"/>
                <a:gd name="connsiteX1" fmla="*/ 60702 w 410485"/>
                <a:gd name="connsiteY1" fmla="*/ 0 h 373134"/>
                <a:gd name="connsiteX2" fmla="*/ 26388 w 410485"/>
                <a:gd name="connsiteY2" fmla="*/ 0 h 373134"/>
                <a:gd name="connsiteX3" fmla="*/ 0 w 410485"/>
                <a:gd name="connsiteY3" fmla="*/ 0 h 373134"/>
                <a:gd name="connsiteX4" fmla="*/ 0 w 410485"/>
                <a:gd name="connsiteY4" fmla="*/ 373135 h 373134"/>
                <a:gd name="connsiteX5" fmla="*/ 60702 w 410485"/>
                <a:gd name="connsiteY5" fmla="*/ 373135 h 373134"/>
                <a:gd name="connsiteX6" fmla="*/ 60702 w 410485"/>
                <a:gd name="connsiteY6" fmla="*/ 81917 h 373134"/>
                <a:gd name="connsiteX7" fmla="*/ 349262 w 410485"/>
                <a:gd name="connsiteY7" fmla="*/ 373135 h 373134"/>
                <a:gd name="connsiteX8" fmla="*/ 410486 w 410485"/>
                <a:gd name="connsiteY8" fmla="*/ 373135 h 373134"/>
                <a:gd name="connsiteX9" fmla="*/ 410486 w 410485"/>
                <a:gd name="connsiteY9" fmla="*/ 0 h 373134"/>
                <a:gd name="connsiteX10" fmla="*/ 349262 w 410485"/>
                <a:gd name="connsiteY10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485" h="373134">
                  <a:moveTo>
                    <a:pt x="349262" y="291598"/>
                  </a:moveTo>
                  <a:lnTo>
                    <a:pt x="60702" y="0"/>
                  </a:lnTo>
                  <a:lnTo>
                    <a:pt x="26388" y="0"/>
                  </a:lnTo>
                  <a:lnTo>
                    <a:pt x="0" y="0"/>
                  </a:lnTo>
                  <a:lnTo>
                    <a:pt x="0" y="373135"/>
                  </a:lnTo>
                  <a:lnTo>
                    <a:pt x="60702" y="373135"/>
                  </a:lnTo>
                  <a:lnTo>
                    <a:pt x="60702" y="81917"/>
                  </a:lnTo>
                  <a:lnTo>
                    <a:pt x="349262" y="373135"/>
                  </a:lnTo>
                  <a:lnTo>
                    <a:pt x="410486" y="373135"/>
                  </a:lnTo>
                  <a:lnTo>
                    <a:pt x="410486" y="0"/>
                  </a:lnTo>
                  <a:lnTo>
                    <a:pt x="349262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4311A0A-BE4B-477F-A258-403879A87BF4}"/>
                </a:ext>
              </a:extLst>
            </p:cNvPr>
            <p:cNvSpPr/>
            <p:nvPr/>
          </p:nvSpPr>
          <p:spPr>
            <a:xfrm>
              <a:off x="8863965" y="4927183"/>
              <a:ext cx="421876" cy="373134"/>
            </a:xfrm>
            <a:custGeom>
              <a:avLst/>
              <a:gdLst>
                <a:gd name="connsiteX0" fmla="*/ 355716 w 421876"/>
                <a:gd name="connsiteY0" fmla="*/ 0 h 373134"/>
                <a:gd name="connsiteX1" fmla="*/ 212955 w 421876"/>
                <a:gd name="connsiteY1" fmla="*/ 291598 h 373134"/>
                <a:gd name="connsiteX2" fmla="*/ 70146 w 421876"/>
                <a:gd name="connsiteY2" fmla="*/ 0 h 373134"/>
                <a:gd name="connsiteX3" fmla="*/ 0 w 421876"/>
                <a:gd name="connsiteY3" fmla="*/ 0 h 373134"/>
                <a:gd name="connsiteX4" fmla="*/ 187042 w 421876"/>
                <a:gd name="connsiteY4" fmla="*/ 373135 h 373134"/>
                <a:gd name="connsiteX5" fmla="*/ 235309 w 421876"/>
                <a:gd name="connsiteY5" fmla="*/ 373135 h 373134"/>
                <a:gd name="connsiteX6" fmla="*/ 421876 w 421876"/>
                <a:gd name="connsiteY6" fmla="*/ 0 h 37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876" h="373134">
                  <a:moveTo>
                    <a:pt x="355716" y="0"/>
                  </a:moveTo>
                  <a:lnTo>
                    <a:pt x="212955" y="291598"/>
                  </a:lnTo>
                  <a:lnTo>
                    <a:pt x="70146" y="0"/>
                  </a:lnTo>
                  <a:lnTo>
                    <a:pt x="0" y="0"/>
                  </a:lnTo>
                  <a:lnTo>
                    <a:pt x="187042" y="373135"/>
                  </a:lnTo>
                  <a:lnTo>
                    <a:pt x="235309" y="373135"/>
                  </a:lnTo>
                  <a:lnTo>
                    <a:pt x="421876" y="0"/>
                  </a:lnTo>
                  <a:close/>
                </a:path>
              </a:pathLst>
            </a:custGeom>
            <a:solidFill>
              <a:srgbClr val="0F214A"/>
            </a:solidFill>
            <a:ln w="47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noFill/>
              </a:defRPr>
            </a:lvl1pPr>
          </a:lstStyle>
          <a:p>
            <a:endParaRPr lang="en-GB" sz="7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2800" y="6440400"/>
            <a:ext cx="26388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cap="all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0000" y="6440400"/>
            <a:ext cx="266400" cy="1512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>
                <a:solidFill>
                  <a:schemeClr val="accent1"/>
                </a:solidFill>
              </a:defRPr>
            </a:lvl1pPr>
          </a:lstStyle>
          <a:p>
            <a:fld id="{5BA07366-CB75-4AA8-9E5B-928B849F427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_SD_FLD_Copyright"/>
          <p:cNvSpPr txBox="1"/>
          <p:nvPr userDrawn="1"/>
        </p:nvSpPr>
        <p:spPr>
          <a:xfrm>
            <a:off x="853200" y="6440400"/>
            <a:ext cx="27892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700" noProof="0">
                <a:solidFill>
                  <a:schemeClr val="accent1"/>
                </a:solidFill>
              </a:rPr>
              <a:t>DNV ©</a:t>
            </a:r>
            <a:endParaRPr lang="en-GB" sz="700" noProof="0" dirty="0">
              <a:solidFill>
                <a:schemeClr val="accent1"/>
              </a:solidFill>
            </a:endParaRPr>
          </a:p>
        </p:txBody>
      </p:sp>
      <p:sp>
        <p:nvSpPr>
          <p:cNvPr id="16" name="SD_FLD_DocumentDate"/>
          <p:cNvSpPr txBox="1">
            <a:spLocks noChangeArrowheads="1"/>
          </p:cNvSpPr>
          <p:nvPr userDrawn="1"/>
        </p:nvSpPr>
        <p:spPr bwMode="auto">
          <a:xfrm>
            <a:off x="1166400" y="6440400"/>
            <a:ext cx="1198800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 anchorCtr="0"/>
          <a:lstStyle/>
          <a:p>
            <a:pPr algn="ctr">
              <a:spcBef>
                <a:spcPts val="0"/>
              </a:spcBef>
            </a:pPr>
            <a:r>
              <a:rPr lang="en-GB" altLang="ja-JP" sz="700" cap="all" baseline="0">
                <a:solidFill>
                  <a:schemeClr val="accent1"/>
                </a:solidFill>
                <a:ea typeface="ＭＳ Ｐゴシック" charset="-128"/>
                <a:cs typeface="Arial" charset="0"/>
              </a:rPr>
              <a:t>11 November 2024</a:t>
            </a:r>
            <a:endParaRPr lang="en-GB" altLang="ja-JP" sz="700" cap="all" baseline="0" dirty="0">
              <a:solidFill>
                <a:schemeClr val="accent1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9" name="SD_FLD_Confidentiality">
            <a:extLst>
              <a:ext uri="{FF2B5EF4-FFF2-40B4-BE49-F238E27FC236}">
                <a16:creationId xmlns:a16="http://schemas.microsoft.com/office/drawing/2014/main" id="{93DBE27C-CF05-4B0E-B0C5-CDDB19365D12}"/>
              </a:ext>
            </a:extLst>
          </p:cNvPr>
          <p:cNvSpPr/>
          <p:nvPr userDrawn="1"/>
        </p:nvSpPr>
        <p:spPr>
          <a:xfrm>
            <a:off x="7131600" y="6440400"/>
            <a:ext cx="2440800" cy="1512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GB" sz="700" b="0" kern="1200" cap="all" baseline="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9" name="SD_FLD_Draft" hidden="1">
            <a:extLst>
              <a:ext uri="{FF2B5EF4-FFF2-40B4-BE49-F238E27FC236}">
                <a16:creationId xmlns:a16="http://schemas.microsoft.com/office/drawing/2014/main" id="{EBD04EA3-2614-447C-8C02-69A389AD5F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43513" y="6232324"/>
            <a:ext cx="1700337" cy="2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4400" rIns="0" bIns="0" anchor="t" anchorCtr="0"/>
          <a:lstStyle/>
          <a:p>
            <a:pPr algn="ctr">
              <a:lnSpc>
                <a:spcPct val="83000"/>
              </a:lnSpc>
              <a:spcBef>
                <a:spcPts val="0"/>
              </a:spcBef>
            </a:pPr>
            <a:r>
              <a:rPr lang="en-GB" altLang="ja-JP" sz="1600" b="0" cap="all" baseline="0" dirty="0">
                <a:solidFill>
                  <a:srgbClr val="C4262E"/>
                </a:solidFill>
                <a:ea typeface="ＭＳ Ｐゴシック" charset="-128"/>
                <a:cs typeface="Arial" charset="0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8" r:id="rId2"/>
    <p:sldLayoutId id="2147483679" r:id="rId3"/>
    <p:sldLayoutId id="2147483680" r:id="rId4"/>
    <p:sldLayoutId id="2147483661" r:id="rId5"/>
    <p:sldLayoutId id="2147483702" r:id="rId6"/>
    <p:sldLayoutId id="2147483682" r:id="rId7"/>
    <p:sldLayoutId id="2147483674" r:id="rId8"/>
    <p:sldLayoutId id="2147483651" r:id="rId9"/>
    <p:sldLayoutId id="2147483650" r:id="rId10"/>
    <p:sldLayoutId id="2147483683" r:id="rId11"/>
    <p:sldLayoutId id="2147483698" r:id="rId12"/>
    <p:sldLayoutId id="2147483699" r:id="rId13"/>
    <p:sldLayoutId id="2147483652" r:id="rId14"/>
    <p:sldLayoutId id="2147483684" r:id="rId15"/>
    <p:sldLayoutId id="2147483685" r:id="rId16"/>
    <p:sldLayoutId id="2147483686" r:id="rId17"/>
    <p:sldLayoutId id="2147483664" r:id="rId18"/>
    <p:sldLayoutId id="2147483701" r:id="rId19"/>
    <p:sldLayoutId id="2147483695" r:id="rId20"/>
    <p:sldLayoutId id="2147483696" r:id="rId21"/>
    <p:sldLayoutId id="2147483690" r:id="rId22"/>
    <p:sldLayoutId id="2147483691" r:id="rId23"/>
    <p:sldLayoutId id="2147483697" r:id="rId24"/>
    <p:sldLayoutId id="2147483694" r:id="rId25"/>
    <p:sldLayoutId id="2147483655" r:id="rId26"/>
    <p:sldLayoutId id="2147483667" r:id="rId27"/>
    <p:sldLayoutId id="2147483692" r:id="rId28"/>
    <p:sldLayoutId id="2147483693" r:id="rId29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•"/>
        <a:defRPr sz="2000" b="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Tx/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buClrTx/>
        <a:buFont typeface="Arial" panose="020B0604020202020204" pitchFamily="34" charset="0"/>
        <a:buChar char="​"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ClrTx/>
        <a:buFont typeface="Arial" panose="020B0604020202020204" pitchFamily="34" charset="0"/>
        <a:buChar char="​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Char char="​"/>
        <a:defRPr sz="1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80000" indent="-180000" algn="l" defTabSz="914400" rtl="0" eaLnBrk="1" latinLnBrk="0" hangingPunct="1">
        <a:spcBef>
          <a:spcPts val="600"/>
        </a:spcBef>
        <a:buFont typeface="Arial" pitchFamily="34" charset="0"/>
        <a:buChar char="•"/>
        <a:defRPr sz="1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83000"/>
        </a:lnSpc>
        <a:spcBef>
          <a:spcPts val="0"/>
        </a:spcBef>
        <a:buFont typeface="Arial" panose="020B0604020202020204" pitchFamily="34" charset="0"/>
        <a:buChar char="​"/>
        <a:defRPr sz="6000" b="1" kern="1200" spc="-300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809" userDrawn="1">
          <p15:clr>
            <a:srgbClr val="F26B43"/>
          </p15:clr>
        </p15:guide>
        <p15:guide id="5" pos="932" userDrawn="1">
          <p15:clr>
            <a:srgbClr val="F26B43"/>
          </p15:clr>
        </p15:guide>
        <p15:guide id="6" pos="1412" userDrawn="1">
          <p15:clr>
            <a:srgbClr val="F26B43"/>
          </p15:clr>
        </p15:guide>
        <p15:guide id="7" pos="1525" userDrawn="1">
          <p15:clr>
            <a:srgbClr val="F26B43"/>
          </p15:clr>
        </p15:guide>
        <p15:guide id="8" pos="2005" userDrawn="1">
          <p15:clr>
            <a:srgbClr val="F26B43"/>
          </p15:clr>
        </p15:guide>
        <p15:guide id="9" pos="2118" userDrawn="1">
          <p15:clr>
            <a:srgbClr val="F26B43"/>
          </p15:clr>
        </p15:guide>
        <p15:guide id="10" pos="2597" userDrawn="1">
          <p15:clr>
            <a:srgbClr val="F26B43"/>
          </p15:clr>
        </p15:guide>
        <p15:guide id="11" pos="2711" userDrawn="1">
          <p15:clr>
            <a:srgbClr val="F26B43"/>
          </p15:clr>
        </p15:guide>
        <p15:guide id="12" pos="3190" userDrawn="1">
          <p15:clr>
            <a:srgbClr val="F26B43"/>
          </p15:clr>
        </p15:guide>
        <p15:guide id="13" pos="3303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6" userDrawn="1">
          <p15:clr>
            <a:srgbClr val="F26B43"/>
          </p15:clr>
        </p15:guide>
        <p15:guide id="16" pos="4376" userDrawn="1">
          <p15:clr>
            <a:srgbClr val="F26B43"/>
          </p15:clr>
        </p15:guide>
        <p15:guide id="17" pos="4489" userDrawn="1">
          <p15:clr>
            <a:srgbClr val="F26B43"/>
          </p15:clr>
        </p15:guide>
        <p15:guide id="18" pos="4968" userDrawn="1">
          <p15:clr>
            <a:srgbClr val="F26B43"/>
          </p15:clr>
        </p15:guide>
        <p15:guide id="19" pos="5082" userDrawn="1">
          <p15:clr>
            <a:srgbClr val="F26B43"/>
          </p15:clr>
        </p15:guide>
        <p15:guide id="20" pos="5561" userDrawn="1">
          <p15:clr>
            <a:srgbClr val="F26B43"/>
          </p15:clr>
        </p15:guide>
        <p15:guide id="21" pos="5674" userDrawn="1">
          <p15:clr>
            <a:srgbClr val="F26B43"/>
          </p15:clr>
        </p15:guide>
        <p15:guide id="22" pos="6154" userDrawn="1">
          <p15:clr>
            <a:srgbClr val="F26B43"/>
          </p15:clr>
        </p15:guide>
        <p15:guide id="23" pos="6267" userDrawn="1">
          <p15:clr>
            <a:srgbClr val="F26B43"/>
          </p15:clr>
        </p15:guide>
        <p15:guide id="24" pos="6747" userDrawn="1">
          <p15:clr>
            <a:srgbClr val="F26B43"/>
          </p15:clr>
        </p15:guide>
        <p15:guide id="25" pos="6860" userDrawn="1">
          <p15:clr>
            <a:srgbClr val="F26B43"/>
          </p15:clr>
        </p15:guide>
        <p15:guide id="26" pos="7339" userDrawn="1">
          <p15:clr>
            <a:srgbClr val="F26B43"/>
          </p15:clr>
        </p15:guide>
        <p15:guide id="27" orient="horz" pos="1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iegfried.Eisinger@DNV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5" Type="http://schemas.openxmlformats.org/officeDocument/2006/relationships/hyperlink" Target="mailto:Claas.Rostock@DNV.com" TargetMode="External"/><Relationship Id="rId4" Type="http://schemas.openxmlformats.org/officeDocument/2006/relationships/hyperlink" Target="mailto:Jorge.Luis.Mendez@DNV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fmi-standard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json5.org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8F47-A382-4A48-9F1B-1E46B4B63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DA0DD25-260E-469A-9E65-62422B545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5B879D-A4F5-4E37-916F-6EDD551AEB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Jorge.Luis.Mendez@DNV.com</a:t>
            </a:r>
            <a:r>
              <a:rPr lang="en-GB" dirty="0"/>
              <a:t> and </a:t>
            </a:r>
            <a:r>
              <a:rPr lang="en-GB" dirty="0">
                <a:hlinkClick r:id="rId5"/>
              </a:rPr>
              <a:t>Claas.Rostock@DNV.com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1F7-7A1F-41AE-A1CD-33B2E83BFA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50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567F-3702-45E0-1666-D1D4CBC3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E56DD-4312-9A95-43F0-46B3D560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are reported as Json5 files with name (default) &lt;case-name&gt;.js5</a:t>
            </a:r>
          </a:p>
          <a:p>
            <a:r>
              <a:rPr lang="en-GB" dirty="0"/>
              <a:t>There are functions to extract time series and plotting time series</a:t>
            </a:r>
          </a:p>
          <a:p>
            <a:r>
              <a:rPr lang="en-GB" dirty="0"/>
              <a:t>Command Line Interface with results report.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1465F-51AD-4F44-8FE3-1B5EDE6D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3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5939-5089-6D2C-8FE0-6681AA9E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03B7-DF0E-DBC2-AE2F-DB84B1D97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8" y="1730376"/>
            <a:ext cx="11532915" cy="4317624"/>
          </a:xfrm>
        </p:spPr>
        <p:txBody>
          <a:bodyPr/>
          <a:lstStyle/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usage: sim-explorer cases [options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sim-explorer cases --info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cases                 The sim-explorer specification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-h, --help            show this help message and exit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--info                Display the structure of the defined 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single case.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--Run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case and all its sub-cases.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-q, --quiet           console output will be quiet.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--verbose         console output will be verbose.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name of log file. If specified, this will activate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--log-level { DEBUG,INFO,WARNING,ERROR,CRITICAL}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log level applied to logging to file.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-V, --version         show program's version number and exit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F939-5E67-D7D1-3EFC-FE2CAD2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56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36C63-3370-40CC-A68B-A5A38104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D4F6-1197-4C74-8A1A-A927165EB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Configuration-based experimentation package for OSP system models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B726E-FB32-4BE7-A175-AA81ADFB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000" y="6440400"/>
            <a:ext cx="266400" cy="151200"/>
          </a:xfrm>
        </p:spPr>
        <p:txBody>
          <a:bodyPr/>
          <a:lstStyle/>
          <a:p>
            <a:fld id="{5BA07366-CB75-4AA8-9E5B-928B849F427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BFE0E5-DD38-4845-9DD7-71DAD8FBEA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Siegfried.Eisinger@DNV.com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Jorge.Luis.Mendez@DNV.com</a:t>
            </a:r>
            <a:r>
              <a:rPr lang="en-GB" dirty="0"/>
              <a:t> and </a:t>
            </a:r>
            <a:r>
              <a:rPr lang="en-GB" dirty="0" err="1">
                <a:hlinkClick r:id="rId5"/>
              </a:rPr>
              <a:t>Claas.Rostock@</a:t>
            </a:r>
            <a:r>
              <a:rPr lang="en-GB" err="1">
                <a:hlinkClick r:id="rId5"/>
              </a:rPr>
              <a:t>DNV</a:t>
            </a:r>
            <a:r>
              <a:rPr lang="en-GB">
                <a:hlinkClick r:id="rId5"/>
              </a:rPr>
              <a:t>.com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90AC70-B994-482E-B2B8-084B5E9200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72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68D18B-C30C-4690-96EA-B859DF6BF221}"/>
              </a:ext>
            </a:extLst>
          </p:cNvPr>
          <p:cNvSpPr/>
          <p:nvPr/>
        </p:nvSpPr>
        <p:spPr>
          <a:xfrm>
            <a:off x="498344" y="2551447"/>
            <a:ext cx="5270404" cy="3562280"/>
          </a:xfrm>
          <a:prstGeom prst="roundRect">
            <a:avLst>
              <a:gd name="adj" fmla="val 4568"/>
            </a:avLst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endParaRPr lang="en-GB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A9508-80C7-4AE9-9DEC-B32D0EB2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5" y="406683"/>
            <a:ext cx="11481712" cy="548967"/>
          </a:xfrm>
        </p:spPr>
        <p:txBody>
          <a:bodyPr/>
          <a:lstStyle/>
          <a:p>
            <a:r>
              <a:rPr lang="en-GB" dirty="0"/>
              <a:t>Modularization and collaboration crucial for simulation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4AD73-550A-4280-86A0-D94D1B1E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2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3182BD-715C-49E0-9939-836086A8FF98}"/>
              </a:ext>
            </a:extLst>
          </p:cNvPr>
          <p:cNvGrpSpPr/>
          <p:nvPr/>
        </p:nvGrpSpPr>
        <p:grpSpPr>
          <a:xfrm>
            <a:off x="7521433" y="2685410"/>
            <a:ext cx="3703503" cy="3264361"/>
            <a:chOff x="7521433" y="1947777"/>
            <a:chExt cx="4130817" cy="3853960"/>
          </a:xfrm>
        </p:grpSpPr>
        <p:pic>
          <p:nvPicPr>
            <p:cNvPr id="103" name="Picture 2">
              <a:extLst>
                <a:ext uri="{FF2B5EF4-FFF2-40B4-BE49-F238E27FC236}">
                  <a16:creationId xmlns:a16="http://schemas.microsoft.com/office/drawing/2014/main" id="{652D66D4-ECFE-42D2-B2E4-A2A58CC75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433" y="1947777"/>
              <a:ext cx="4130817" cy="3485377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8E30D22-F592-439D-9844-450C610F0A18}"/>
                </a:ext>
              </a:extLst>
            </p:cNvPr>
            <p:cNvSpPr txBox="1"/>
            <p:nvPr/>
          </p:nvSpPr>
          <p:spPr>
            <a:xfrm>
              <a:off x="7534221" y="5500116"/>
              <a:ext cx="4004301" cy="3016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3000"/>
                </a:lnSpc>
                <a:spcBef>
                  <a:spcPts val="600"/>
                </a:spcBef>
              </a:pPr>
              <a:r>
                <a:rPr lang="en-GB" sz="1000" i="1" dirty="0">
                  <a:solidFill>
                    <a:schemeClr val="bg1">
                      <a:lumMod val="65000"/>
                    </a:schemeClr>
                  </a:solidFill>
                </a:rPr>
                <a:t>Diesel engine.</a:t>
              </a:r>
              <a:br>
                <a:rPr lang="en-GB" sz="8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en-GB" sz="800" dirty="0">
                  <a:solidFill>
                    <a:schemeClr val="bg1">
                      <a:lumMod val="65000"/>
                    </a:schemeClr>
                  </a:solidFill>
                </a:rPr>
                <a:t>Source: https://en.wikipedia.org/wiki/Volvo_Penta#/media/File:VolvoPentaTAMD120.jpg</a:t>
              </a:r>
            </a:p>
          </p:txBody>
        </p:sp>
      </p:grpSp>
      <p:cxnSp>
        <p:nvCxnSpPr>
          <p:cNvPr id="721" name="Straight Arrow Connector 720">
            <a:extLst>
              <a:ext uri="{FF2B5EF4-FFF2-40B4-BE49-F238E27FC236}">
                <a16:creationId xmlns:a16="http://schemas.microsoft.com/office/drawing/2014/main" id="{91CBD069-44AD-4431-9842-1750402BFD32}"/>
              </a:ext>
            </a:extLst>
          </p:cNvPr>
          <p:cNvCxnSpPr>
            <a:cxnSpLocks/>
            <a:endCxn id="103" idx="1"/>
          </p:cNvCxnSpPr>
          <p:nvPr/>
        </p:nvCxnSpPr>
        <p:spPr>
          <a:xfrm flipV="1">
            <a:off x="5805727" y="4161493"/>
            <a:ext cx="1715706" cy="12949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91BE5C-A888-4B06-BE41-0BC48858131C}"/>
              </a:ext>
            </a:extLst>
          </p:cNvPr>
          <p:cNvGrpSpPr/>
          <p:nvPr/>
        </p:nvGrpSpPr>
        <p:grpSpPr>
          <a:xfrm>
            <a:off x="2049722" y="2771840"/>
            <a:ext cx="1295602" cy="966848"/>
            <a:chOff x="2639616" y="1847631"/>
            <a:chExt cx="1295602" cy="96684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E67A85C4-0DFF-4A19-B6C6-5AC17F025FD4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E8C44D1F-3820-4E74-AB84-1A19653A2D4E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12907CFB-DEC0-452B-9386-28D869723D36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82331DED-D011-4152-9A9A-8662A41B05EE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C07C5A1-D10F-4A77-B127-889B5056A85B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E2C0AD1-ECAC-48D8-896F-85B30D800341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A5F5F6FA-5217-4A34-844A-86A0F4B3F8F3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E043C21-F6BD-4214-8BA3-9EC1B0D9B11B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D724643A-DB63-46E4-B2BD-52F4414CC614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AA1A5244-7D9C-4F14-928A-D56BEB22FAD5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17CFEF34-91FE-4371-BFFB-CFC92DA09FC5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106FC9FC-D21B-4106-A1A0-73078D67F203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B2687896-F3A3-4C30-BEBA-AA48BC94AD7C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F4E1F85-2C5D-4880-8ECD-E1C4143F7DD3}"/>
                </a:ext>
              </a:extLst>
            </p:cNvPr>
            <p:cNvSpPr txBox="1"/>
            <p:nvPr/>
          </p:nvSpPr>
          <p:spPr>
            <a:xfrm>
              <a:off x="2676595" y="2603276"/>
              <a:ext cx="121955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GB" sz="900" dirty="0">
                  <a:latin typeface="Verdana" panose="020B0604030504040204" pitchFamily="34" charset="0"/>
                  <a:ea typeface="Verdana" panose="020B0604030504040204" pitchFamily="34" charset="0"/>
                </a:rPr>
                <a:t>Component A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421707-D30A-4647-A5A5-EA5A142BBAC0}"/>
              </a:ext>
            </a:extLst>
          </p:cNvPr>
          <p:cNvCxnSpPr>
            <a:cxnSpLocks/>
            <a:stCxn id="177" idx="5"/>
            <a:endCxn id="129" idx="2"/>
          </p:cNvCxnSpPr>
          <p:nvPr/>
        </p:nvCxnSpPr>
        <p:spPr>
          <a:xfrm>
            <a:off x="3333881" y="2889582"/>
            <a:ext cx="956628" cy="1496294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41C4A69-BE07-4D75-BD0F-094453CBD5A2}"/>
              </a:ext>
            </a:extLst>
          </p:cNvPr>
          <p:cNvCxnSpPr>
            <a:cxnSpLocks/>
            <a:stCxn id="150" idx="6"/>
            <a:endCxn id="130" idx="1"/>
          </p:cNvCxnSpPr>
          <p:nvPr/>
        </p:nvCxnSpPr>
        <p:spPr>
          <a:xfrm>
            <a:off x="3903309" y="4122905"/>
            <a:ext cx="398643" cy="512334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8FEFB9A-DFD8-4002-9814-D6B19E6BFC76}"/>
              </a:ext>
            </a:extLst>
          </p:cNvPr>
          <p:cNvCxnSpPr>
            <a:cxnSpLocks/>
            <a:stCxn id="136" idx="1"/>
            <a:endCxn id="131" idx="2"/>
          </p:cNvCxnSpPr>
          <p:nvPr/>
        </p:nvCxnSpPr>
        <p:spPr>
          <a:xfrm flipV="1">
            <a:off x="3821147" y="4939856"/>
            <a:ext cx="469362" cy="26931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44F9B0E-1470-48D5-B4DC-FC91065EF5E4}"/>
              </a:ext>
            </a:extLst>
          </p:cNvPr>
          <p:cNvCxnSpPr>
            <a:cxnSpLocks/>
            <a:endCxn id="157" idx="2"/>
          </p:cNvCxnSpPr>
          <p:nvPr/>
        </p:nvCxnSpPr>
        <p:spPr>
          <a:xfrm flipV="1">
            <a:off x="2033679" y="3845915"/>
            <a:ext cx="574028" cy="226322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12FA733-B4BD-4F83-A4A8-37B762A51493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2033679" y="4122905"/>
            <a:ext cx="574028" cy="226322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94C1866-C203-4AE8-A379-CAEFDF7B167D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2033679" y="4349227"/>
            <a:ext cx="570006" cy="582954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5F2730F-95FB-46A4-9E2C-37C7B62BB697}"/>
              </a:ext>
            </a:extLst>
          </p:cNvPr>
          <p:cNvCxnSpPr>
            <a:cxnSpLocks/>
            <a:endCxn id="144" idx="2"/>
          </p:cNvCxnSpPr>
          <p:nvPr/>
        </p:nvCxnSpPr>
        <p:spPr>
          <a:xfrm>
            <a:off x="2022236" y="4653844"/>
            <a:ext cx="570006" cy="582954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BA73517-9AED-457F-8301-5418D9219BBF}"/>
              </a:ext>
            </a:extLst>
          </p:cNvPr>
          <p:cNvGrpSpPr/>
          <p:nvPr/>
        </p:nvGrpSpPr>
        <p:grpSpPr>
          <a:xfrm>
            <a:off x="754171" y="3993562"/>
            <a:ext cx="1295602" cy="966848"/>
            <a:chOff x="2639616" y="1847631"/>
            <a:chExt cx="1295602" cy="966848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079394D-E6C5-4D12-863F-DFF429934A75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89BDE0F-F97B-42A4-9D97-F1F15B789912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38D1120-C4CE-48BF-8CF4-0DDC33B37118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A8B20D44-58D0-435F-B4C7-E4874AEB457E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5621E02B-AA40-40E7-BC47-9B26DDFE694D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FB8702D-0F8E-400C-B1F2-BC7D5C361D1F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C41E7A4-2306-4F40-A19D-5D75AC0F887D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7BFDC6D-49A5-4101-B028-0B6C2D33E0BC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99EA698-8457-4169-B718-B8447D3E1A09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8CF301B-35F0-4CBD-B657-2627E8F8999E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51F60E7B-44B3-4427-8CDF-36653D2D5D24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E32CED1-4744-4EB7-93D7-2FAF2D379961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E7DD5E4-1036-424C-BA3F-C17B91A65767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466EA19-DD93-46FC-BF04-1B0FCF93AB94}"/>
                </a:ext>
              </a:extLst>
            </p:cNvPr>
            <p:cNvSpPr txBox="1"/>
            <p:nvPr/>
          </p:nvSpPr>
          <p:spPr>
            <a:xfrm>
              <a:off x="2676595" y="2603276"/>
              <a:ext cx="121955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da-DK"/>
              </a:defPPr>
              <a:lvl1pPr algn="ctr">
                <a:defRPr sz="900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n-GB" dirty="0"/>
                <a:t>Component B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2897853-BD24-4453-ADCC-295AF217F98C}"/>
              </a:ext>
            </a:extLst>
          </p:cNvPr>
          <p:cNvGrpSpPr/>
          <p:nvPr/>
        </p:nvGrpSpPr>
        <p:grpSpPr>
          <a:xfrm>
            <a:off x="2607707" y="3755800"/>
            <a:ext cx="1390125" cy="966848"/>
            <a:chOff x="2639616" y="1847631"/>
            <a:chExt cx="1390125" cy="966848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CCE59DE-2897-433F-9F48-7B5DFB30BD5C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7A53267-BFC5-452E-8BEA-737B12635191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9F313F2-3395-44B3-B3DE-1361AB97233A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5B72514-2F86-401F-9479-9BBE55B19D77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0EFECFD-DB4C-4B78-BC52-81434CD9B91C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70F721-D1A1-4FF4-9D7B-4D741DE2183B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34D118F-E695-4F55-A3A0-E5D2221860E9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F399C59-808C-4B95-868F-9913D2EA0BA6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BF5F4737-5478-46DC-920A-B86B1BABB0C4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0D2D9F2B-982C-41EA-8F5E-A59BE8FEF49A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F0BF2797-D77B-4A27-87F0-2CE53FD4563D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92486E5D-924C-44EE-A1E4-E99B36EFFE51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6435C45-A009-4D77-A2FC-BA601C335DF1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E0A77C4-A3AC-4725-83C1-5A9B51289323}"/>
                </a:ext>
              </a:extLst>
            </p:cNvPr>
            <p:cNvSpPr txBox="1"/>
            <p:nvPr/>
          </p:nvSpPr>
          <p:spPr>
            <a:xfrm>
              <a:off x="2676594" y="2603276"/>
              <a:ext cx="1353147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da-DK"/>
              </a:defPPr>
              <a:lvl1pPr algn="ctr">
                <a:defRPr sz="900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n-GB" dirty="0"/>
                <a:t>Component C1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8FE4C1F-7F21-44DA-BE8D-E1F96A95204C}"/>
              </a:ext>
            </a:extLst>
          </p:cNvPr>
          <p:cNvGrpSpPr/>
          <p:nvPr/>
        </p:nvGrpSpPr>
        <p:grpSpPr>
          <a:xfrm>
            <a:off x="2592242" y="4869693"/>
            <a:ext cx="1390125" cy="966848"/>
            <a:chOff x="2639616" y="1847631"/>
            <a:chExt cx="1390125" cy="966848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D7A48A6-1812-46A8-BB24-6CFB42314A72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265785B-4129-4E70-AA34-2B214B6266DC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AF8A1EF-D6F6-4730-9209-EA665698739B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58EE7B1-540A-4DFA-B036-C3C23BABBFB6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C8D7A8B-BEBD-42E3-9C12-D4CB08BB1D71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F9C23BD-D1CB-4AB7-9C03-22309D09DF93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604DA07-32A0-4A4D-9E67-A7B68786F265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22B51FC-51EE-452A-9F67-E9920A8CA430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89DA924-7858-4270-B08B-D3C90FE9B6A5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FB97B5D-AC6E-42FD-A75A-E45FFF152716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6571E57-22B5-40ED-A21D-1C3CBE1024DD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4E607CFA-AE58-4CA9-86A0-C12F0500E975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E337CAE-CDDC-499E-BF5C-FFB4CE1F4D63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59FB7D3-F5B5-4A63-8CF0-00C2577101D1}"/>
                </a:ext>
              </a:extLst>
            </p:cNvPr>
            <p:cNvSpPr txBox="1"/>
            <p:nvPr/>
          </p:nvSpPr>
          <p:spPr>
            <a:xfrm>
              <a:off x="2676594" y="2603276"/>
              <a:ext cx="1353147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da-DK"/>
              </a:defPPr>
              <a:lvl1pPr algn="ctr">
                <a:defRPr sz="900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n-GB" dirty="0"/>
                <a:t>Component C2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C4DF7C1-93AE-44C8-9916-B319956645B8}"/>
              </a:ext>
            </a:extLst>
          </p:cNvPr>
          <p:cNvGrpSpPr/>
          <p:nvPr/>
        </p:nvGrpSpPr>
        <p:grpSpPr>
          <a:xfrm>
            <a:off x="4290509" y="4295761"/>
            <a:ext cx="1295602" cy="966848"/>
            <a:chOff x="2639616" y="1847631"/>
            <a:chExt cx="1295602" cy="96684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4F27908-2D29-4D39-BE0A-7BFD47DC4982}"/>
                </a:ext>
              </a:extLst>
            </p:cNvPr>
            <p:cNvGrpSpPr/>
            <p:nvPr/>
          </p:nvGrpSpPr>
          <p:grpSpPr>
            <a:xfrm>
              <a:off x="2639616" y="1847631"/>
              <a:ext cx="1295602" cy="755645"/>
              <a:chOff x="2639616" y="1847631"/>
              <a:chExt cx="1295602" cy="755645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92573E96-A392-46A5-909F-CDF5D2A28B9D}"/>
                  </a:ext>
                </a:extLst>
              </p:cNvPr>
              <p:cNvSpPr/>
              <p:nvPr/>
            </p:nvSpPr>
            <p:spPr>
              <a:xfrm>
                <a:off x="2676595" y="1847631"/>
                <a:ext cx="1219553" cy="755645"/>
              </a:xfrm>
              <a:prstGeom prst="rect">
                <a:avLst/>
              </a:prstGeom>
              <a:solidFill>
                <a:srgbClr val="009FD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7DFF9E7C-FE95-4EA7-A65F-BE6AF5213CDF}"/>
                  </a:ext>
                </a:extLst>
              </p:cNvPr>
              <p:cNvSpPr/>
              <p:nvPr/>
            </p:nvSpPr>
            <p:spPr>
              <a:xfrm>
                <a:off x="3857078" y="189867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9CC9B8F-CE5A-4F01-87DC-3545EC6A2BFC}"/>
                  </a:ext>
                </a:extLst>
              </p:cNvPr>
              <p:cNvSpPr/>
              <p:nvPr/>
            </p:nvSpPr>
            <p:spPr>
              <a:xfrm>
                <a:off x="3857078" y="217566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BB6C44E-5633-482E-8E21-3E22518AF197}"/>
                  </a:ext>
                </a:extLst>
              </p:cNvPr>
              <p:cNvSpPr/>
              <p:nvPr/>
            </p:nvSpPr>
            <p:spPr>
              <a:xfrm>
                <a:off x="3857078" y="2452656"/>
                <a:ext cx="78140" cy="78140"/>
              </a:xfrm>
              <a:prstGeom prst="ellipse">
                <a:avLst/>
              </a:prstGeom>
              <a:solidFill>
                <a:srgbClr val="3F9C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16FF088-25A6-4D0D-B971-A78492E4BB3D}"/>
                  </a:ext>
                </a:extLst>
              </p:cNvPr>
              <p:cNvSpPr txBox="1"/>
              <p:nvPr/>
            </p:nvSpPr>
            <p:spPr>
              <a:xfrm>
                <a:off x="2965940" y="1912537"/>
                <a:ext cx="677794" cy="47028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36000" tIns="36000" rIns="36000" bIns="36000" rtlCol="0" anchor="ctr">
                <a:noAutofit/>
              </a:bodyPr>
              <a:lstStyle/>
              <a:p>
                <a:endParaRPr lang="en-GB" sz="900" b="1" spc="30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43623E4-4146-47A0-A0E9-33A3B8AC44C7}"/>
                  </a:ext>
                </a:extLst>
              </p:cNvPr>
              <p:cNvSpPr txBox="1"/>
              <p:nvPr/>
            </p:nvSpPr>
            <p:spPr>
              <a:xfrm>
                <a:off x="2965939" y="2443668"/>
                <a:ext cx="677793" cy="1253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endParaRPr lang="en-GB" sz="500" spc="3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0854FBC-61B9-4B94-8FDD-F7D5B33EB8B9}"/>
                  </a:ext>
                </a:extLst>
              </p:cNvPr>
              <p:cNvSpPr/>
              <p:nvPr/>
            </p:nvSpPr>
            <p:spPr>
              <a:xfrm>
                <a:off x="2876041" y="1954883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F94186E-5C5B-47A4-8756-74DCE127827D}"/>
                  </a:ext>
                </a:extLst>
              </p:cNvPr>
              <p:cNvSpPr/>
              <p:nvPr/>
            </p:nvSpPr>
            <p:spPr>
              <a:xfrm>
                <a:off x="2876041" y="2109520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B27EE1F-BF6B-455C-B3A9-31AF33EECC82}"/>
                  </a:ext>
                </a:extLst>
              </p:cNvPr>
              <p:cNvSpPr/>
              <p:nvPr/>
            </p:nvSpPr>
            <p:spPr>
              <a:xfrm>
                <a:off x="2876041" y="2264157"/>
                <a:ext cx="78140" cy="78140"/>
              </a:xfrm>
              <a:prstGeom prst="rect">
                <a:avLst/>
              </a:prstGeom>
              <a:solidFill>
                <a:srgbClr val="007F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AB1055E-99AE-4397-B2D0-20B03FB03CC3}"/>
                  </a:ext>
                </a:extLst>
              </p:cNvPr>
              <p:cNvSpPr/>
              <p:nvPr/>
            </p:nvSpPr>
            <p:spPr>
              <a:xfrm>
                <a:off x="2639616" y="189867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6499E59-E871-43EA-8FA3-DBFB61BA828B}"/>
                  </a:ext>
                </a:extLst>
              </p:cNvPr>
              <p:cNvSpPr/>
              <p:nvPr/>
            </p:nvSpPr>
            <p:spPr>
              <a:xfrm>
                <a:off x="2639616" y="217566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5C098D1-7E87-4555-BB06-FE7892EEBDB7}"/>
                  </a:ext>
                </a:extLst>
              </p:cNvPr>
              <p:cNvSpPr/>
              <p:nvPr/>
            </p:nvSpPr>
            <p:spPr>
              <a:xfrm>
                <a:off x="2639616" y="2452656"/>
                <a:ext cx="78140" cy="78140"/>
              </a:xfrm>
              <a:prstGeom prst="ellipse">
                <a:avLst/>
              </a:prstGeom>
              <a:solidFill>
                <a:srgbClr val="57C2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90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040B798-BF98-4E08-A262-BCDAB7571410}"/>
                </a:ext>
              </a:extLst>
            </p:cNvPr>
            <p:cNvSpPr txBox="1"/>
            <p:nvPr/>
          </p:nvSpPr>
          <p:spPr>
            <a:xfrm>
              <a:off x="2676595" y="2603276"/>
              <a:ext cx="121955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>
              <a:defPPr>
                <a:defRPr lang="da-DK"/>
              </a:defPPr>
              <a:lvl1pPr algn="ctr">
                <a:defRPr sz="900">
                  <a:latin typeface="Verdana" panose="020B0604030504040204" pitchFamily="34" charset="0"/>
                  <a:ea typeface="Verdana" panose="020B0604030504040204" pitchFamily="34" charset="0"/>
                </a:defRPr>
              </a:lvl1pPr>
            </a:lstStyle>
            <a:p>
              <a:r>
                <a:rPr lang="en-GB"/>
                <a:t>Component 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0EEF9D-6E18-4FE9-9D90-BFEFBAE4A5D4}"/>
              </a:ext>
            </a:extLst>
          </p:cNvPr>
          <p:cNvGrpSpPr/>
          <p:nvPr/>
        </p:nvGrpSpPr>
        <p:grpSpPr>
          <a:xfrm>
            <a:off x="3825169" y="3695530"/>
            <a:ext cx="6373079" cy="2613790"/>
            <a:chOff x="3825169" y="3547495"/>
            <a:chExt cx="6373079" cy="261379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F775D7-F38E-4A8B-A86B-CF1894BBE9B4}"/>
                </a:ext>
              </a:extLst>
            </p:cNvPr>
            <p:cNvSpPr txBox="1"/>
            <p:nvPr/>
          </p:nvSpPr>
          <p:spPr>
            <a:xfrm>
              <a:off x="7158434" y="5970271"/>
              <a:ext cx="2542363" cy="19101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3000"/>
                </a:lnSpc>
                <a:spcBef>
                  <a:spcPts val="600"/>
                </a:spcBef>
              </a:pPr>
              <a:r>
                <a:rPr lang="en-GB" sz="120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Component</a:t>
              </a:r>
              <a:r>
                <a:rPr lang="en-GB" sz="1200" dirty="0">
                  <a:solidFill>
                    <a:srgbClr val="002060"/>
                  </a:solidFill>
                </a:rPr>
                <a:t> Model (i.e. water pump)</a:t>
              </a: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9D468824-B845-4401-B0CF-DA4E10556E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5169" y="5243400"/>
              <a:ext cx="3218450" cy="813015"/>
            </a:xfrm>
            <a:prstGeom prst="straightConnector1">
              <a:avLst/>
            </a:prstGeom>
            <a:ln w="28575">
              <a:prstDash val="solid"/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9B193BE5-446C-4D3D-9258-67E00AB4A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3426" y="3547495"/>
              <a:ext cx="874822" cy="2357686"/>
            </a:xfrm>
            <a:prstGeom prst="straightConnector1">
              <a:avLst/>
            </a:prstGeom>
            <a:ln w="28575">
              <a:prstDash val="solid"/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3E0BA23D-D0F7-4701-8591-9010D2D72440}"/>
              </a:ext>
            </a:extLst>
          </p:cNvPr>
          <p:cNvSpPr txBox="1"/>
          <p:nvPr/>
        </p:nvSpPr>
        <p:spPr>
          <a:xfrm>
            <a:off x="612077" y="2673983"/>
            <a:ext cx="1045068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lang="en-GB" sz="900" b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C86511-56CD-525F-8A40-05B06FE53C06}"/>
              </a:ext>
            </a:extLst>
          </p:cNvPr>
          <p:cNvSpPr txBox="1"/>
          <p:nvPr/>
        </p:nvSpPr>
        <p:spPr>
          <a:xfrm>
            <a:off x="576003" y="1179440"/>
            <a:ext cx="6444072" cy="13388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System Models can/should be built from Component Models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Collaboration requires standardized interfaces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Protection of IPR requires precautions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Requires co-simulation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5060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51D7-EAEB-40E9-A470-63DFC759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11110914" cy="584994"/>
          </a:xfrm>
        </p:spPr>
        <p:txBody>
          <a:bodyPr/>
          <a:lstStyle/>
          <a:p>
            <a:r>
              <a:rPr lang="en-GB" dirty="0"/>
              <a:t>Functional Mock-up Interface (FMI):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8C089-5756-4169-9B9D-7C84D5DD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11DC4-E9C9-4263-A186-D09C17AD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26" y="1743501"/>
            <a:ext cx="10607923" cy="4464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85AC79-A750-4B0B-9670-EDD7B32C0C8C}"/>
              </a:ext>
            </a:extLst>
          </p:cNvPr>
          <p:cNvSpPr txBox="1"/>
          <p:nvPr/>
        </p:nvSpPr>
        <p:spPr>
          <a:xfrm>
            <a:off x="7392144" y="1890027"/>
            <a:ext cx="3578273" cy="2553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3000"/>
              </a:lnSpc>
              <a:spcBef>
                <a:spcPts val="600"/>
              </a:spcBef>
            </a:pPr>
            <a:r>
              <a:rPr lang="en-GB" sz="1600" dirty="0">
                <a:solidFill>
                  <a:srgbClr val="333333"/>
                </a:solidFill>
                <a:hlinkClick r:id="rId4"/>
              </a:rPr>
              <a:t>www.fmi-standard.org</a:t>
            </a:r>
            <a:r>
              <a:rPr lang="en-GB" sz="1600" dirty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AF6DB-27D0-AA94-3CB2-34B2AD951B7E}"/>
              </a:ext>
            </a:extLst>
          </p:cNvPr>
          <p:cNvSpPr txBox="1"/>
          <p:nvPr/>
        </p:nvSpPr>
        <p:spPr>
          <a:xfrm>
            <a:off x="806400" y="1197530"/>
            <a:ext cx="9472337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Component interface and packaging standard developed by automotive industry.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1"/>
                </a:solidFill>
              </a:rPr>
              <a:t>Now version 3</a:t>
            </a:r>
          </a:p>
        </p:txBody>
      </p:sp>
    </p:spTree>
    <p:extLst>
      <p:ext uri="{BB962C8B-B14F-4D97-AF65-F5344CB8AC3E}">
        <p14:creationId xmlns:p14="http://schemas.microsoft.com/office/powerpoint/2010/main" val="327987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D0FF-885E-B7F5-2F47-7E74FA6F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Sim-explorer</a:t>
            </a:r>
            <a:br>
              <a:rPr lang="en-GB" dirty="0"/>
            </a:br>
            <a:r>
              <a:rPr lang="en-GB" sz="2000" dirty="0"/>
              <a:t>an emerging OSP experimentation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FEA9-2696-96A0-C630-7D72DA8F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5556251" cy="4317624"/>
          </a:xfrm>
        </p:spPr>
        <p:txBody>
          <a:bodyPr/>
          <a:lstStyle/>
          <a:p>
            <a:r>
              <a:rPr lang="en-GB" dirty="0"/>
              <a:t>How to efficiently</a:t>
            </a:r>
          </a:p>
          <a:p>
            <a:pPr lvl="1"/>
            <a:r>
              <a:rPr lang="en-GB" dirty="0"/>
              <a:t>set up simulation experiments</a:t>
            </a:r>
          </a:p>
          <a:p>
            <a:pPr lvl="1"/>
            <a:r>
              <a:rPr lang="en-GB" dirty="0"/>
              <a:t>capture results</a:t>
            </a:r>
          </a:p>
          <a:p>
            <a:pPr lvl="1"/>
            <a:r>
              <a:rPr lang="en-GB" dirty="0"/>
              <a:t>re-run experiments</a:t>
            </a:r>
          </a:p>
          <a:p>
            <a:pPr lvl="1"/>
            <a:r>
              <a:rPr lang="en-GB" dirty="0"/>
              <a:t>check results </a:t>
            </a:r>
            <a:r>
              <a:rPr lang="en-GB" dirty="0" err="1"/>
              <a:t>wrt</a:t>
            </a:r>
            <a:r>
              <a:rPr lang="en-GB" dirty="0"/>
              <a:t>. expectations</a:t>
            </a:r>
          </a:p>
          <a:p>
            <a:pPr lvl="1"/>
            <a:r>
              <a:rPr lang="en-GB" dirty="0"/>
              <a:t>ensure readability by humans and machine</a:t>
            </a:r>
          </a:p>
          <a:p>
            <a:pPr lvl="1"/>
            <a:r>
              <a:rPr lang="en-GB" dirty="0"/>
              <a:t>based on 25 years of experience with simulation studies for industry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49C3-8087-6528-9447-CDAC8641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4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DE131-0BFD-2975-FCDF-6B12D0A6A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0"/>
            <a:ext cx="7252580" cy="619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8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8AE0-D4CC-42B6-2E85-83A87560A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8" y="340186"/>
            <a:ext cx="11110914" cy="936000"/>
          </a:xfrm>
        </p:spPr>
        <p:txBody>
          <a:bodyPr/>
          <a:lstStyle/>
          <a:p>
            <a:r>
              <a:rPr lang="en-GB" dirty="0"/>
              <a:t>Sim-explorer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E302-891D-5646-8662-E2469350F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137" y="1088802"/>
            <a:ext cx="5396823" cy="4317624"/>
          </a:xfrm>
        </p:spPr>
        <p:txBody>
          <a:bodyPr/>
          <a:lstStyle/>
          <a:p>
            <a:r>
              <a:rPr lang="en-GB" dirty="0"/>
              <a:t>Uses </a:t>
            </a:r>
            <a:r>
              <a:rPr lang="en-GB" dirty="0">
                <a:hlinkClick r:id="rId3"/>
              </a:rPr>
              <a:t>json5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human and machine-readable</a:t>
            </a:r>
          </a:p>
          <a:p>
            <a:pPr lvl="1"/>
            <a:r>
              <a:rPr lang="en-GB" dirty="0"/>
              <a:t>simplifies and extends </a:t>
            </a:r>
            <a:r>
              <a:rPr lang="en-GB" dirty="0" err="1"/>
              <a:t>json</a:t>
            </a:r>
            <a:endParaRPr lang="en-GB" dirty="0"/>
          </a:p>
          <a:p>
            <a:pPr lvl="2"/>
            <a:r>
              <a:rPr lang="en-GB" dirty="0"/>
              <a:t>Keys without quotation marks</a:t>
            </a:r>
          </a:p>
          <a:p>
            <a:pPr lvl="2"/>
            <a:r>
              <a:rPr lang="en-GB" dirty="0"/>
              <a:t>Comments (#, //, /* ...*/, “””…”””)</a:t>
            </a:r>
          </a:p>
          <a:p>
            <a:pPr lvl="2"/>
            <a:r>
              <a:rPr lang="en-GB" dirty="0"/>
              <a:t>Optional trailing comma</a:t>
            </a:r>
          </a:p>
          <a:p>
            <a:pPr lvl="1"/>
            <a:r>
              <a:rPr lang="en-GB" dirty="0"/>
              <a:t>easily translatable to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alias variable definitions</a:t>
            </a:r>
          </a:p>
          <a:p>
            <a:r>
              <a:rPr lang="en-GB" dirty="0"/>
              <a:t>Instructions on which results to collect</a:t>
            </a:r>
          </a:p>
          <a:p>
            <a:r>
              <a:rPr lang="en-GB" dirty="0"/>
              <a:t>Hierarchical case structure</a:t>
            </a:r>
          </a:p>
          <a:p>
            <a:pPr lvl="1"/>
            <a:r>
              <a:rPr lang="en-GB" dirty="0"/>
              <a:t>Keep experiments as simple as possible</a:t>
            </a:r>
          </a:p>
          <a:p>
            <a:r>
              <a:rPr lang="en-GB" dirty="0"/>
              <a:t>Include results expectations using expressions and (simplified)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525E-81CE-CFBD-E38E-0F086840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5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CB1C3-5F8E-70C9-0C01-EB875BA58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010" y="2290893"/>
            <a:ext cx="8023750" cy="1080120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504278-3B5E-0788-CF44-023F4A839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727" y="3591635"/>
            <a:ext cx="2172003" cy="552527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2FDDF7-F00D-310A-AB49-AC3A22784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008" y="4508753"/>
            <a:ext cx="5905390" cy="859756"/>
          </a:xfrm>
          <a:prstGeom prst="rect">
            <a:avLst/>
          </a:prstGeom>
          <a:ln w="12700">
            <a:solidFill>
              <a:schemeClr val="accent4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8C05B-3C9A-0A3B-0C4F-854FEAF94E2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11624" y="1276186"/>
            <a:ext cx="2426718" cy="5727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652500-A994-DD11-4F2A-63CFBFC3ACE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87688" y="2830953"/>
            <a:ext cx="825322" cy="85658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59B7F8-A01F-244E-ECC4-74682318B41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71864" y="3867899"/>
            <a:ext cx="896863" cy="276263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2B574-6577-F02A-3466-9AD07E86F35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7728" y="4653136"/>
            <a:ext cx="2520280" cy="285495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EBB409-F01D-E721-EF97-A708EDBE614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591944" y="5769198"/>
            <a:ext cx="936704" cy="18899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27A8C-AFA0-47D8-BE45-A7D42456D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342" y="576381"/>
            <a:ext cx="6317734" cy="15141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657A4D-E4C8-DA59-6DA6-B48E4AD41BC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422"/>
          <a:stretch/>
        </p:blipFill>
        <p:spPr>
          <a:xfrm>
            <a:off x="6528648" y="5506760"/>
            <a:ext cx="5400000" cy="902871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09998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3404-5943-F6F1-159B-4A662762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539750"/>
            <a:ext cx="5412234" cy="936000"/>
          </a:xfrm>
        </p:spPr>
        <p:txBody>
          <a:bodyPr/>
          <a:lstStyle/>
          <a:p>
            <a:r>
              <a:rPr lang="en-GB" dirty="0"/>
              <a:t>The ‘header’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F662-2813-BB18-E1D1-951E070B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0524803" cy="4506936"/>
          </a:xfrm>
        </p:spPr>
        <p:txBody>
          <a:bodyPr/>
          <a:lstStyle/>
          <a:p>
            <a:pPr marL="1792288" indent="-1792288">
              <a:buNone/>
            </a:pPr>
            <a:r>
              <a:rPr lang="en-GB" dirty="0">
                <a:solidFill>
                  <a:schemeClr val="accent6"/>
                </a:solidFill>
              </a:rPr>
              <a:t>name:</a:t>
            </a:r>
            <a:r>
              <a:rPr lang="en-GB" dirty="0"/>
              <a:t>	Name of the experiment set</a:t>
            </a:r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description:</a:t>
            </a:r>
            <a:r>
              <a:rPr lang="en-GB" dirty="0"/>
              <a:t> 	Optional (highly recommended) description of the experiments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modelFile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explicit relative path to the OSP system structure.</a:t>
            </a:r>
          </a:p>
          <a:p>
            <a:pPr marL="1343025" indent="-1343025">
              <a:buNone/>
            </a:pPr>
            <a:r>
              <a:rPr lang="en-GB" dirty="0"/>
              <a:t>		default: “ospSystemStructure.xml” in same folder as .cases</a:t>
            </a:r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simulator:</a:t>
            </a:r>
            <a:r>
              <a:rPr lang="en-GB" dirty="0"/>
              <a:t>		Set the system simulator, e.g. ‘OSP’ or ‘STC’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logLevel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the OSP log level (default: “FATAL”)</a:t>
            </a:r>
            <a:br>
              <a:rPr lang="en-GB" dirty="0"/>
            </a:br>
            <a:r>
              <a:rPr lang="en-GB" dirty="0"/>
              <a:t>	possible: TRACE, DEBUG, INFO, WARNING, ERROR, FATAL</a:t>
            </a:r>
          </a:p>
          <a:p>
            <a:pPr marL="1343025" indent="-1343025">
              <a:buNone/>
            </a:pPr>
            <a:r>
              <a:rPr lang="en-GB" dirty="0" err="1">
                <a:solidFill>
                  <a:schemeClr val="accent6"/>
                </a:solidFill>
              </a:rPr>
              <a:t>timeUnit</a:t>
            </a:r>
            <a:r>
              <a:rPr lang="en-GB" dirty="0">
                <a:solidFill>
                  <a:schemeClr val="accent6"/>
                </a:solidFill>
              </a:rPr>
              <a:t>:</a:t>
            </a:r>
            <a:r>
              <a:rPr lang="en-GB" dirty="0"/>
              <a:t>		Optional setting of basic time unit other than “second”</a:t>
            </a:r>
            <a:br>
              <a:rPr lang="en-GB" dirty="0"/>
            </a:br>
            <a:r>
              <a:rPr lang="en-GB" dirty="0"/>
              <a:t>	possible: </a:t>
            </a:r>
            <a:r>
              <a:rPr lang="en-US" dirty="0"/>
              <a:t>ns, us, </a:t>
            </a:r>
            <a:r>
              <a:rPr lang="en-US" dirty="0" err="1"/>
              <a:t>ms</a:t>
            </a:r>
            <a:r>
              <a:rPr lang="en-US" dirty="0"/>
              <a:t>, sec, min, h, d, or extensions of that, like 'second’</a:t>
            </a:r>
            <a:endParaRPr lang="en-GB" dirty="0"/>
          </a:p>
          <a:p>
            <a:pPr marL="1343025" indent="-1343025">
              <a:buNone/>
            </a:pPr>
            <a:r>
              <a:rPr lang="en-GB" dirty="0">
                <a:solidFill>
                  <a:schemeClr val="accent6"/>
                </a:solidFill>
              </a:rPr>
              <a:t>variables:</a:t>
            </a:r>
            <a:r>
              <a:rPr lang="en-GB" dirty="0"/>
              <a:t>		alias variable definitions. Must be unique within the experiment set.</a:t>
            </a:r>
            <a:br>
              <a:rPr lang="en-GB" dirty="0"/>
            </a:br>
            <a:r>
              <a:rPr lang="en-GB" dirty="0"/>
              <a:t>	See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B9CC0-1F0E-9829-E9FE-A0DA306E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875F8-FEC4-49F9-EF5A-AE84ACE4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59179"/>
            <a:ext cx="6763535" cy="1621012"/>
          </a:xfrm>
          <a:prstGeom prst="rect">
            <a:avLst/>
          </a:prstGeom>
          <a:ln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40822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B77-75FF-94EB-4CAC-9F59D501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(alias)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A5FB8-1AF3-7B35-43CD-89AFD513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are only uniquely defined together with their component (instance)</a:t>
            </a:r>
          </a:p>
          <a:p>
            <a:r>
              <a:rPr lang="en-GB" dirty="0"/>
              <a:t>Component variable names may be clumsily long to work with</a:t>
            </a:r>
          </a:p>
          <a:p>
            <a:pPr marL="0" indent="0">
              <a:buNone/>
            </a:pPr>
            <a:r>
              <a:rPr lang="nb-NO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⇒ </a:t>
            </a:r>
            <a:r>
              <a:rPr lang="en-GB" dirty="0"/>
              <a:t>Alias variable definition:</a:t>
            </a:r>
            <a:br>
              <a:rPr lang="en-GB" dirty="0"/>
            </a:br>
            <a:r>
              <a:rPr lang="en-GB" dirty="0"/>
              <a:t>	&lt;alias-name&gt; : [&lt;model-name(s)&gt;, &lt;</a:t>
            </a:r>
            <a:r>
              <a:rPr lang="en-GB" dirty="0" err="1"/>
              <a:t>variab</a:t>
            </a:r>
            <a:r>
              <a:rPr lang="en-GB" dirty="0"/>
              <a:t>-name(s)&gt;, &lt;optional-description&gt;]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DAD59-911B-8607-1722-011B6DCE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4F9C9-1D56-62F9-8B61-41FCECC8734E}"/>
              </a:ext>
            </a:extLst>
          </p:cNvPr>
          <p:cNvSpPr txBox="1"/>
          <p:nvPr/>
        </p:nvSpPr>
        <p:spPr>
          <a:xfrm>
            <a:off x="407368" y="5790195"/>
            <a:ext cx="995323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unique within  experiment set. Programming naming rules recommended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0E9E4-DD45-0F9F-CC18-DA92323DBF09}"/>
              </a:ext>
            </a:extLst>
          </p:cNvPr>
          <p:cNvCxnSpPr>
            <a:stCxn id="7" idx="1"/>
          </p:cNvCxnSpPr>
          <p:nvPr/>
        </p:nvCxnSpPr>
        <p:spPr>
          <a:xfrm flipV="1">
            <a:off x="407368" y="3212976"/>
            <a:ext cx="1224136" cy="273110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6A939D-207B-C08F-3D0E-C764F51AA450}"/>
              </a:ext>
            </a:extLst>
          </p:cNvPr>
          <p:cNvSpPr txBox="1"/>
          <p:nvPr/>
        </p:nvSpPr>
        <p:spPr>
          <a:xfrm>
            <a:off x="1014578" y="5069280"/>
            <a:ext cx="7981352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instance name(s). If several, they must relate to the same FMU.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models: matching start of name and wildcards ‘*’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E9DD64-4737-9DEA-441C-1A0FA5F90CB5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1014578" y="3212976"/>
            <a:ext cx="2345118" cy="216408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0C9DDB-5F0A-FD12-DC79-E5A59404C55C}"/>
              </a:ext>
            </a:extLst>
          </p:cNvPr>
          <p:cNvSpPr txBox="1"/>
          <p:nvPr/>
        </p:nvSpPr>
        <p:spPr>
          <a:xfrm>
            <a:off x="2196758" y="4323728"/>
            <a:ext cx="7644721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Model variable name(s), e.g. vector. Same type enforces.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   Identification of variables: matching start of name and wildcards ‘*’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E571E7-80E7-F907-6300-A684EB40BCF5}"/>
              </a:ext>
            </a:extLst>
          </p:cNvPr>
          <p:cNvCxnSpPr>
            <a:cxnSpLocks/>
            <a:stCxn id="14" idx="1"/>
          </p:cNvCxnSpPr>
          <p:nvPr/>
        </p:nvCxnSpPr>
        <p:spPr>
          <a:xfrm flipV="1">
            <a:off x="2196758" y="3212976"/>
            <a:ext cx="3240089" cy="141852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710503-07C9-4DBD-B984-27E07AAD42BE}"/>
              </a:ext>
            </a:extLst>
          </p:cNvPr>
          <p:cNvSpPr txBox="1"/>
          <p:nvPr/>
        </p:nvSpPr>
        <p:spPr>
          <a:xfrm>
            <a:off x="4719064" y="3578176"/>
            <a:ext cx="5607304" cy="615553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Description of variable. Very useful.</a:t>
            </a:r>
            <a:b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</a:b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May in future be automatically provided from .</a:t>
            </a:r>
            <a:r>
              <a:rPr lang="en-GB" sz="2000" dirty="0" err="1">
                <a:solidFill>
                  <a:schemeClr val="accent1"/>
                </a:solidFill>
                <a:highlight>
                  <a:srgbClr val="FFFF00"/>
                </a:highlight>
              </a:rPr>
              <a:t>fmu</a:t>
            </a:r>
            <a:endParaRPr lang="en-GB" sz="2000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62C48E-E907-FD90-A04F-2EA36859A65F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4719064" y="3212976"/>
            <a:ext cx="2889104" cy="672977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57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A6C8-5074-2FD6-446A-46AF6D08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738B-6053-7602-F100-5B011526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4332115" cy="43176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&lt;case-name&gt; : 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spec : { &lt;settings&gt;},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results : [ &lt;settings],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assert : { &lt;settings&gt;}},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83F84-3F80-B78C-402C-5840E0B0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0D5BB-5853-1140-6982-BAB4965FD71C}"/>
              </a:ext>
            </a:extLst>
          </p:cNvPr>
          <p:cNvSpPr txBox="1"/>
          <p:nvPr/>
        </p:nvSpPr>
        <p:spPr>
          <a:xfrm>
            <a:off x="5519936" y="1321861"/>
            <a:ext cx="47016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Case name unique within experiment 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A35FF-6EBA-C4E2-483A-2D676D095D37}"/>
              </a:ext>
            </a:extLst>
          </p:cNvPr>
          <p:cNvSpPr txBox="1"/>
          <p:nvPr/>
        </p:nvSpPr>
        <p:spPr>
          <a:xfrm>
            <a:off x="5672336" y="1801951"/>
            <a:ext cx="477534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Settings using alias variables (see below)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A4A60-8775-DA18-38FB-62D49593875A}"/>
              </a:ext>
            </a:extLst>
          </p:cNvPr>
          <p:cNvSpPr txBox="1"/>
          <p:nvPr/>
        </p:nvSpPr>
        <p:spPr>
          <a:xfrm>
            <a:off x="5824736" y="2282041"/>
            <a:ext cx="5716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section. Can also be included within spec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497F6-BE35-A83C-C829-5CEF3B4A6461}"/>
              </a:ext>
            </a:extLst>
          </p:cNvPr>
          <p:cNvSpPr txBox="1"/>
          <p:nvPr/>
        </p:nvSpPr>
        <p:spPr>
          <a:xfrm>
            <a:off x="5977136" y="2762131"/>
            <a:ext cx="53107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expected result (not yet implemented)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023CFE-4718-C252-3EE8-2E0EE198634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79576" y="1475750"/>
            <a:ext cx="3240360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8314B4-CA43-42B6-D589-0FACBA63435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91744" y="1955840"/>
            <a:ext cx="1880592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DE659-38BF-D19C-1259-A81580307A0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79576" y="2435930"/>
            <a:ext cx="3545160" cy="27960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14C4B2-6216-FE2B-933D-EFBDD5F2FA0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207568" y="2916020"/>
            <a:ext cx="3769568" cy="32620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3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B911-A19C-1893-7EFC-D49F748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and 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4E21-651A-3B7F-1DA5-56DAB253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49" y="1730376"/>
            <a:ext cx="11110914" cy="39016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&lt;variable-name&gt;&lt;slice&gt;&lt;@time&gt; : &lt;value(s)&gt;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7EF9-3E4A-E646-B52A-9958A78F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366-CB75-4AA8-9E5B-928B849F427C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A2112-C06F-419A-F82A-24DDE7012CAD}"/>
              </a:ext>
            </a:extLst>
          </p:cNvPr>
          <p:cNvSpPr txBox="1"/>
          <p:nvPr/>
        </p:nvSpPr>
        <p:spPr>
          <a:xfrm>
            <a:off x="788510" y="3831477"/>
            <a:ext cx="49983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Variable name as defined in alias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00B9E-C8DF-4A56-C9BA-66A6DCA8A4D2}"/>
              </a:ext>
            </a:extLst>
          </p:cNvPr>
          <p:cNvSpPr txBox="1"/>
          <p:nvPr/>
        </p:nvSpPr>
        <p:spPr>
          <a:xfrm>
            <a:off x="2279576" y="3315700"/>
            <a:ext cx="52754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slice of variable, e.g. [1], [1..2], [1,2,4]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637A8-2169-2C76-ABFE-F9C2BFADA274}"/>
              </a:ext>
            </a:extLst>
          </p:cNvPr>
          <p:cNvSpPr txBox="1"/>
          <p:nvPr/>
        </p:nvSpPr>
        <p:spPr>
          <a:xfrm>
            <a:off x="3397947" y="2799923"/>
            <a:ext cx="64424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Optional time specification, e.g. @2.0, @step, @step 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CF50F-C02F-B8FD-35F2-7AEBD39583A9}"/>
              </a:ext>
            </a:extLst>
          </p:cNvPr>
          <p:cNvSpPr txBox="1"/>
          <p:nvPr/>
        </p:nvSpPr>
        <p:spPr>
          <a:xfrm>
            <a:off x="4445874" y="2328545"/>
            <a:ext cx="621836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GB" sz="2000" dirty="0">
                <a:solidFill>
                  <a:schemeClr val="accent1"/>
                </a:solidFill>
                <a:highlight>
                  <a:srgbClr val="FFFF00"/>
                </a:highlight>
              </a:rPr>
              <a:t>Value of correct type or ‘res’, ‘result’ to mark get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67EBDE-5959-62E8-F438-E79A2E2C2A21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788510" y="2060848"/>
            <a:ext cx="770986" cy="192451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E47D76-97E2-EFCD-714C-5185F2CFE3F6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2279576" y="2060848"/>
            <a:ext cx="576064" cy="140874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FFA28B-EB22-8719-475B-D57BBFEA328A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3397947" y="2060848"/>
            <a:ext cx="432048" cy="89296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C78161-2A63-3C70-1125-8FC8515972C9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4445874" y="2013008"/>
            <a:ext cx="209966" cy="46942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F34F22E-67EC-74DD-FFB8-13A47DDE7684}"/>
              </a:ext>
            </a:extLst>
          </p:cNvPr>
          <p:cNvSpPr txBox="1">
            <a:spLocks/>
          </p:cNvSpPr>
          <p:nvPr/>
        </p:nvSpPr>
        <p:spPr>
          <a:xfrm>
            <a:off x="539749" y="4588495"/>
            <a:ext cx="11110914" cy="3901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‒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​"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​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80000" indent="-1800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83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6000" b="1" kern="1200" spc="-3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Examples:</a:t>
            </a:r>
          </a:p>
          <a:p>
            <a:r>
              <a:rPr lang="en-GB" dirty="0"/>
              <a:t>g : 9.81, # set the gravitational acceleration</a:t>
            </a:r>
          </a:p>
          <a:p>
            <a:r>
              <a:rPr lang="en-GB" dirty="0"/>
              <a:t>x[2]@step : ‘res’ # define the z-component of x as results variable, measured at every step</a:t>
            </a:r>
          </a:p>
          <a:p>
            <a:r>
              <a:rPr lang="en-GB" dirty="0"/>
              <a:t>g@0.0 : ‘res’ # report initial setting of g. Note: not needed! Initial settings are always reported</a:t>
            </a:r>
          </a:p>
        </p:txBody>
      </p:sp>
    </p:spTree>
    <p:extLst>
      <p:ext uri="{BB962C8B-B14F-4D97-AF65-F5344CB8AC3E}">
        <p14:creationId xmlns:p14="http://schemas.microsoft.com/office/powerpoint/2010/main" val="41706490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[SUBGRID]" val="[SubGrid]"/>
</p:tagLst>
</file>

<file path=ppt/theme/theme1.xml><?xml version="1.0" encoding="utf-8"?>
<a:theme xmlns:a="http://schemas.openxmlformats.org/drawingml/2006/main" name="DNV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1"/>
          </a:solidFill>
        </a:ln>
      </a:spPr>
      <a:bodyPr rtlCol="0" anchor="ctr"/>
      <a:lstStyle>
        <a:defPPr algn="ctr">
          <a:lnSpc>
            <a:spcPct val="100000"/>
          </a:lnSpc>
          <a:spcBef>
            <a:spcPts val="600"/>
          </a:spcBef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600"/>
          </a:spcBef>
          <a:defRPr sz="20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  <a:extLst>
    <a:ext uri="{05A4C25C-085E-4340-85A3-A5531E510DB2}">
      <thm15:themeFamily xmlns:thm15="http://schemas.microsoft.com/office/thememl/2012/main" name="Blank.potx" id="{462ADBFF-273A-4567-B294-D5011C0B512B}" vid="{1EFF4E61-7111-49E7-B341-7E4FF95B340F}"/>
    </a:ext>
  </a:extLst>
</a:theme>
</file>

<file path=ppt/theme/theme2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Pine forest">
      <a:srgbClr val="2B6173"/>
    </a:custClr>
    <a:custClr name="Earth">
      <a:srgbClr val="F2E6D5"/>
    </a:custClr>
    <a:custClr name="Eucalyptus">
      <a:srgbClr val="15C2BB"/>
    </a:custClr>
    <a:custClr name="Sunflower">
      <a:srgbClr val="FFF377"/>
    </a:custClr>
    <a:custClr name="Lavender">
      <a:srgbClr val="A1AAE6"/>
    </a:custClr>
    <a:custClr name="Energy Red">
      <a:srgbClr val="EB2A34"/>
    </a:custClr>
    <a:custClr name="Sandstone">
      <a:srgbClr val="CCCBC9"/>
    </a:custClr>
    <a:custClr name="Terracotta">
      <a:srgbClr val="B56700"/>
    </a:custClr>
    <a:custClr name="Warm grey">
      <a:srgbClr val="988F86"/>
    </a:custClr>
  </a:custClrLst>
</a:theme>
</file>

<file path=ppt/theme/theme3.xml><?xml version="1.0" encoding="utf-8"?>
<a:theme xmlns:a="http://schemas.openxmlformats.org/drawingml/2006/main" name="Office Theme">
  <a:themeElements>
    <a:clrScheme name="DNV PP">
      <a:dk1>
        <a:srgbClr val="000000"/>
      </a:dk1>
      <a:lt1>
        <a:srgbClr val="FFFFFF"/>
      </a:lt1>
      <a:dk2>
        <a:srgbClr val="0F204B"/>
      </a:dk2>
      <a:lt2>
        <a:srgbClr val="F4F3EF"/>
      </a:lt2>
      <a:accent1>
        <a:srgbClr val="0F204B"/>
      </a:accent1>
      <a:accent2>
        <a:srgbClr val="99D9F0"/>
      </a:accent2>
      <a:accent3>
        <a:srgbClr val="003591"/>
      </a:accent3>
      <a:accent4>
        <a:srgbClr val="009FDA"/>
      </a:accent4>
      <a:accent5>
        <a:srgbClr val="91FFB4"/>
      </a:accent5>
      <a:accent6>
        <a:srgbClr val="3F9C35"/>
      </a:accent6>
      <a:hlink>
        <a:srgbClr val="009FDA"/>
      </a:hlink>
      <a:folHlink>
        <a:srgbClr val="3F9C35"/>
      </a:folHlink>
    </a:clrScheme>
    <a:fontScheme name="DN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940</TotalTime>
  <Words>974</Words>
  <Application>Microsoft Office PowerPoint</Application>
  <PresentationFormat>Widescreen</PresentationFormat>
  <Paragraphs>128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Courier New</vt:lpstr>
      <vt:lpstr>Verdana</vt:lpstr>
      <vt:lpstr>DNV</vt:lpstr>
      <vt:lpstr>sim-explorer</vt:lpstr>
      <vt:lpstr>Modularization and collaboration crucial for simulation </vt:lpstr>
      <vt:lpstr>Functional Mock-up Interface (FMI): </vt:lpstr>
      <vt:lpstr>Sim-explorer an emerging OSP experimentation manager</vt:lpstr>
      <vt:lpstr>Sim-explorer properties</vt:lpstr>
      <vt:lpstr>The ‘header’ element</vt:lpstr>
      <vt:lpstr>(alias) variables</vt:lpstr>
      <vt:lpstr>Case definition</vt:lpstr>
      <vt:lpstr>Set and get variables</vt:lpstr>
      <vt:lpstr>Results</vt:lpstr>
      <vt:lpstr>Sim-explorer command line interface</vt:lpstr>
      <vt:lpstr>Sim-explorer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Supporting OSP</dc:title>
  <dc:creator>Eisinger, Siegfried</dc:creator>
  <cp:lastModifiedBy>Eisinger, Siegfried</cp:lastModifiedBy>
  <cp:revision>27</cp:revision>
  <dcterms:created xsi:type="dcterms:W3CDTF">2024-04-24T06:20:01Z</dcterms:created>
  <dcterms:modified xsi:type="dcterms:W3CDTF">2025-01-20T09:12:46Z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  <property fmtid="{D5CDD505-2E9C-101B-9397-08002B2CF9AE}" pid="3" name="DocumentInfoFinished">
    <vt:lpwstr>True</vt:lpwstr>
  </property>
  <property fmtid="{D5CDD505-2E9C-101B-9397-08002B2CF9AE}" pid="4" name="SD_DocumentLanguageString">
    <vt:lpwstr>English (United Kingdom)</vt:lpwstr>
  </property>
  <property fmtid="{D5CDD505-2E9C-101B-9397-08002B2CF9AE}" pid="5" name="SD_UserprofileName">
    <vt:lpwstr/>
  </property>
  <property fmtid="{D5CDD505-2E9C-101B-9397-08002B2CF9AE}" pid="6" name="MSIP_Label_48141450-2387-4aca-b41f-19cd6be9dd3c_Enabled">
    <vt:lpwstr>true</vt:lpwstr>
  </property>
  <property fmtid="{D5CDD505-2E9C-101B-9397-08002B2CF9AE}" pid="7" name="MSIP_Label_48141450-2387-4aca-b41f-19cd6be9dd3c_SetDate">
    <vt:lpwstr>2024-04-24T06:39:29Z</vt:lpwstr>
  </property>
  <property fmtid="{D5CDD505-2E9C-101B-9397-08002B2CF9AE}" pid="8" name="MSIP_Label_48141450-2387-4aca-b41f-19cd6be9dd3c_Method">
    <vt:lpwstr>Standard</vt:lpwstr>
  </property>
  <property fmtid="{D5CDD505-2E9C-101B-9397-08002B2CF9AE}" pid="9" name="MSIP_Label_48141450-2387-4aca-b41f-19cd6be9dd3c_Name">
    <vt:lpwstr>Restricted_Unprotected</vt:lpwstr>
  </property>
  <property fmtid="{D5CDD505-2E9C-101B-9397-08002B2CF9AE}" pid="10" name="MSIP_Label_48141450-2387-4aca-b41f-19cd6be9dd3c_SiteId">
    <vt:lpwstr>adf10e2b-b6e9-41d6-be2f-c12bb566019c</vt:lpwstr>
  </property>
  <property fmtid="{D5CDD505-2E9C-101B-9397-08002B2CF9AE}" pid="11" name="MSIP_Label_48141450-2387-4aca-b41f-19cd6be9dd3c_ActionId">
    <vt:lpwstr>e8019fd4-2371-45c6-a8d3-db2e7328fdc8</vt:lpwstr>
  </property>
  <property fmtid="{D5CDD505-2E9C-101B-9397-08002B2CF9AE}" pid="12" name="MSIP_Label_48141450-2387-4aca-b41f-19cd6be9dd3c_ContentBits">
    <vt:lpwstr>0</vt:lpwstr>
  </property>
  <property fmtid="{D5CDD505-2E9C-101B-9397-08002B2CF9AE}" pid="13" name="SD_DocumentLanguage">
    <vt:lpwstr>en-GB</vt:lpwstr>
  </property>
  <property fmtid="{D5CDD505-2E9C-101B-9397-08002B2CF9AE}" pid="14" name="sdDocumentDate">
    <vt:lpwstr>45607</vt:lpwstr>
  </property>
  <property fmtid="{D5CDD505-2E9C-101B-9397-08002B2CF9AE}" pid="15" name="sdDocumentDateFormat">
    <vt:lpwstr>en-GB:dd MMMM yyyy</vt:lpwstr>
  </property>
</Properties>
</file>