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52DA9-D4B8-BAFB-F50B-6A026116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0351BE-B751-D142-67CD-68FF2C8F7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77F739-E8D0-9672-8C2D-0DC593A6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9BE3C-882F-7635-94CC-9A717EB31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FD052-293B-E864-6E6E-CDC0DF8B7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48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91118-214A-49C5-7404-640B94B2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A2C6A7-1504-5873-D45C-B9E92F3E0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7BC557-1D24-C5C4-503A-F085E164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204C79-CE7B-AF56-3BE4-C21B749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BA22A5-F9C1-74B1-1355-A31001BA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95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F6F099-CA57-DA7D-6946-F55BAA9B1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D87DA5-3D89-1604-4312-AF5240B0E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3C362-B47F-2B8E-B8EC-92066F36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62A78-C5B6-6CA0-A708-F7EF583E3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2CBF5-337D-1137-4DC1-D1D5F6D3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3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DBECC-4187-BF8C-4BDB-187D7B0B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A6B85F-D471-B2A1-F868-2CA81D72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3B86A-528E-9293-CB15-08AA9368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4E9A7-064E-EF6F-CD19-15D6D18B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B298A-70C9-6A79-62C0-F5DE62AB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27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BD13D-7CFA-F5DF-9791-19649BDD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31218-E9A2-4426-84BB-030E6A843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0C47-6CCF-A687-86F5-3BAAA813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53886-6B6E-47DE-79A0-25646B98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8A6EBB-A27D-D254-C7FE-A1A4E36C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94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71250-7009-136B-7387-0D0F5E93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7B2D61-7C94-245B-9042-F46F02D2C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6B729A-E18A-D7D5-D55E-C8A43730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0C08B-5583-1FFD-C052-BFC97D1E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D755CE-AFC3-FBFC-EA6B-C883AF10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4C7A72-DFBB-F75F-DC3D-11FE00D0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0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C1356-320C-9DC2-F873-22C8FE1D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E59A8-E940-A805-EF32-066D1C8D2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EE8E2-89A8-EF5E-6102-BF49D2A14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B91D56-D67E-5861-FB60-AA77DF3F1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E53B0B-0916-5528-70AE-CA9B7D9B4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9674A8-A1BC-BCCE-86FD-159C1F48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2F3603-F414-23B1-3529-C20FEA37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253809-13E8-5046-AB30-70F02A4C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14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67937-985C-A4E7-6439-F1DF601B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B84235-6ACC-A5D9-ED85-11B0DF83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44019F-4DB5-5104-DD6A-74078A7E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B63FE-3DA1-923D-5ED7-A117DFE7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1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65A760-1605-0C7C-C8F7-3AB9B7D4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CCBC48-274D-FC36-FE0E-850A011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7C11CC-A06C-C5C2-FC87-2AAC6546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8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88D87-9FF7-A662-7BA1-4FCCBBEF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8D5C96-4772-8CD8-6474-214F3F300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22BE91-05FD-1429-B3FF-C42EFE6A4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226A79-6982-0577-4597-DB6E0341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A7CB27-89FC-8D17-192A-E6A88D330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5A73A3-AF02-D040-2655-D82EA000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96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694C3-8306-E42C-EE2E-89D7551B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8A4559-4F27-C497-CB83-335C76597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2E8FBB-3A05-C463-B428-9F2F4EE37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D290D-655D-0EB4-36AF-8CD27911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F9BB9-2CD5-A73C-52B8-93545FD1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218485-7E77-9174-2657-8E1AD49EE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96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020CC6-A615-75EB-636C-5E195A41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C12C1-7B85-3DFD-8712-BACC515CD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6F26C-6D80-34F4-881F-621DCEA92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B0C3A-2DCF-4714-A77C-F6208090AB40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8382B-9105-D6A5-B95B-7C32E3D3B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56F46-2D58-7350-7D5C-28A4D990F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554B0-E2D4-4784-AF40-E3FA8A3F60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8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26EA24F-9F07-8A36-6C29-830EF51BD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5281"/>
              </p:ext>
            </p:extLst>
          </p:nvPr>
        </p:nvGraphicFramePr>
        <p:xfrm>
          <a:off x="396815" y="270294"/>
          <a:ext cx="11409870" cy="6211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1974">
                  <a:extLst>
                    <a:ext uri="{9D8B030D-6E8A-4147-A177-3AD203B41FA5}">
                      <a16:colId xmlns:a16="http://schemas.microsoft.com/office/drawing/2014/main" val="2306887913"/>
                    </a:ext>
                  </a:extLst>
                </a:gridCol>
                <a:gridCol w="2281974">
                  <a:extLst>
                    <a:ext uri="{9D8B030D-6E8A-4147-A177-3AD203B41FA5}">
                      <a16:colId xmlns:a16="http://schemas.microsoft.com/office/drawing/2014/main" val="4039367535"/>
                    </a:ext>
                  </a:extLst>
                </a:gridCol>
                <a:gridCol w="2281974">
                  <a:extLst>
                    <a:ext uri="{9D8B030D-6E8A-4147-A177-3AD203B41FA5}">
                      <a16:colId xmlns:a16="http://schemas.microsoft.com/office/drawing/2014/main" val="1468122854"/>
                    </a:ext>
                  </a:extLst>
                </a:gridCol>
                <a:gridCol w="2281974">
                  <a:extLst>
                    <a:ext uri="{9D8B030D-6E8A-4147-A177-3AD203B41FA5}">
                      <a16:colId xmlns:a16="http://schemas.microsoft.com/office/drawing/2014/main" val="2380048033"/>
                    </a:ext>
                  </a:extLst>
                </a:gridCol>
                <a:gridCol w="2281974">
                  <a:extLst>
                    <a:ext uri="{9D8B030D-6E8A-4147-A177-3AD203B41FA5}">
                      <a16:colId xmlns:a16="http://schemas.microsoft.com/office/drawing/2014/main" val="2589972141"/>
                    </a:ext>
                  </a:extLst>
                </a:gridCol>
              </a:tblGrid>
              <a:tr h="776377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No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394784"/>
                  </a:ext>
                </a:extLst>
              </a:tr>
              <a:tr h="776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L7 </a:t>
                      </a:r>
                      <a:r>
                        <a:rPr lang="en-US" altLang="ko-KR" sz="2400"/>
                        <a:t>(Firewall)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HTTP</a:t>
                      </a:r>
                    </a:p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HTTPS, FTP, </a:t>
                      </a:r>
                    </a:p>
                    <a:p>
                      <a:pPr algn="l" latinLnBrk="1"/>
                      <a:r>
                        <a:rPr lang="en-US" altLang="ko-KR" sz="2400" dirty="0"/>
                        <a:t>SSH, Telnet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331696"/>
                  </a:ext>
                </a:extLst>
              </a:tr>
              <a:tr h="776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710839"/>
                  </a:ext>
                </a:extLst>
              </a:tr>
              <a:tr h="776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950683"/>
                  </a:ext>
                </a:extLst>
              </a:tr>
              <a:tr h="776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L4 (NAT)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323166"/>
                  </a:ext>
                </a:extLst>
              </a:tr>
              <a:tr h="776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L3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(Router)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IPv6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969176"/>
                  </a:ext>
                </a:extLst>
              </a:tr>
              <a:tr h="776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L2 (Switch)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PPP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12924"/>
                  </a:ext>
                </a:extLst>
              </a:tr>
              <a:tr h="776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4103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998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56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정민 우</dc:creator>
  <cp:lastModifiedBy>정민 우</cp:lastModifiedBy>
  <cp:revision>1</cp:revision>
  <dcterms:created xsi:type="dcterms:W3CDTF">2025-03-27T06:56:13Z</dcterms:created>
  <dcterms:modified xsi:type="dcterms:W3CDTF">2025-03-27T07:28:42Z</dcterms:modified>
</cp:coreProperties>
</file>