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4FA2E-1963-4C75-B7B0-2DC2C1CC5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44FAEA-4D6A-4AF0-8658-4AA5BB0B6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7BAB6-A4FF-41E3-BEB2-2635B3BA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EA3F-C26B-4AC2-AAE6-469779DF16A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7473C-C366-4738-8A77-AF75F675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9F5FC-8AF5-4ECD-8D89-27525E0D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48B0-57FE-4FD9-B63E-3B46B1AC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3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4BE83-43E5-4BB3-B6D0-D5CC4D43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2D98E-2324-410E-818C-3627739D1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91EF7-E78E-4E78-BE76-901E234E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EA3F-C26B-4AC2-AAE6-469779DF16A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C3821-390D-4DE0-A03C-32693B6A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7D75F-1402-4348-A870-901290FC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48B0-57FE-4FD9-B63E-3B46B1AC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14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156D7-5926-400F-AD0C-69E5EB716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E63FF5-84E0-4AF2-86D8-AE8EFFDCA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ECFAD-7A8E-4028-B59C-FDF89FC0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EA3F-C26B-4AC2-AAE6-469779DF16A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0BB09-EDAC-4945-A981-5E63A82B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71CCE-FB89-481B-8D5B-7C239DA4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48B0-57FE-4FD9-B63E-3B46B1AC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95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695E9-6C53-419B-A7EA-B92EDA12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15B6E-3268-457D-9627-A1A7AB72C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A3312-4151-4B4F-A3C6-212126B5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EA3F-C26B-4AC2-AAE6-469779DF16A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4C635-AF20-4648-9AF0-A7AF4DCE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E3C32-B6EC-417C-B1A7-C7513693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48B0-57FE-4FD9-B63E-3B46B1AC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4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9726-0685-472A-9F61-45892CB0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65586-277B-4AE2-9827-67D12C4C4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CCEE9-26DD-42C9-917B-21AC7C16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EA3F-C26B-4AC2-AAE6-469779DF16A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968A8-0FCD-4ACA-86EA-033FF094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E2638-1ECA-4DFF-8F45-7530A2BE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48B0-57FE-4FD9-B63E-3B46B1AC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7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F1661-7D2F-4FEE-BC58-FC8B6084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464FF-A601-4D58-95B3-8B57408D5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D751B-EA6F-466A-9525-269BA70AC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4775-BBFD-4616-BC62-C1B16A83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EA3F-C26B-4AC2-AAE6-469779DF16A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C066F-CAF7-4344-8A71-EBAE25B8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CB59A-6E5F-48F0-B23E-6142B69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48B0-57FE-4FD9-B63E-3B46B1AC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3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4D0BC-6DF4-4CC7-A9F8-1B049801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4E56D-E06A-40E1-9984-956DCFA6F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6D0326-B392-4FE7-8023-9DBEDF1EC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D23D46-1FE5-4D3D-BB8B-2074AAAA7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B65C41-4EEA-474F-827C-7A35B6072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C0B273-C11C-4BAD-B98E-D757F8A8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EA3F-C26B-4AC2-AAE6-469779DF16A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6885AC-846A-4BDD-80D8-48E1D51B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A3A1B6-E31B-4FAC-8A6C-2F78A980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48B0-57FE-4FD9-B63E-3B46B1AC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8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D0A78-336F-4A3D-8E74-DD63DD67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2B17C8-370F-45BB-91A9-DEE59E60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EA3F-C26B-4AC2-AAE6-469779DF16A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F2C599-1B5C-45CA-841F-A4E56AF6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17F12-1C7E-4E9F-8361-C7ED3328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48B0-57FE-4FD9-B63E-3B46B1AC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7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DA849B-110A-4E38-A317-99104B3F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EA3F-C26B-4AC2-AAE6-469779DF16A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899576-807A-437C-B189-BE5074B6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A2DE9D-AE30-459C-966E-5D79E147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48B0-57FE-4FD9-B63E-3B46B1AC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8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95D00-0AA2-4EFF-BCE4-3E5A8B55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97873-195E-42EB-A3D1-2FCEB90E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2D50C2-326E-4971-9434-F70B62F37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C8F27C-C629-4B7D-A3A8-A2B9B2DE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EA3F-C26B-4AC2-AAE6-469779DF16A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1214C-0B2A-4179-9FA7-2F3E72D0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885D7-9846-4023-B715-CF49C27A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48B0-57FE-4FD9-B63E-3B46B1AC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6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03A1-BDBD-47DA-9F9C-AC733D4B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002968-80AA-46F7-BB06-241073BFE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20407-E9AD-4354-BC91-1E191E452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0C326-62C8-4A4F-8EF4-A140E116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EA3F-C26B-4AC2-AAE6-469779DF16A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B69408-7259-466D-9A59-AE104D8B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88898-9F9D-4A38-80AF-F266F008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48B0-57FE-4FD9-B63E-3B46B1AC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6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0C7770-ABA0-476E-8945-44A2F183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308F4-6A7E-4A4F-AA56-FA43CCD4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370B8-4AE4-43DF-92C9-6E482CC1B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EA3F-C26B-4AC2-AAE6-469779DF16A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FF7C7-3904-4A3C-B409-1021C621E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2E392-31A7-448C-80EA-CA26FF20D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48B0-57FE-4FD9-B63E-3B46B1AC8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1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B8FA1-11A7-402F-8D31-EB14F40CB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Mini-Lab06 RAM </a:t>
            </a:r>
            <a:r>
              <a:rPr lang="ko-KR" altLang="en-US" dirty="0"/>
              <a:t>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504A84-3993-4EE4-B416-CBD84AD29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201710812 </a:t>
            </a:r>
            <a:r>
              <a:rPr lang="ko-KR" altLang="en-US" dirty="0"/>
              <a:t>한우정</a:t>
            </a:r>
          </a:p>
        </p:txBody>
      </p:sp>
    </p:spTree>
    <p:extLst>
      <p:ext uri="{BB962C8B-B14F-4D97-AF65-F5344CB8AC3E}">
        <p14:creationId xmlns:p14="http://schemas.microsoft.com/office/powerpoint/2010/main" val="384871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EC22A-9CD3-4B28-8A2D-A3BF2AEE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47C6B-F4A3-4DEA-BBDD-35164B403EC5}"/>
              </a:ext>
            </a:extLst>
          </p:cNvPr>
          <p:cNvSpPr txBox="1"/>
          <p:nvPr/>
        </p:nvSpPr>
        <p:spPr>
          <a:xfrm>
            <a:off x="670560" y="1960880"/>
            <a:ext cx="11013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똑같은 </a:t>
            </a:r>
            <a:r>
              <a:rPr lang="en-US" altLang="ko-KR" dirty="0"/>
              <a:t>RAM</a:t>
            </a:r>
            <a:r>
              <a:rPr lang="ko-KR" altLang="en-US" dirty="0" err="1"/>
              <a:t>이여도</a:t>
            </a:r>
            <a:r>
              <a:rPr lang="ko-KR" altLang="en-US" dirty="0"/>
              <a:t> </a:t>
            </a:r>
            <a:r>
              <a:rPr lang="en-US" altLang="ko-KR" dirty="0"/>
              <a:t>Sync </a:t>
            </a:r>
            <a:r>
              <a:rPr lang="ko-KR" altLang="en-US" dirty="0"/>
              <a:t>되어있는 </a:t>
            </a:r>
            <a:r>
              <a:rPr lang="en-US" altLang="ko-KR" dirty="0"/>
              <a:t>RAM</a:t>
            </a:r>
            <a:r>
              <a:rPr lang="ko-KR" altLang="en-US" dirty="0"/>
              <a:t>과 </a:t>
            </a:r>
            <a:r>
              <a:rPr lang="en-US" altLang="ko-KR" dirty="0" err="1"/>
              <a:t>Asyn</a:t>
            </a:r>
            <a:r>
              <a:rPr lang="ko-KR" altLang="en-US" dirty="0"/>
              <a:t>되어있는 </a:t>
            </a:r>
            <a:r>
              <a:rPr lang="en-US" altLang="ko-KR" dirty="0"/>
              <a:t>RAM</a:t>
            </a:r>
            <a:r>
              <a:rPr lang="ko-KR" altLang="en-US" dirty="0"/>
              <a:t>을 각각 설계해보면서 각자의 차이점에 대해서 더 자세하게 알 수 있었다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Asyn</a:t>
            </a:r>
            <a:r>
              <a:rPr lang="ko-KR" altLang="en-US" dirty="0"/>
              <a:t>의 경우 </a:t>
            </a:r>
            <a:r>
              <a:rPr lang="en-US" altLang="ko-KR" dirty="0"/>
              <a:t>Clock</a:t>
            </a:r>
            <a:r>
              <a:rPr lang="ko-KR" altLang="en-US" dirty="0"/>
              <a:t>에 동기화 </a:t>
            </a:r>
            <a:r>
              <a:rPr lang="ko-KR" altLang="en-US" dirty="0" err="1"/>
              <a:t>되지않고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값에 따라서 </a:t>
            </a:r>
            <a:r>
              <a:rPr lang="en-US" altLang="ko-KR" dirty="0"/>
              <a:t>output</a:t>
            </a:r>
            <a:r>
              <a:rPr lang="ko-KR" altLang="en-US" dirty="0"/>
              <a:t>값이 그때마다 바로 </a:t>
            </a:r>
            <a:r>
              <a:rPr lang="ko-KR" altLang="en-US" dirty="0" err="1"/>
              <a:t>바뀔수</a:t>
            </a:r>
            <a:r>
              <a:rPr lang="ko-KR" altLang="en-US" dirty="0"/>
              <a:t> 있단 것을 알 수 있었고</a:t>
            </a:r>
            <a:r>
              <a:rPr lang="en-US" altLang="ko-KR" dirty="0"/>
              <a:t>, Simulation</a:t>
            </a:r>
            <a:r>
              <a:rPr lang="ko-KR" altLang="en-US" dirty="0"/>
              <a:t>을 통해서 그 값의 변화에 대해서 알 수 있었다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각각의 용어 </a:t>
            </a:r>
            <a:r>
              <a:rPr lang="en-US" altLang="ko-KR" dirty="0"/>
              <a:t>Dual-port, Dual-address, Single-address</a:t>
            </a:r>
            <a:r>
              <a:rPr lang="ko-KR" altLang="en-US" dirty="0"/>
              <a:t>도 </a:t>
            </a:r>
            <a:r>
              <a:rPr lang="en-US" altLang="ko-KR" dirty="0"/>
              <a:t>VHDL</a:t>
            </a:r>
            <a:r>
              <a:rPr lang="ko-KR" altLang="en-US" dirty="0"/>
              <a:t>로 직접 </a:t>
            </a:r>
            <a:r>
              <a:rPr lang="ko-KR" altLang="en-US" dirty="0" err="1"/>
              <a:t>구현해봄으로써</a:t>
            </a:r>
            <a:r>
              <a:rPr lang="ko-KR" altLang="en-US" dirty="0"/>
              <a:t> 확실한 개념에 대한 이해도가 높아질 수 있었다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Sync</a:t>
            </a:r>
            <a:r>
              <a:rPr lang="ko-KR" altLang="en-US" dirty="0"/>
              <a:t>의 경우 두개의 </a:t>
            </a:r>
            <a:r>
              <a:rPr lang="en-US" altLang="ko-KR" dirty="0"/>
              <a:t>clock</a:t>
            </a:r>
            <a:r>
              <a:rPr lang="ko-KR" altLang="en-US" dirty="0"/>
              <a:t>으로 설계를 해보고 시뮬레이션 </a:t>
            </a:r>
            <a:r>
              <a:rPr lang="ko-KR" altLang="en-US" dirty="0" err="1"/>
              <a:t>돌리는게</a:t>
            </a:r>
            <a:r>
              <a:rPr lang="ko-KR" altLang="en-US" dirty="0"/>
              <a:t> 새로웠고</a:t>
            </a:r>
            <a:r>
              <a:rPr lang="en-US" altLang="ko-KR" dirty="0"/>
              <a:t>, clock</a:t>
            </a:r>
            <a:r>
              <a:rPr lang="ko-KR" altLang="en-US" dirty="0"/>
              <a:t>의 역할에 대해서 더 확실하게 알 수 있는 계기가 되었다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Read</a:t>
            </a:r>
            <a:r>
              <a:rPr lang="ko-KR" altLang="en-US" dirty="0"/>
              <a:t>와 </a:t>
            </a:r>
            <a:r>
              <a:rPr lang="en-US" altLang="ko-KR" dirty="0"/>
              <a:t>write </a:t>
            </a:r>
            <a:r>
              <a:rPr lang="ko-KR" altLang="en-US" dirty="0"/>
              <a:t>가 </a:t>
            </a:r>
            <a:r>
              <a:rPr lang="en-US" altLang="ko-KR" dirty="0"/>
              <a:t>dual-address</a:t>
            </a:r>
            <a:r>
              <a:rPr lang="ko-KR" altLang="en-US" dirty="0"/>
              <a:t>로 존재할 경우</a:t>
            </a:r>
            <a:r>
              <a:rPr lang="en-US" altLang="ko-KR" dirty="0"/>
              <a:t>, read</a:t>
            </a:r>
            <a:r>
              <a:rPr lang="ko-KR" altLang="en-US" dirty="0"/>
              <a:t>는 </a:t>
            </a:r>
            <a:r>
              <a:rPr lang="en-US" altLang="ko-KR" dirty="0"/>
              <a:t>register</a:t>
            </a:r>
            <a:r>
              <a:rPr lang="ko-KR" altLang="en-US" dirty="0"/>
              <a:t>을 지나와야 해서 한 </a:t>
            </a:r>
            <a:r>
              <a:rPr lang="en-US" altLang="ko-KR" dirty="0"/>
              <a:t>output</a:t>
            </a:r>
            <a:r>
              <a:rPr lang="ko-KR" altLang="en-US" dirty="0"/>
              <a:t>이 바로 </a:t>
            </a:r>
            <a:r>
              <a:rPr lang="ko-KR" altLang="en-US" dirty="0" err="1"/>
              <a:t>나오는것이</a:t>
            </a:r>
            <a:r>
              <a:rPr lang="ko-KR" altLang="en-US" dirty="0"/>
              <a:t> 아닌 한 </a:t>
            </a:r>
            <a:r>
              <a:rPr lang="en-US" altLang="ko-KR" dirty="0"/>
              <a:t>clock</a:t>
            </a:r>
            <a:r>
              <a:rPr lang="ko-KR" altLang="en-US" dirty="0"/>
              <a:t>쉬었다고 나온다는 것이 인상 깊었다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RAM</a:t>
            </a:r>
            <a:r>
              <a:rPr lang="ko-KR" altLang="en-US" dirty="0"/>
              <a:t>에 대해서 </a:t>
            </a:r>
            <a:r>
              <a:rPr lang="en-US" altLang="ko-KR" dirty="0"/>
              <a:t>VHDL </a:t>
            </a:r>
            <a:r>
              <a:rPr lang="ko-KR" altLang="en-US" dirty="0"/>
              <a:t>코드와 </a:t>
            </a:r>
            <a:r>
              <a:rPr lang="en-US" altLang="ko-KR" dirty="0"/>
              <a:t>RTL viewer</a:t>
            </a:r>
            <a:r>
              <a:rPr lang="ko-KR" altLang="en-US" dirty="0"/>
              <a:t>을 통해서 정확하게 이해할 수 있게 되었고</a:t>
            </a:r>
            <a:r>
              <a:rPr lang="en-US" altLang="ko-KR" dirty="0"/>
              <a:t>, RAM</a:t>
            </a:r>
            <a:r>
              <a:rPr lang="ko-KR" altLang="en-US" dirty="0"/>
              <a:t>의 다른 여러가지 종류에 대해서도 구현을 해보면서 </a:t>
            </a:r>
            <a:r>
              <a:rPr lang="en-US" altLang="ko-KR" dirty="0"/>
              <a:t>RAM</a:t>
            </a:r>
            <a:r>
              <a:rPr lang="ko-KR" altLang="en-US" dirty="0"/>
              <a:t>에 대한 이해도를 높이고 싶다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99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DEBA5-A70A-4625-B6BB-E78BA310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06-1 Async RAM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A25EDF-C53C-4AFB-91D8-B1032800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3" y="1690687"/>
            <a:ext cx="6026818" cy="4748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C827E-89C1-40D3-A0D4-6252DF07A261}"/>
              </a:ext>
            </a:extLst>
          </p:cNvPr>
          <p:cNvSpPr txBox="1"/>
          <p:nvPr/>
        </p:nvSpPr>
        <p:spPr>
          <a:xfrm>
            <a:off x="6229851" y="1027906"/>
            <a:ext cx="57591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Asyn</a:t>
            </a:r>
            <a:r>
              <a:rPr lang="en-US" altLang="ko-KR" dirty="0"/>
              <a:t>: Clock</a:t>
            </a:r>
            <a:r>
              <a:rPr lang="ko-KR" altLang="en-US" dirty="0"/>
              <a:t>에 영향을 받지 않고</a:t>
            </a:r>
            <a:r>
              <a:rPr lang="en-US" altLang="ko-KR" dirty="0"/>
              <a:t> input</a:t>
            </a:r>
            <a:r>
              <a:rPr lang="ko-KR" altLang="en-US" dirty="0"/>
              <a:t>값에 따라서 </a:t>
            </a:r>
            <a:r>
              <a:rPr lang="en-US" altLang="ko-KR" dirty="0"/>
              <a:t>output</a:t>
            </a:r>
            <a:r>
              <a:rPr lang="ko-KR" altLang="en-US" dirty="0"/>
              <a:t>에 반영 </a:t>
            </a:r>
            <a:r>
              <a:rPr lang="en-US" altLang="ko-KR" dirty="0"/>
              <a:t>-&gt; </a:t>
            </a:r>
            <a:r>
              <a:rPr lang="en-US" altLang="ko-KR" dirty="0" err="1"/>
              <a:t>data_out</a:t>
            </a:r>
            <a:r>
              <a:rPr lang="ko-KR" altLang="en-US" dirty="0"/>
              <a:t>의 값이 </a:t>
            </a:r>
            <a:r>
              <a:rPr lang="en-US" altLang="ko-KR" dirty="0" err="1"/>
              <a:t>wr</a:t>
            </a:r>
            <a:r>
              <a:rPr lang="ko-KR" altLang="en-US" dirty="0"/>
              <a:t>의 변화에 맞춰 즉각 변화</a:t>
            </a:r>
            <a:r>
              <a:rPr lang="en-US" altLang="ko-KR" dirty="0"/>
              <a:t>(clock</a:t>
            </a:r>
            <a:r>
              <a:rPr lang="ko-KR" altLang="en-US" dirty="0"/>
              <a:t>에 동기화되지 않음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Dual-port</a:t>
            </a:r>
            <a:r>
              <a:rPr lang="en-US" altLang="ko-KR" dirty="0"/>
              <a:t>: </a:t>
            </a:r>
            <a:r>
              <a:rPr lang="en-US" altLang="ko-KR" dirty="0" err="1"/>
              <a:t>data_in</a:t>
            </a:r>
            <a:r>
              <a:rPr lang="en-US" altLang="ko-KR" dirty="0"/>
              <a:t>, </a:t>
            </a:r>
            <a:r>
              <a:rPr lang="en-US" altLang="ko-KR" dirty="0" err="1"/>
              <a:t>data_out</a:t>
            </a:r>
            <a:r>
              <a:rPr lang="ko-KR" altLang="en-US" dirty="0"/>
              <a:t>으로 입력 </a:t>
            </a:r>
            <a:r>
              <a:rPr lang="en-US" altLang="ko-KR" dirty="0"/>
              <a:t>port</a:t>
            </a:r>
            <a:r>
              <a:rPr lang="ko-KR" altLang="en-US" dirty="0"/>
              <a:t>와 출력 </a:t>
            </a:r>
            <a:r>
              <a:rPr lang="en-US" altLang="ko-KR" dirty="0"/>
              <a:t>port</a:t>
            </a:r>
            <a:r>
              <a:rPr lang="ko-KR" altLang="en-US" dirty="0"/>
              <a:t>을 </a:t>
            </a:r>
            <a:r>
              <a:rPr lang="en-US" altLang="ko-KR" dirty="0"/>
              <a:t>8</a:t>
            </a:r>
            <a:r>
              <a:rPr lang="ko-KR" altLang="en-US" dirty="0"/>
              <a:t>비트의 크기로 분리하여 나타냄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Single-address</a:t>
            </a:r>
            <a:r>
              <a:rPr lang="en-US" altLang="ko-KR" dirty="0"/>
              <a:t>: Write</a:t>
            </a:r>
            <a:r>
              <a:rPr lang="ko-KR" altLang="en-US" dirty="0"/>
              <a:t>와 </a:t>
            </a:r>
            <a:r>
              <a:rPr lang="en-US" altLang="ko-KR" dirty="0"/>
              <a:t>read</a:t>
            </a:r>
            <a:r>
              <a:rPr lang="ko-KR" altLang="en-US" dirty="0"/>
              <a:t>를 하나의 </a:t>
            </a:r>
            <a:r>
              <a:rPr lang="en-US" altLang="ko-KR" dirty="0"/>
              <a:t>address line</a:t>
            </a:r>
            <a:r>
              <a:rPr lang="ko-KR" altLang="en-US" dirty="0"/>
              <a:t>으로</a:t>
            </a:r>
            <a:r>
              <a:rPr lang="en-US" altLang="ko-KR" dirty="0"/>
              <a:t> identify -&gt; address port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비트로 하나만 정의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&lt;Architecture&gt;</a:t>
            </a:r>
          </a:p>
          <a:p>
            <a:endParaRPr lang="en-US" altLang="ko-KR" dirty="0"/>
          </a:p>
          <a:p>
            <a:r>
              <a:rPr lang="en-US" altLang="ko-KR" b="1" dirty="0"/>
              <a:t>MEM</a:t>
            </a:r>
            <a:r>
              <a:rPr lang="ko-KR" altLang="en-US" dirty="0"/>
              <a:t>라고 하는 데이터 타입 규정</a:t>
            </a:r>
            <a:r>
              <a:rPr lang="en-US" altLang="ko-KR" dirty="0"/>
              <a:t>. 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8bit</a:t>
            </a:r>
            <a:r>
              <a:rPr lang="ko-KR" altLang="en-US" dirty="0"/>
              <a:t> </a:t>
            </a:r>
            <a:r>
              <a:rPr lang="en-US" altLang="ko-KR" dirty="0"/>
              <a:t>word </a:t>
            </a:r>
            <a:r>
              <a:rPr lang="ko-KR" altLang="en-US" dirty="0"/>
              <a:t>을 </a:t>
            </a:r>
            <a:r>
              <a:rPr lang="en-US" altLang="ko-KR" dirty="0"/>
              <a:t>256</a:t>
            </a:r>
            <a:r>
              <a:rPr lang="ko-KR" altLang="en-US" dirty="0"/>
              <a:t>개의 </a:t>
            </a:r>
            <a:r>
              <a:rPr lang="en-US" altLang="ko-KR" dirty="0"/>
              <a:t>address array</a:t>
            </a:r>
            <a:r>
              <a:rPr lang="ko-KR" altLang="en-US" dirty="0"/>
              <a:t>로 정의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MEM</a:t>
            </a:r>
            <a:r>
              <a:rPr lang="ko-KR" altLang="en-US" dirty="0"/>
              <a:t>이라는 데이터 타입을 가지는 </a:t>
            </a:r>
            <a:r>
              <a:rPr lang="en-US" altLang="ko-KR" b="1" dirty="0" err="1"/>
              <a:t>ram_block</a:t>
            </a:r>
            <a:r>
              <a:rPr lang="en-US" altLang="ko-KR" b="1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&lt;Begin&gt;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clock</a:t>
            </a:r>
            <a:r>
              <a:rPr lang="ko-KR" altLang="en-US" dirty="0"/>
              <a:t>이 아닌 </a:t>
            </a:r>
            <a:r>
              <a:rPr lang="en-US" altLang="ko-KR" dirty="0" err="1"/>
              <a:t>wr</a:t>
            </a:r>
            <a:r>
              <a:rPr lang="ko-KR" altLang="en-US" dirty="0"/>
              <a:t> 에 의해서 </a:t>
            </a:r>
            <a:r>
              <a:rPr lang="en-US" altLang="ko-KR" dirty="0"/>
              <a:t>write</a:t>
            </a:r>
            <a:r>
              <a:rPr lang="ko-KR" altLang="en-US" dirty="0"/>
              <a:t>와 </a:t>
            </a:r>
            <a:r>
              <a:rPr lang="en-US" altLang="ko-KR" dirty="0"/>
              <a:t>read</a:t>
            </a:r>
            <a:r>
              <a:rPr lang="ko-KR" altLang="en-US" dirty="0"/>
              <a:t>가 동작함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Clock</a:t>
            </a:r>
            <a:r>
              <a:rPr lang="ko-KR" altLang="en-US" dirty="0"/>
              <a:t>에 동기화되지 않는 </a:t>
            </a:r>
            <a:r>
              <a:rPr lang="en-US" altLang="ko-KR" dirty="0" err="1"/>
              <a:t>Asyn</a:t>
            </a:r>
            <a:r>
              <a:rPr lang="en-US" altLang="ko-KR" dirty="0"/>
              <a:t> RAM </a:t>
            </a:r>
          </a:p>
        </p:txBody>
      </p:sp>
    </p:spTree>
    <p:extLst>
      <p:ext uri="{BB962C8B-B14F-4D97-AF65-F5344CB8AC3E}">
        <p14:creationId xmlns:p14="http://schemas.microsoft.com/office/powerpoint/2010/main" val="216466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DEBA5-A70A-4625-B6BB-E78BA310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06-1 Async RAM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09A08B-C42F-4A3F-816D-537D0488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18" y="1260499"/>
            <a:ext cx="10174204" cy="251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2C7C4-7262-47CE-A3E5-1BC9DECCBC37}"/>
              </a:ext>
            </a:extLst>
          </p:cNvPr>
          <p:cNvSpPr txBox="1"/>
          <p:nvPr/>
        </p:nvSpPr>
        <p:spPr>
          <a:xfrm>
            <a:off x="240631" y="4092038"/>
            <a:ext cx="117107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&lt;RTL viewer&gt;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err="1"/>
              <a:t>Asyn</a:t>
            </a:r>
            <a:r>
              <a:rPr lang="en-US" altLang="ko-KR" b="1" dirty="0"/>
              <a:t>: </a:t>
            </a:r>
            <a:r>
              <a:rPr lang="en-US" altLang="ko-KR" dirty="0"/>
              <a:t>Cyclone IV</a:t>
            </a:r>
            <a:r>
              <a:rPr lang="ko-KR" altLang="en-US" dirty="0"/>
              <a:t>에 내장된 </a:t>
            </a:r>
            <a:r>
              <a:rPr lang="en-US" altLang="ko-KR" dirty="0"/>
              <a:t>ASYNC_RAM(</a:t>
            </a:r>
            <a:r>
              <a:rPr lang="en-US" altLang="ko-KR" dirty="0" err="1"/>
              <a:t>Asyn</a:t>
            </a:r>
            <a:r>
              <a:rPr lang="en-US" altLang="ko-KR" dirty="0"/>
              <a:t>, Dual-port, Single Address)</a:t>
            </a:r>
            <a:r>
              <a:rPr lang="ko-KR" altLang="en-US" dirty="0"/>
              <a:t>을 활용했음을 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clock</a:t>
            </a:r>
            <a:r>
              <a:rPr lang="ko-KR" altLang="en-US" dirty="0"/>
              <a:t>에 동기화되지 않은 채</a:t>
            </a:r>
            <a:r>
              <a:rPr lang="en-US" altLang="ko-KR" dirty="0"/>
              <a:t>, input</a:t>
            </a:r>
            <a:r>
              <a:rPr lang="ko-KR" altLang="en-US" dirty="0"/>
              <a:t>값이 </a:t>
            </a:r>
            <a:r>
              <a:rPr lang="ko-KR" altLang="en-US" dirty="0" err="1"/>
              <a:t>바뀔때</a:t>
            </a:r>
            <a:r>
              <a:rPr lang="ko-KR" altLang="en-US" dirty="0"/>
              <a:t> </a:t>
            </a:r>
            <a:r>
              <a:rPr lang="en-US" altLang="ko-KR" dirty="0"/>
              <a:t>output</a:t>
            </a:r>
            <a:r>
              <a:rPr lang="ko-KR" altLang="en-US" dirty="0"/>
              <a:t>값도 바뀐다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Dual-port:</a:t>
            </a:r>
            <a:r>
              <a:rPr lang="en-US" altLang="ko-KR" dirty="0"/>
              <a:t> data-in, data-out port</a:t>
            </a:r>
            <a:r>
              <a:rPr lang="ko-KR" altLang="en-US" dirty="0"/>
              <a:t>가 따로 설정 되어있다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Single Address:</a:t>
            </a:r>
            <a:r>
              <a:rPr lang="en-US" altLang="ko-KR" dirty="0"/>
              <a:t> Read</a:t>
            </a:r>
            <a:r>
              <a:rPr lang="ko-KR" altLang="en-US" dirty="0"/>
              <a:t>와 </a:t>
            </a:r>
            <a:r>
              <a:rPr lang="en-US" altLang="ko-KR" dirty="0"/>
              <a:t>write</a:t>
            </a:r>
            <a:r>
              <a:rPr lang="ko-KR" altLang="en-US" dirty="0"/>
              <a:t>을 하나의 </a:t>
            </a:r>
            <a:r>
              <a:rPr lang="en-US" altLang="ko-KR" dirty="0"/>
              <a:t>address port</a:t>
            </a:r>
            <a:r>
              <a:rPr lang="ko-KR" altLang="en-US" dirty="0"/>
              <a:t> 로 사용</a:t>
            </a:r>
            <a:r>
              <a:rPr lang="en-US" altLang="ko-KR" dirty="0"/>
              <a:t>. RAM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address port</a:t>
            </a:r>
            <a:r>
              <a:rPr lang="ko-KR" altLang="en-US" dirty="0"/>
              <a:t>만이 연결되어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&lt;Process&gt;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Write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 err="1"/>
              <a:t>data_in</a:t>
            </a:r>
            <a:r>
              <a:rPr lang="ko-KR" altLang="en-US" dirty="0"/>
              <a:t>의 값을 </a:t>
            </a:r>
            <a:r>
              <a:rPr lang="en-US" altLang="ko-KR" dirty="0" err="1"/>
              <a:t>ram_block</a:t>
            </a:r>
            <a:r>
              <a:rPr lang="ko-KR" altLang="en-US" dirty="0"/>
              <a:t>의 </a:t>
            </a:r>
            <a:r>
              <a:rPr lang="en-US" altLang="ko-KR" dirty="0"/>
              <a:t>address</a:t>
            </a:r>
            <a:r>
              <a:rPr lang="ko-KR" altLang="en-US" dirty="0"/>
              <a:t>에 할당</a:t>
            </a:r>
            <a:r>
              <a:rPr lang="en-US" altLang="ko-KR" dirty="0"/>
              <a:t>, </a:t>
            </a:r>
            <a:r>
              <a:rPr lang="en-US" altLang="ko-KR" dirty="0" err="1"/>
              <a:t>data_out</a:t>
            </a:r>
            <a:r>
              <a:rPr lang="ko-KR" altLang="en-US" dirty="0"/>
              <a:t>에서는 </a:t>
            </a:r>
            <a:r>
              <a:rPr lang="en-US" altLang="ko-KR" dirty="0"/>
              <a:t>z</a:t>
            </a:r>
            <a:r>
              <a:rPr lang="ko-KR" altLang="en-US" dirty="0"/>
              <a:t>의 값을 할당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Write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(Read = 1) </a:t>
            </a:r>
            <a:r>
              <a:rPr lang="en-US" altLang="ko-KR" dirty="0" err="1"/>
              <a:t>ram_block</a:t>
            </a:r>
            <a:r>
              <a:rPr lang="ko-KR" altLang="en-US" dirty="0"/>
              <a:t>의 </a:t>
            </a:r>
            <a:r>
              <a:rPr lang="en-US" altLang="ko-KR" dirty="0"/>
              <a:t>address</a:t>
            </a:r>
            <a:r>
              <a:rPr lang="ko-KR" altLang="en-US" dirty="0"/>
              <a:t> 위치의 값에 </a:t>
            </a:r>
            <a:r>
              <a:rPr lang="en-US" altLang="ko-KR" dirty="0" err="1"/>
              <a:t>data_out</a:t>
            </a:r>
            <a:r>
              <a:rPr lang="ko-KR" altLang="en-US" dirty="0"/>
              <a:t>에 실어서 </a:t>
            </a:r>
            <a:r>
              <a:rPr lang="en-US" altLang="ko-KR" dirty="0"/>
              <a:t>read out </a:t>
            </a:r>
            <a:r>
              <a:rPr lang="ko-KR" altLang="en-US" dirty="0"/>
              <a:t>할 수 있도록 해준다</a:t>
            </a:r>
            <a:r>
              <a:rPr lang="en-US" altLang="ko-KR" dirty="0"/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9588DE-E081-4C7C-BA32-28D9D99F1F9A}"/>
              </a:ext>
            </a:extLst>
          </p:cNvPr>
          <p:cNvCxnSpPr>
            <a:cxnSpLocks/>
          </p:cNvCxnSpPr>
          <p:nvPr/>
        </p:nvCxnSpPr>
        <p:spPr>
          <a:xfrm flipH="1" flipV="1">
            <a:off x="5454314" y="3429000"/>
            <a:ext cx="641685" cy="7674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1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DEBA5-A70A-4625-B6BB-E78BA310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7481"/>
            <a:ext cx="10515600" cy="1325563"/>
          </a:xfrm>
        </p:spPr>
        <p:txBody>
          <a:bodyPr/>
          <a:lstStyle/>
          <a:p>
            <a:r>
              <a:rPr lang="en-US" altLang="ko-KR" dirty="0"/>
              <a:t>06-1 Async RAM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2C7C4-7262-47CE-A3E5-1BC9DECCBC37}"/>
              </a:ext>
            </a:extLst>
          </p:cNvPr>
          <p:cNvSpPr txBox="1"/>
          <p:nvPr/>
        </p:nvSpPr>
        <p:spPr>
          <a:xfrm>
            <a:off x="240631" y="2887682"/>
            <a:ext cx="117107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&lt;Simulation&gt;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err="1"/>
              <a:t>wr</a:t>
            </a:r>
            <a:r>
              <a:rPr lang="en-US" altLang="ko-KR" b="1" dirty="0"/>
              <a:t> = 0: </a:t>
            </a:r>
            <a:r>
              <a:rPr lang="ko-KR" altLang="en-US" dirty="0"/>
              <a:t>저장된 값이 없기 때문에 </a:t>
            </a:r>
            <a:r>
              <a:rPr lang="en-US" altLang="ko-KR" dirty="0"/>
              <a:t>output</a:t>
            </a:r>
            <a:r>
              <a:rPr lang="ko-KR" altLang="en-US" dirty="0"/>
              <a:t>의 값이 나오지 않음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err="1"/>
              <a:t>wr</a:t>
            </a:r>
            <a:r>
              <a:rPr lang="en-US" altLang="ko-KR" b="1" dirty="0"/>
              <a:t> = 1: </a:t>
            </a:r>
            <a:r>
              <a:rPr lang="ko-KR" altLang="en-US" dirty="0"/>
              <a:t>최초로 변하는 시점에서 </a:t>
            </a:r>
            <a:r>
              <a:rPr lang="en-US" altLang="ko-KR" dirty="0"/>
              <a:t>address = 00000001, </a:t>
            </a:r>
            <a:r>
              <a:rPr lang="en-US" altLang="ko-KR" dirty="0" err="1"/>
              <a:t>data_in</a:t>
            </a:r>
            <a:r>
              <a:rPr lang="en-US" altLang="ko-KR" dirty="0"/>
              <a:t>= 00000000 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en-US" altLang="ko-KR" dirty="0" err="1"/>
              <a:t>data_out</a:t>
            </a:r>
            <a:r>
              <a:rPr lang="ko-KR" altLang="en-US" dirty="0"/>
              <a:t>값은 </a:t>
            </a:r>
            <a:r>
              <a:rPr lang="en-US" altLang="ko-KR" dirty="0"/>
              <a:t>Z</a:t>
            </a:r>
            <a:r>
              <a:rPr lang="ko-KR" altLang="en-US" dirty="0"/>
              <a:t>임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약간의 </a:t>
            </a:r>
            <a:r>
              <a:rPr lang="en-US" altLang="ko-KR" dirty="0"/>
              <a:t>delay </a:t>
            </a:r>
            <a:r>
              <a:rPr lang="ko-KR" altLang="en-US" dirty="0"/>
              <a:t>발생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이후 </a:t>
            </a:r>
            <a:r>
              <a:rPr lang="en-US" altLang="ko-KR" dirty="0" err="1"/>
              <a:t>Data_in</a:t>
            </a:r>
            <a:r>
              <a:rPr lang="ko-KR" altLang="en-US" dirty="0"/>
              <a:t>은 </a:t>
            </a:r>
            <a:r>
              <a:rPr lang="en-US" altLang="ko-KR" dirty="0"/>
              <a:t>10100000</a:t>
            </a:r>
            <a:r>
              <a:rPr lang="ko-KR" altLang="en-US" dirty="0"/>
              <a:t>으로 바뀌고 이를 </a:t>
            </a:r>
            <a:r>
              <a:rPr lang="en-US" altLang="ko-KR" dirty="0"/>
              <a:t>address 00000001</a:t>
            </a:r>
            <a:r>
              <a:rPr lang="ko-KR" altLang="en-US" dirty="0"/>
              <a:t>에 저장함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err="1"/>
              <a:t>wr</a:t>
            </a:r>
            <a:r>
              <a:rPr lang="en-US" altLang="ko-KR" b="1" dirty="0"/>
              <a:t> = 0: </a:t>
            </a:r>
            <a:r>
              <a:rPr lang="ko-KR" altLang="en-US" dirty="0"/>
              <a:t>다시 바뀌었기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r>
              <a:rPr lang="en-US" altLang="ko-KR" dirty="0"/>
              <a:t>address 00000001</a:t>
            </a:r>
            <a:r>
              <a:rPr lang="ko-KR" altLang="en-US" dirty="0"/>
              <a:t>에 저장된 값을 </a:t>
            </a:r>
            <a:r>
              <a:rPr lang="en-US" altLang="ko-KR" dirty="0"/>
              <a:t>read </a:t>
            </a:r>
            <a:r>
              <a:rPr lang="ko-KR" altLang="en-US" dirty="0"/>
              <a:t>함 </a:t>
            </a:r>
            <a:r>
              <a:rPr lang="en-US" altLang="ko-KR" dirty="0"/>
              <a:t>-&gt; </a:t>
            </a:r>
            <a:r>
              <a:rPr lang="en-US" altLang="ko-KR" dirty="0" err="1"/>
              <a:t>data_out</a:t>
            </a:r>
            <a:r>
              <a:rPr lang="en-US" altLang="ko-KR" dirty="0"/>
              <a:t> = 10100000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약간의 </a:t>
            </a:r>
            <a:r>
              <a:rPr lang="en-US" altLang="ko-KR" dirty="0"/>
              <a:t>delay </a:t>
            </a:r>
            <a:r>
              <a:rPr lang="ko-KR" altLang="en-US" dirty="0"/>
              <a:t>발생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err="1"/>
              <a:t>wr</a:t>
            </a:r>
            <a:r>
              <a:rPr lang="en-US" altLang="ko-KR" b="1" dirty="0"/>
              <a:t> = 0: </a:t>
            </a:r>
            <a:r>
              <a:rPr lang="en-US" altLang="ko-KR" dirty="0"/>
              <a:t>Address </a:t>
            </a:r>
            <a:r>
              <a:rPr lang="ko-KR" altLang="en-US" dirty="0"/>
              <a:t>값이 바뀌고</a:t>
            </a:r>
            <a:r>
              <a:rPr lang="en-US" altLang="ko-KR" dirty="0"/>
              <a:t> </a:t>
            </a:r>
            <a:r>
              <a:rPr lang="en-US" altLang="ko-KR" dirty="0" err="1"/>
              <a:t>wr</a:t>
            </a:r>
            <a:r>
              <a:rPr lang="en-US" altLang="ko-KR" dirty="0"/>
              <a:t> = 0</a:t>
            </a:r>
            <a:r>
              <a:rPr lang="ko-KR" altLang="en-US" dirty="0"/>
              <a:t>이기 때문에 </a:t>
            </a:r>
            <a:r>
              <a:rPr lang="en-US" altLang="ko-KR" dirty="0"/>
              <a:t>output </a:t>
            </a:r>
            <a:r>
              <a:rPr lang="ko-KR" altLang="en-US" dirty="0"/>
              <a:t>값은 나오지 않게 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err="1"/>
              <a:t>wr</a:t>
            </a:r>
            <a:r>
              <a:rPr lang="en-US" altLang="ko-KR" b="1" dirty="0"/>
              <a:t> = 1: </a:t>
            </a:r>
            <a:r>
              <a:rPr lang="en-US" altLang="ko-KR" dirty="0"/>
              <a:t>Write</a:t>
            </a:r>
            <a:r>
              <a:rPr lang="ko-KR" altLang="en-US" dirty="0"/>
              <a:t>가 다시 </a:t>
            </a:r>
            <a:r>
              <a:rPr lang="en-US" altLang="ko-KR" dirty="0"/>
              <a:t>1</a:t>
            </a:r>
            <a:r>
              <a:rPr lang="ko-KR" altLang="en-US" dirty="0"/>
              <a:t>이 되어</a:t>
            </a:r>
            <a:r>
              <a:rPr lang="en-US" altLang="ko-KR" dirty="0"/>
              <a:t> address 00000010</a:t>
            </a:r>
            <a:r>
              <a:rPr lang="ko-KR" altLang="en-US" dirty="0"/>
              <a:t>에 </a:t>
            </a:r>
            <a:r>
              <a:rPr lang="en-US" altLang="ko-KR" dirty="0"/>
              <a:t>10100000</a:t>
            </a:r>
            <a:r>
              <a:rPr lang="ko-KR" altLang="en-US" dirty="0"/>
              <a:t>을 저장함</a:t>
            </a:r>
            <a:r>
              <a:rPr lang="en-US" altLang="ko-KR" dirty="0"/>
              <a:t>, </a:t>
            </a:r>
            <a:r>
              <a:rPr lang="en-US" altLang="ko-KR" dirty="0" err="1"/>
              <a:t>data_out</a:t>
            </a:r>
            <a:r>
              <a:rPr lang="ko-KR" altLang="en-US" dirty="0"/>
              <a:t>의 값은 </a:t>
            </a:r>
            <a:r>
              <a:rPr lang="en-US" altLang="ko-KR" dirty="0"/>
              <a:t>Z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약간의 </a:t>
            </a:r>
            <a:r>
              <a:rPr lang="en-US" altLang="ko-KR" dirty="0"/>
              <a:t>delay </a:t>
            </a:r>
            <a:r>
              <a:rPr lang="ko-KR" altLang="en-US" dirty="0"/>
              <a:t>발생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이후 </a:t>
            </a:r>
            <a:r>
              <a:rPr lang="en-US" altLang="ko-KR" dirty="0" err="1"/>
              <a:t>Data_in</a:t>
            </a:r>
            <a:r>
              <a:rPr lang="ko-KR" altLang="en-US" dirty="0"/>
              <a:t>은 </a:t>
            </a:r>
            <a:r>
              <a:rPr lang="en-US" altLang="ko-KR" dirty="0"/>
              <a:t>11101011</a:t>
            </a:r>
            <a:r>
              <a:rPr lang="ko-KR" altLang="en-US" dirty="0"/>
              <a:t>로 바뀜 이를 </a:t>
            </a:r>
            <a:r>
              <a:rPr lang="en-US" altLang="ko-KR" dirty="0"/>
              <a:t>address 00000010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이후 </a:t>
            </a:r>
            <a:r>
              <a:rPr lang="en-US" altLang="ko-KR" dirty="0"/>
              <a:t>address </a:t>
            </a:r>
            <a:r>
              <a:rPr lang="ko-KR" altLang="en-US" dirty="0"/>
              <a:t>주소가 </a:t>
            </a:r>
            <a:r>
              <a:rPr lang="en-US" altLang="ko-KR" dirty="0"/>
              <a:t>00000011</a:t>
            </a:r>
            <a:r>
              <a:rPr lang="ko-KR" altLang="en-US" dirty="0"/>
              <a:t>로 바뀜 </a:t>
            </a:r>
            <a:r>
              <a:rPr lang="en-US" altLang="ko-KR" dirty="0" err="1"/>
              <a:t>data_in</a:t>
            </a:r>
            <a:r>
              <a:rPr lang="ko-KR" altLang="en-US" dirty="0"/>
              <a:t>을 바뀐 </a:t>
            </a:r>
            <a:r>
              <a:rPr lang="en-US" altLang="ko-KR" dirty="0"/>
              <a:t>address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err="1"/>
              <a:t>wr</a:t>
            </a:r>
            <a:r>
              <a:rPr lang="en-US" altLang="ko-KR" b="1" dirty="0"/>
              <a:t> = 0: </a:t>
            </a:r>
            <a:r>
              <a:rPr lang="en-US" altLang="ko-KR" dirty="0"/>
              <a:t>Address </a:t>
            </a:r>
            <a:r>
              <a:rPr lang="ko-KR" altLang="en-US" dirty="0"/>
              <a:t>값은 </a:t>
            </a:r>
            <a:r>
              <a:rPr lang="en-US" altLang="ko-KR" dirty="0"/>
              <a:t>00000011 </a:t>
            </a:r>
            <a:r>
              <a:rPr lang="ko-KR" altLang="en-US" dirty="0"/>
              <a:t>에 </a:t>
            </a:r>
            <a:r>
              <a:rPr lang="ko-KR" altLang="en-US" dirty="0" err="1"/>
              <a:t>저장되어있는</a:t>
            </a:r>
            <a:r>
              <a:rPr lang="ko-KR" altLang="en-US" dirty="0"/>
              <a:t> </a:t>
            </a:r>
            <a:r>
              <a:rPr lang="en-US" altLang="ko-KR" dirty="0"/>
              <a:t>11101011</a:t>
            </a:r>
            <a:r>
              <a:rPr lang="ko-KR" altLang="en-US" dirty="0"/>
              <a:t>의 값을 </a:t>
            </a:r>
            <a:r>
              <a:rPr lang="en-US" altLang="ko-KR" dirty="0"/>
              <a:t>Read 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err="1"/>
              <a:t>wr</a:t>
            </a:r>
            <a:r>
              <a:rPr lang="en-US" altLang="ko-KR" b="1" dirty="0"/>
              <a:t> = 0: </a:t>
            </a:r>
            <a:r>
              <a:rPr lang="en-US" altLang="ko-KR" dirty="0"/>
              <a:t>Address </a:t>
            </a:r>
            <a:r>
              <a:rPr lang="ko-KR" altLang="en-US" dirty="0"/>
              <a:t>값이 바뀌면 </a:t>
            </a:r>
            <a:r>
              <a:rPr lang="en-US" altLang="ko-KR" dirty="0"/>
              <a:t>output</a:t>
            </a:r>
            <a:r>
              <a:rPr lang="ko-KR" altLang="en-US" dirty="0"/>
              <a:t>값은 나오지 않게 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C4B6BB-5DC4-4EE1-B9D6-633444F74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044"/>
            <a:ext cx="12192000" cy="146206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FDB0E9C-E09E-41BC-A813-903F3DBC605A}"/>
              </a:ext>
            </a:extLst>
          </p:cNvPr>
          <p:cNvCxnSpPr>
            <a:cxnSpLocks/>
          </p:cNvCxnSpPr>
          <p:nvPr/>
        </p:nvCxnSpPr>
        <p:spPr>
          <a:xfrm>
            <a:off x="3413760" y="1408269"/>
            <a:ext cx="0" cy="13868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148C02-6170-418E-9A33-E5FF1612B09D}"/>
              </a:ext>
            </a:extLst>
          </p:cNvPr>
          <p:cNvCxnSpPr>
            <a:cxnSpLocks/>
          </p:cNvCxnSpPr>
          <p:nvPr/>
        </p:nvCxnSpPr>
        <p:spPr>
          <a:xfrm>
            <a:off x="3497580" y="1408269"/>
            <a:ext cx="0" cy="13868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EE6919-672D-4C94-80EF-8A12A49A63AE}"/>
              </a:ext>
            </a:extLst>
          </p:cNvPr>
          <p:cNvCxnSpPr>
            <a:cxnSpLocks/>
          </p:cNvCxnSpPr>
          <p:nvPr/>
        </p:nvCxnSpPr>
        <p:spPr>
          <a:xfrm>
            <a:off x="3863340" y="1408269"/>
            <a:ext cx="0" cy="13868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2DF2F6C-82EB-46CB-A328-203EE6492A13}"/>
              </a:ext>
            </a:extLst>
          </p:cNvPr>
          <p:cNvCxnSpPr>
            <a:cxnSpLocks/>
          </p:cNvCxnSpPr>
          <p:nvPr/>
        </p:nvCxnSpPr>
        <p:spPr>
          <a:xfrm>
            <a:off x="3931920" y="1408269"/>
            <a:ext cx="0" cy="13868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0E720C9-4EF5-4FB4-A755-2ED610F0A030}"/>
              </a:ext>
            </a:extLst>
          </p:cNvPr>
          <p:cNvCxnSpPr>
            <a:cxnSpLocks/>
          </p:cNvCxnSpPr>
          <p:nvPr/>
        </p:nvCxnSpPr>
        <p:spPr>
          <a:xfrm>
            <a:off x="4785360" y="1408269"/>
            <a:ext cx="0" cy="13868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97D473B-A56F-464A-893D-6D13CC97DC04}"/>
              </a:ext>
            </a:extLst>
          </p:cNvPr>
          <p:cNvCxnSpPr>
            <a:cxnSpLocks/>
          </p:cNvCxnSpPr>
          <p:nvPr/>
        </p:nvCxnSpPr>
        <p:spPr>
          <a:xfrm>
            <a:off x="5654040" y="1408269"/>
            <a:ext cx="0" cy="13868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1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C4B6BB-5DC4-4EE1-B9D6-633444F74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044"/>
            <a:ext cx="12192000" cy="1462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68E01-8391-4E19-94B6-A22FDF35E836}"/>
              </a:ext>
            </a:extLst>
          </p:cNvPr>
          <p:cNvSpPr txBox="1"/>
          <p:nvPr/>
        </p:nvSpPr>
        <p:spPr>
          <a:xfrm>
            <a:off x="1058779" y="3429000"/>
            <a:ext cx="1066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결론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 err="1">
                <a:solidFill>
                  <a:srgbClr val="FF0000"/>
                </a:solidFill>
              </a:rPr>
              <a:t>Asyn</a:t>
            </a:r>
            <a:r>
              <a:rPr lang="en-US" altLang="ko-KR" b="1" dirty="0">
                <a:solidFill>
                  <a:srgbClr val="FF0000"/>
                </a:solidFill>
              </a:rPr>
              <a:t> RAM</a:t>
            </a:r>
            <a:r>
              <a:rPr lang="ko-KR" altLang="en-US" b="1" dirty="0">
                <a:solidFill>
                  <a:srgbClr val="FF0000"/>
                </a:solidFill>
              </a:rPr>
              <a:t>은 </a:t>
            </a:r>
            <a:r>
              <a:rPr lang="en-US" altLang="ko-KR" b="1" dirty="0">
                <a:solidFill>
                  <a:srgbClr val="FF0000"/>
                </a:solidFill>
              </a:rPr>
              <a:t>clock</a:t>
            </a:r>
            <a:r>
              <a:rPr lang="ko-KR" altLang="en-US" b="1" dirty="0">
                <a:solidFill>
                  <a:srgbClr val="FF0000"/>
                </a:solidFill>
              </a:rPr>
              <a:t>에 영향을 받지 않고 </a:t>
            </a:r>
            <a:r>
              <a:rPr lang="en-US" altLang="ko-KR" b="1" dirty="0">
                <a:solidFill>
                  <a:srgbClr val="FF0000"/>
                </a:solidFill>
              </a:rPr>
              <a:t>input</a:t>
            </a:r>
            <a:r>
              <a:rPr lang="ko-KR" altLang="en-US" b="1" dirty="0">
                <a:solidFill>
                  <a:srgbClr val="FF0000"/>
                </a:solidFill>
              </a:rPr>
              <a:t>값에 따라서 </a:t>
            </a:r>
            <a:r>
              <a:rPr lang="en-US" altLang="ko-KR" b="1" dirty="0">
                <a:solidFill>
                  <a:srgbClr val="FF0000"/>
                </a:solidFill>
              </a:rPr>
              <a:t>output</a:t>
            </a:r>
            <a:r>
              <a:rPr lang="ko-KR" altLang="en-US" b="1" dirty="0">
                <a:solidFill>
                  <a:srgbClr val="FF0000"/>
                </a:solidFill>
              </a:rPr>
              <a:t>값이 바로 바뀌게 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en-US" altLang="ko-KR" dirty="0" err="1"/>
              <a:t>wr</a:t>
            </a:r>
            <a:r>
              <a:rPr lang="ko-KR" altLang="en-US" dirty="0"/>
              <a:t>의 값에 따라서 </a:t>
            </a:r>
            <a:r>
              <a:rPr lang="en-US" altLang="ko-KR" dirty="0"/>
              <a:t>read</a:t>
            </a:r>
            <a:r>
              <a:rPr lang="ko-KR" altLang="en-US" dirty="0"/>
              <a:t>을 할지 </a:t>
            </a:r>
            <a:r>
              <a:rPr lang="en-US" altLang="ko-KR" dirty="0"/>
              <a:t>write</a:t>
            </a:r>
            <a:r>
              <a:rPr lang="ko-KR" altLang="en-US" dirty="0"/>
              <a:t>을 할지 결정하게 되는데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 err="1"/>
              <a:t>wr</a:t>
            </a:r>
            <a:r>
              <a:rPr lang="en-US" altLang="ko-KR" dirty="0"/>
              <a:t> = 0</a:t>
            </a:r>
            <a:r>
              <a:rPr lang="ko-KR" altLang="en-US" dirty="0"/>
              <a:t>이면 해당 </a:t>
            </a:r>
            <a:r>
              <a:rPr lang="en-US" altLang="ko-KR" dirty="0"/>
              <a:t>address </a:t>
            </a:r>
            <a:r>
              <a:rPr lang="ko-KR" altLang="en-US" dirty="0"/>
              <a:t>내에 있는 </a:t>
            </a:r>
            <a:r>
              <a:rPr lang="en-US" altLang="ko-KR" dirty="0"/>
              <a:t>data</a:t>
            </a:r>
            <a:r>
              <a:rPr lang="ko-KR" altLang="en-US" dirty="0"/>
              <a:t>의 값을 </a:t>
            </a:r>
            <a:r>
              <a:rPr lang="en-US" altLang="ko-KR" dirty="0"/>
              <a:t>read out 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wr</a:t>
            </a:r>
            <a:r>
              <a:rPr lang="en-US" altLang="ko-KR" dirty="0"/>
              <a:t> = 1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address</a:t>
            </a:r>
            <a:r>
              <a:rPr lang="ko-KR" altLang="en-US" dirty="0"/>
              <a:t>에 </a:t>
            </a:r>
            <a:r>
              <a:rPr lang="en-US" altLang="ko-KR" dirty="0" err="1"/>
              <a:t>data_in</a:t>
            </a:r>
            <a:r>
              <a:rPr lang="ko-KR" altLang="en-US" dirty="0"/>
              <a:t>의 값을 저장</a:t>
            </a:r>
            <a:r>
              <a:rPr lang="en-US" altLang="ko-KR" dirty="0"/>
              <a:t>(write) </a:t>
            </a:r>
            <a:r>
              <a:rPr lang="ko-KR" altLang="en-US" dirty="0"/>
              <a:t>해주게 된다</a:t>
            </a:r>
            <a:r>
              <a:rPr lang="en-US" altLang="ko-KR" dirty="0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D51F3BF-9008-4E76-B849-FA166A906BA0}"/>
              </a:ext>
            </a:extLst>
          </p:cNvPr>
          <p:cNvSpPr txBox="1">
            <a:spLocks/>
          </p:cNvSpPr>
          <p:nvPr/>
        </p:nvSpPr>
        <p:spPr>
          <a:xfrm>
            <a:off x="240631" y="74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06-1 Async 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44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DEBA5-A70A-4625-B6BB-E78BA310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26" y="30183"/>
            <a:ext cx="10515600" cy="1325563"/>
          </a:xfrm>
        </p:spPr>
        <p:txBody>
          <a:bodyPr/>
          <a:lstStyle/>
          <a:p>
            <a:r>
              <a:rPr lang="en-US" altLang="ko-KR" dirty="0"/>
              <a:t>06-2 Dual clock RAM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C827E-89C1-40D3-A0D4-6252DF07A261}"/>
              </a:ext>
            </a:extLst>
          </p:cNvPr>
          <p:cNvSpPr txBox="1"/>
          <p:nvPr/>
        </p:nvSpPr>
        <p:spPr>
          <a:xfrm>
            <a:off x="6226558" y="381269"/>
            <a:ext cx="57591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Dual-clock</a:t>
            </a:r>
            <a:r>
              <a:rPr lang="en-US" altLang="ko-KR" dirty="0"/>
              <a:t>: read </a:t>
            </a:r>
            <a:r>
              <a:rPr lang="ko-KR" altLang="en-US" dirty="0"/>
              <a:t>와 </a:t>
            </a:r>
            <a:r>
              <a:rPr lang="en-US" altLang="ko-KR" dirty="0"/>
              <a:t>write</a:t>
            </a:r>
            <a:r>
              <a:rPr lang="ko-KR" altLang="en-US" dirty="0"/>
              <a:t>에 관여하는 </a:t>
            </a:r>
            <a:r>
              <a:rPr lang="en-US" altLang="ko-KR" dirty="0"/>
              <a:t>clock</a:t>
            </a:r>
            <a:r>
              <a:rPr lang="ko-KR" altLang="en-US" dirty="0"/>
              <a:t>을 나누어서 설정하였다</a:t>
            </a:r>
            <a:r>
              <a:rPr lang="en-US" altLang="ko-KR" dirty="0"/>
              <a:t>. Clock1</a:t>
            </a:r>
            <a:r>
              <a:rPr lang="ko-KR" altLang="en-US" dirty="0"/>
              <a:t>은</a:t>
            </a:r>
            <a:r>
              <a:rPr lang="en-US" altLang="ko-KR" dirty="0"/>
              <a:t> write</a:t>
            </a:r>
            <a:r>
              <a:rPr lang="ko-KR" altLang="en-US" dirty="0"/>
              <a:t>에 </a:t>
            </a:r>
            <a:r>
              <a:rPr lang="en-US" altLang="ko-KR" dirty="0"/>
              <a:t>clock2</a:t>
            </a:r>
            <a:r>
              <a:rPr lang="ko-KR" altLang="en-US" dirty="0"/>
              <a:t>는</a:t>
            </a:r>
            <a:r>
              <a:rPr lang="en-US" altLang="ko-KR" dirty="0"/>
              <a:t> read</a:t>
            </a:r>
            <a:r>
              <a:rPr lang="ko-KR" altLang="en-US" dirty="0"/>
              <a:t>에 관여함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Dual-port</a:t>
            </a:r>
            <a:r>
              <a:rPr lang="en-US" altLang="ko-KR" dirty="0"/>
              <a:t>: </a:t>
            </a:r>
            <a:r>
              <a:rPr lang="en-US" altLang="ko-KR" dirty="0" err="1"/>
              <a:t>data_in</a:t>
            </a:r>
            <a:r>
              <a:rPr lang="en-US" altLang="ko-KR" dirty="0"/>
              <a:t>, </a:t>
            </a:r>
            <a:r>
              <a:rPr lang="en-US" altLang="ko-KR" dirty="0" err="1"/>
              <a:t>data_out</a:t>
            </a:r>
            <a:r>
              <a:rPr lang="ko-KR" altLang="en-US" dirty="0"/>
              <a:t>으로 입력 </a:t>
            </a:r>
            <a:r>
              <a:rPr lang="en-US" altLang="ko-KR" dirty="0"/>
              <a:t>port</a:t>
            </a:r>
            <a:r>
              <a:rPr lang="ko-KR" altLang="en-US" dirty="0"/>
              <a:t>와 출력 </a:t>
            </a:r>
            <a:r>
              <a:rPr lang="en-US" altLang="ko-KR" dirty="0"/>
              <a:t>port</a:t>
            </a:r>
            <a:r>
              <a:rPr lang="ko-KR" altLang="en-US" dirty="0"/>
              <a:t>을 </a:t>
            </a:r>
            <a:r>
              <a:rPr lang="en-US" altLang="ko-KR" dirty="0"/>
              <a:t>8</a:t>
            </a:r>
            <a:r>
              <a:rPr lang="ko-KR" altLang="en-US" dirty="0"/>
              <a:t>비트의 크기로 분리하여 나타냄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Dual-address</a:t>
            </a:r>
            <a:r>
              <a:rPr lang="en-US" altLang="ko-KR" dirty="0"/>
              <a:t>: write </a:t>
            </a:r>
            <a:r>
              <a:rPr lang="ko-KR" altLang="en-US" dirty="0"/>
              <a:t>와</a:t>
            </a:r>
            <a:r>
              <a:rPr lang="en-US" altLang="ko-KR" dirty="0"/>
              <a:t> read</a:t>
            </a:r>
            <a:r>
              <a:rPr lang="ko-KR" altLang="en-US" dirty="0"/>
              <a:t>의 </a:t>
            </a:r>
            <a:r>
              <a:rPr lang="en-US" altLang="ko-KR" dirty="0"/>
              <a:t>address</a:t>
            </a:r>
            <a:r>
              <a:rPr lang="ko-KR" altLang="en-US" dirty="0"/>
              <a:t>가 나뉘어져 </a:t>
            </a:r>
            <a:r>
              <a:rPr lang="en-US" altLang="ko-KR" dirty="0"/>
              <a:t>8bit</a:t>
            </a:r>
            <a:r>
              <a:rPr lang="ko-KR" altLang="en-US" dirty="0"/>
              <a:t>씩 나타남 </a:t>
            </a:r>
            <a:r>
              <a:rPr lang="en-US" altLang="ko-KR" dirty="0"/>
              <a:t>(</a:t>
            </a:r>
            <a:r>
              <a:rPr lang="en-US" altLang="ko-KR" dirty="0" err="1"/>
              <a:t>write_address</a:t>
            </a:r>
            <a:r>
              <a:rPr lang="en-US" altLang="ko-KR" dirty="0"/>
              <a:t>, </a:t>
            </a:r>
            <a:r>
              <a:rPr lang="en-US" altLang="ko-KR" dirty="0" err="1"/>
              <a:t>read_address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&lt;Architecture&gt;</a:t>
            </a:r>
          </a:p>
          <a:p>
            <a:endParaRPr lang="en-US" altLang="ko-KR" dirty="0"/>
          </a:p>
          <a:p>
            <a:r>
              <a:rPr lang="en-US" altLang="ko-KR" b="1" dirty="0"/>
              <a:t>MEM</a:t>
            </a:r>
            <a:r>
              <a:rPr lang="ko-KR" altLang="en-US" dirty="0"/>
              <a:t>라고 하는 데이터 타입 규정</a:t>
            </a:r>
            <a:r>
              <a:rPr lang="en-US" altLang="ko-KR" dirty="0"/>
              <a:t>. 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8bit</a:t>
            </a:r>
            <a:r>
              <a:rPr lang="ko-KR" altLang="en-US" dirty="0"/>
              <a:t> </a:t>
            </a:r>
            <a:r>
              <a:rPr lang="en-US" altLang="ko-KR" dirty="0"/>
              <a:t>word </a:t>
            </a:r>
            <a:r>
              <a:rPr lang="ko-KR" altLang="en-US" dirty="0"/>
              <a:t>을 </a:t>
            </a:r>
            <a:r>
              <a:rPr lang="en-US" altLang="ko-KR" dirty="0"/>
              <a:t>256</a:t>
            </a:r>
            <a:r>
              <a:rPr lang="ko-KR" altLang="en-US" dirty="0"/>
              <a:t>개의 </a:t>
            </a:r>
            <a:r>
              <a:rPr lang="en-US" altLang="ko-KR" dirty="0"/>
              <a:t>address array</a:t>
            </a:r>
            <a:r>
              <a:rPr lang="ko-KR" altLang="en-US" dirty="0"/>
              <a:t>로 정의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MEM</a:t>
            </a:r>
            <a:r>
              <a:rPr lang="ko-KR" altLang="en-US" dirty="0"/>
              <a:t>이라는 데이터 타입을 가지는 </a:t>
            </a:r>
            <a:r>
              <a:rPr lang="en-US" altLang="ko-KR" b="1" dirty="0" err="1"/>
              <a:t>ram_block</a:t>
            </a:r>
            <a:r>
              <a:rPr lang="en-US" altLang="ko-KR" b="1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8bit</a:t>
            </a:r>
            <a:r>
              <a:rPr lang="ko-KR" altLang="en-US" dirty="0"/>
              <a:t>의 </a:t>
            </a:r>
            <a:r>
              <a:rPr lang="en-US" altLang="ko-KR" dirty="0" err="1"/>
              <a:t>read_address_reg</a:t>
            </a:r>
            <a:r>
              <a:rPr lang="en-US" altLang="ko-KR" dirty="0"/>
              <a:t> </a:t>
            </a:r>
            <a:r>
              <a:rPr lang="ko-KR" altLang="en-US" dirty="0"/>
              <a:t>선언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&lt;Begin&gt;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Clock1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wr</a:t>
            </a:r>
            <a:r>
              <a:rPr lang="ko-KR" altLang="en-US" dirty="0"/>
              <a:t>에 의해서 </a:t>
            </a:r>
            <a:r>
              <a:rPr lang="en-US" altLang="ko-KR" dirty="0" err="1"/>
              <a:t>data_in</a:t>
            </a:r>
            <a:r>
              <a:rPr lang="ko-KR" altLang="en-US" dirty="0"/>
              <a:t>이 </a:t>
            </a:r>
            <a:r>
              <a:rPr lang="en-US" altLang="ko-KR" dirty="0" err="1"/>
              <a:t>write_address</a:t>
            </a:r>
            <a:r>
              <a:rPr lang="ko-KR" altLang="en-US" dirty="0"/>
              <a:t>에 </a:t>
            </a:r>
            <a:r>
              <a:rPr lang="en-US" altLang="ko-KR" dirty="0"/>
              <a:t>write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Clock2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read_address_reg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가 </a:t>
            </a:r>
            <a:r>
              <a:rPr lang="en-US" altLang="ko-KR" dirty="0"/>
              <a:t>read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read_address_reg</a:t>
            </a:r>
            <a:r>
              <a:rPr lang="ko-KR" altLang="en-US" dirty="0"/>
              <a:t>에 </a:t>
            </a:r>
            <a:r>
              <a:rPr lang="en-US" altLang="ko-KR" dirty="0" err="1"/>
              <a:t>read_address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B3D28-A2B4-4F9D-83BD-74444B70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" y="1417023"/>
            <a:ext cx="5388358" cy="40239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55B4C0-863F-4357-B724-BED16521D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26" y="5440977"/>
            <a:ext cx="5759117" cy="9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4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02C7C4-7262-47CE-A3E5-1BC9DECCBC37}"/>
              </a:ext>
            </a:extLst>
          </p:cNvPr>
          <p:cNvSpPr txBox="1"/>
          <p:nvPr/>
        </p:nvSpPr>
        <p:spPr>
          <a:xfrm>
            <a:off x="240629" y="3718679"/>
            <a:ext cx="117107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&lt;RTL viewer&gt;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Dual-clock: </a:t>
            </a:r>
            <a:r>
              <a:rPr lang="en-US" altLang="ko-KR" dirty="0"/>
              <a:t>Cyclone IV</a:t>
            </a:r>
            <a:r>
              <a:rPr lang="ko-KR" altLang="en-US" dirty="0"/>
              <a:t>에 내장된 </a:t>
            </a:r>
            <a:r>
              <a:rPr lang="en-US" altLang="ko-KR" dirty="0"/>
              <a:t>SYNC_RAM(Clock, Dual-port, Dual Address)</a:t>
            </a:r>
            <a:r>
              <a:rPr lang="ko-KR" altLang="en-US" dirty="0"/>
              <a:t>을 활용했음을 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clock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개로 모두 </a:t>
            </a:r>
            <a:r>
              <a:rPr lang="ko-KR" altLang="en-US" dirty="0" err="1"/>
              <a:t>동기화되어있다</a:t>
            </a:r>
            <a:r>
              <a:rPr lang="en-US" altLang="ko-KR" dirty="0"/>
              <a:t>.(</a:t>
            </a:r>
            <a:r>
              <a:rPr lang="en-US" altLang="ko-KR" dirty="0" err="1"/>
              <a:t>Sycn</a:t>
            </a:r>
            <a:r>
              <a:rPr lang="en-US" altLang="ko-KR" dirty="0"/>
              <a:t> RAM)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Dual-port:</a:t>
            </a:r>
            <a:r>
              <a:rPr lang="en-US" altLang="ko-KR" dirty="0"/>
              <a:t> data-in, data-out port</a:t>
            </a:r>
            <a:r>
              <a:rPr lang="ko-KR" altLang="en-US" dirty="0"/>
              <a:t>가 따로 설정 되어있다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Dual-Address:</a:t>
            </a:r>
            <a:r>
              <a:rPr lang="en-US" altLang="ko-KR" dirty="0"/>
              <a:t> Read address</a:t>
            </a:r>
            <a:r>
              <a:rPr lang="ko-KR" altLang="en-US" dirty="0"/>
              <a:t>와 </a:t>
            </a:r>
            <a:r>
              <a:rPr lang="en-US" altLang="ko-KR" dirty="0"/>
              <a:t>write address</a:t>
            </a:r>
            <a:r>
              <a:rPr lang="ko-KR" altLang="en-US" dirty="0"/>
              <a:t>가 각각의 </a:t>
            </a:r>
            <a:r>
              <a:rPr lang="en-US" altLang="ko-KR" dirty="0"/>
              <a:t>register</a:t>
            </a:r>
            <a:r>
              <a:rPr lang="ko-KR" altLang="en-US" dirty="0"/>
              <a:t>에 따로 연결 되어있다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&lt;Process&gt;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Clock1</a:t>
            </a:r>
            <a:r>
              <a:rPr lang="ko-KR" altLang="en-US" dirty="0"/>
              <a:t>의 </a:t>
            </a:r>
            <a:r>
              <a:rPr lang="en-US" altLang="ko-KR" dirty="0"/>
              <a:t>rising edge</a:t>
            </a:r>
            <a:r>
              <a:rPr lang="ko-KR" altLang="en-US" dirty="0"/>
              <a:t>에서 </a:t>
            </a:r>
            <a:r>
              <a:rPr lang="en-US" altLang="ko-KR" dirty="0"/>
              <a:t>write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 err="1"/>
              <a:t>data_in</a:t>
            </a:r>
            <a:r>
              <a:rPr lang="ko-KR" altLang="en-US" dirty="0"/>
              <a:t>의 값이 </a:t>
            </a:r>
            <a:r>
              <a:rPr lang="en-US" altLang="ko-KR" dirty="0"/>
              <a:t>write address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Clock2</a:t>
            </a:r>
            <a:r>
              <a:rPr lang="ko-KR" altLang="en-US" dirty="0"/>
              <a:t>의 </a:t>
            </a:r>
            <a:r>
              <a:rPr lang="en-US" altLang="ko-KR" dirty="0"/>
              <a:t>rising edge</a:t>
            </a:r>
            <a:r>
              <a:rPr lang="ko-KR" altLang="en-US" dirty="0"/>
              <a:t>에서 </a:t>
            </a:r>
            <a:r>
              <a:rPr lang="en-US" altLang="ko-KR" dirty="0" err="1"/>
              <a:t>data_out</a:t>
            </a:r>
            <a:r>
              <a:rPr lang="ko-KR" altLang="en-US" dirty="0"/>
              <a:t>에 </a:t>
            </a:r>
            <a:r>
              <a:rPr lang="en-US" altLang="ko-KR" dirty="0" err="1"/>
              <a:t>read_address_reg</a:t>
            </a:r>
            <a:r>
              <a:rPr lang="ko-KR" altLang="en-US" dirty="0"/>
              <a:t>을 저장해주고 </a:t>
            </a:r>
            <a:r>
              <a:rPr lang="en-US" altLang="ko-KR" dirty="0" err="1"/>
              <a:t>read_address_reg</a:t>
            </a:r>
            <a:r>
              <a:rPr lang="ko-KR" altLang="en-US" dirty="0"/>
              <a:t>에 </a:t>
            </a:r>
            <a:r>
              <a:rPr lang="en-US" altLang="ko-KR" dirty="0" err="1"/>
              <a:t>read_address</a:t>
            </a:r>
            <a:r>
              <a:rPr lang="en-US" altLang="ko-KR" dirty="0"/>
              <a:t> </a:t>
            </a:r>
            <a:r>
              <a:rPr lang="ko-KR" altLang="en-US" dirty="0"/>
              <a:t>값을 저장해줌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Read_address</a:t>
            </a:r>
            <a:r>
              <a:rPr lang="ko-KR" altLang="en-US" dirty="0"/>
              <a:t>에 따른 </a:t>
            </a:r>
            <a:r>
              <a:rPr lang="en-US" altLang="ko-KR" dirty="0"/>
              <a:t>output </a:t>
            </a:r>
            <a:r>
              <a:rPr lang="ko-KR" altLang="en-US" dirty="0"/>
              <a:t>값은 한 </a:t>
            </a:r>
            <a:r>
              <a:rPr lang="en-US" altLang="ko-KR" dirty="0"/>
              <a:t>clock </a:t>
            </a:r>
            <a:r>
              <a:rPr lang="ko-KR" altLang="en-US" dirty="0"/>
              <a:t>뒤에 나오게 됨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26E60C9-F712-4EB8-9C7B-AA07914DC8B2}"/>
              </a:ext>
            </a:extLst>
          </p:cNvPr>
          <p:cNvSpPr txBox="1">
            <a:spLocks/>
          </p:cNvSpPr>
          <p:nvPr/>
        </p:nvSpPr>
        <p:spPr>
          <a:xfrm>
            <a:off x="240631" y="180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06-2 Dual clock RAM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B08D91-DA09-4690-91CD-75EC2B01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67" y="1189462"/>
            <a:ext cx="7777863" cy="274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1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02C7C4-7262-47CE-A3E5-1BC9DECCBC37}"/>
              </a:ext>
            </a:extLst>
          </p:cNvPr>
          <p:cNvSpPr txBox="1"/>
          <p:nvPr/>
        </p:nvSpPr>
        <p:spPr>
          <a:xfrm>
            <a:off x="240631" y="3150918"/>
            <a:ext cx="1171073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&lt;Simulation&gt;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노란색 선은 </a:t>
            </a:r>
            <a:r>
              <a:rPr lang="en-US" altLang="ko-KR" sz="1400" dirty="0"/>
              <a:t>clock</a:t>
            </a:r>
            <a:r>
              <a:rPr lang="ko-KR" altLang="en-US" sz="1400" dirty="0"/>
              <a:t>의 </a:t>
            </a:r>
            <a:r>
              <a:rPr lang="en-US" altLang="ko-KR" sz="1400" dirty="0"/>
              <a:t>rising edge</a:t>
            </a:r>
            <a:r>
              <a:rPr lang="ko-KR" altLang="en-US" sz="1400" dirty="0"/>
              <a:t>를 나타낸 선이다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보라색 선은 </a:t>
            </a:r>
            <a:r>
              <a:rPr lang="en-US" altLang="ko-KR" sz="1400" dirty="0"/>
              <a:t>clock</a:t>
            </a:r>
            <a:r>
              <a:rPr lang="ko-KR" altLang="en-US" sz="1400" dirty="0"/>
              <a:t>의 </a:t>
            </a:r>
            <a:r>
              <a:rPr lang="en-US" altLang="ko-KR" sz="1400" dirty="0"/>
              <a:t>rising edge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wr</a:t>
            </a:r>
            <a:r>
              <a:rPr lang="en-US" altLang="ko-KR" sz="1400" dirty="0"/>
              <a:t> = 1</a:t>
            </a:r>
            <a:r>
              <a:rPr lang="ko-KR" altLang="en-US" sz="1400" dirty="0"/>
              <a:t>로 </a:t>
            </a:r>
            <a:r>
              <a:rPr lang="en-US" altLang="ko-KR" sz="1400" dirty="0"/>
              <a:t>write address </a:t>
            </a:r>
            <a:r>
              <a:rPr lang="ko-KR" altLang="en-US" sz="1400" dirty="0"/>
              <a:t>에 </a:t>
            </a:r>
            <a:r>
              <a:rPr lang="en-US" altLang="ko-KR" sz="1400" b="1" dirty="0" err="1"/>
              <a:t>data_in</a:t>
            </a:r>
            <a:r>
              <a:rPr lang="ko-KR" altLang="en-US" sz="1400" b="1" dirty="0"/>
              <a:t>을 </a:t>
            </a:r>
            <a:r>
              <a:rPr lang="en-US" altLang="ko-KR" sz="1400" b="1" dirty="0"/>
              <a:t>write</a:t>
            </a:r>
            <a:r>
              <a:rPr lang="ko-KR" altLang="en-US" sz="1400" b="1" dirty="0"/>
              <a:t>을 할 수 있는 시기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첫번째 보라색</a:t>
            </a:r>
            <a:r>
              <a:rPr lang="en-US" altLang="ko-KR" sz="1400" dirty="0"/>
              <a:t>: 00000010</a:t>
            </a:r>
            <a:r>
              <a:rPr lang="ko-KR" altLang="en-US" sz="1400" dirty="0"/>
              <a:t>의 </a:t>
            </a:r>
            <a:r>
              <a:rPr lang="en-US" altLang="ko-KR" sz="1400" dirty="0"/>
              <a:t>address </a:t>
            </a:r>
            <a:r>
              <a:rPr lang="ko-KR" altLang="en-US" sz="1400" dirty="0"/>
              <a:t>값에 </a:t>
            </a:r>
            <a:r>
              <a:rPr lang="en-US" altLang="ko-KR" sz="1400" dirty="0"/>
              <a:t>00110101</a:t>
            </a:r>
            <a:r>
              <a:rPr lang="ko-KR" altLang="en-US" sz="1400" dirty="0"/>
              <a:t>저장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두번째 보라색</a:t>
            </a:r>
            <a:r>
              <a:rPr lang="en-US" altLang="ko-KR" sz="1400" dirty="0"/>
              <a:t>: 00000011</a:t>
            </a:r>
            <a:r>
              <a:rPr lang="ko-KR" altLang="en-US" sz="1400" dirty="0"/>
              <a:t>의 </a:t>
            </a:r>
            <a:r>
              <a:rPr lang="en-US" altLang="ko-KR" sz="1400" dirty="0"/>
              <a:t>address </a:t>
            </a:r>
            <a:r>
              <a:rPr lang="ko-KR" altLang="en-US" sz="1400" dirty="0"/>
              <a:t>값에 </a:t>
            </a:r>
            <a:r>
              <a:rPr lang="en-US" altLang="ko-KR" sz="1400" dirty="0"/>
              <a:t>11110011</a:t>
            </a:r>
            <a:r>
              <a:rPr lang="ko-KR" altLang="en-US" sz="1400" dirty="0"/>
              <a:t>저장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세번째 보라색</a:t>
            </a:r>
            <a:r>
              <a:rPr lang="en-US" altLang="ko-KR" sz="1400" dirty="0"/>
              <a:t>: 00000101</a:t>
            </a:r>
            <a:r>
              <a:rPr lang="ko-KR" altLang="en-US" sz="1400" dirty="0"/>
              <a:t>의 </a:t>
            </a:r>
            <a:r>
              <a:rPr lang="en-US" altLang="ko-KR" sz="1400" dirty="0"/>
              <a:t>address </a:t>
            </a:r>
            <a:r>
              <a:rPr lang="ko-KR" altLang="en-US" sz="1400" dirty="0"/>
              <a:t>값에 </a:t>
            </a:r>
            <a:r>
              <a:rPr lang="en-US" altLang="ko-KR" sz="1400" dirty="0"/>
              <a:t>11111111</a:t>
            </a:r>
            <a:r>
              <a:rPr lang="ko-KR" altLang="en-US" sz="1400" dirty="0"/>
              <a:t>저장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Clock2</a:t>
            </a:r>
            <a:r>
              <a:rPr lang="ko-KR" altLang="en-US" sz="1400" dirty="0"/>
              <a:t>의</a:t>
            </a:r>
            <a:r>
              <a:rPr lang="en-US" altLang="ko-KR" sz="1400" dirty="0"/>
              <a:t> rising edge</a:t>
            </a:r>
            <a:r>
              <a:rPr lang="ko-KR" altLang="en-US" sz="1400" dirty="0"/>
              <a:t>에서 </a:t>
            </a:r>
            <a:r>
              <a:rPr lang="en-US" altLang="ko-KR" sz="1400" dirty="0"/>
              <a:t>data</a:t>
            </a:r>
            <a:r>
              <a:rPr lang="ko-KR" altLang="en-US" sz="1400" dirty="0"/>
              <a:t>를 </a:t>
            </a:r>
            <a:r>
              <a:rPr lang="en-US" altLang="ko-KR" sz="1400" dirty="0"/>
              <a:t>read </a:t>
            </a:r>
            <a:r>
              <a:rPr lang="ko-KR" altLang="en-US" sz="1400" dirty="0"/>
              <a:t>할 수 있게 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이는 </a:t>
            </a:r>
            <a:r>
              <a:rPr lang="en-US" altLang="ko-KR" sz="1400" dirty="0" err="1"/>
              <a:t>read_address</a:t>
            </a:r>
            <a:r>
              <a:rPr lang="en-US" altLang="ko-KR" sz="1400" dirty="0"/>
              <a:t> </a:t>
            </a:r>
            <a:r>
              <a:rPr lang="ko-KR" altLang="en-US" sz="1400" dirty="0"/>
              <a:t>에 우선 저장된 후 </a:t>
            </a:r>
            <a:r>
              <a:rPr lang="en-US" altLang="ko-KR" sz="1400" dirty="0" err="1"/>
              <a:t>read_address_reg</a:t>
            </a:r>
            <a:r>
              <a:rPr lang="ko-KR" altLang="en-US" sz="1400" dirty="0"/>
              <a:t>을 거쳐서 </a:t>
            </a:r>
            <a:r>
              <a:rPr lang="en-US" altLang="ko-KR" sz="1400" dirty="0" err="1"/>
              <a:t>data_out</a:t>
            </a:r>
            <a:r>
              <a:rPr lang="ko-KR" altLang="en-US" sz="1400" dirty="0"/>
              <a:t>으로 나오게 된다</a:t>
            </a:r>
            <a:r>
              <a:rPr lang="en-US" altLang="ko-KR" sz="1400" dirty="0"/>
              <a:t>. (</a:t>
            </a:r>
            <a:r>
              <a:rPr lang="ko-KR" altLang="en-US" sz="1400" dirty="0"/>
              <a:t>한번 느림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	- </a:t>
            </a:r>
            <a:r>
              <a:rPr lang="ko-KR" altLang="en-US" sz="1400" dirty="0"/>
              <a:t>첫번째 보라색</a:t>
            </a:r>
            <a:r>
              <a:rPr lang="en-US" altLang="ko-KR" sz="1400" dirty="0"/>
              <a:t>: 00000010</a:t>
            </a:r>
            <a:r>
              <a:rPr lang="ko-KR" altLang="en-US" sz="1400" dirty="0"/>
              <a:t>의 </a:t>
            </a:r>
            <a:r>
              <a:rPr lang="en-US" altLang="ko-KR" sz="1400" dirty="0"/>
              <a:t>address </a:t>
            </a:r>
            <a:r>
              <a:rPr lang="ko-KR" altLang="en-US" sz="1400" dirty="0"/>
              <a:t>값에 </a:t>
            </a:r>
            <a:r>
              <a:rPr lang="en-US" altLang="ko-KR" sz="1400" dirty="0"/>
              <a:t>00110101</a:t>
            </a:r>
            <a:r>
              <a:rPr lang="ko-KR" altLang="en-US" sz="1400" dirty="0"/>
              <a:t>저장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read_address_reg</a:t>
            </a:r>
            <a:r>
              <a:rPr lang="ko-KR" altLang="en-US" sz="1400" dirty="0"/>
              <a:t> 에는 </a:t>
            </a:r>
            <a:r>
              <a:rPr lang="en-US" altLang="ko-KR" sz="1400" dirty="0"/>
              <a:t>10110011</a:t>
            </a:r>
            <a:r>
              <a:rPr lang="ko-KR" altLang="en-US" sz="1400" dirty="0"/>
              <a:t>이 저장되어 있음</a:t>
            </a:r>
            <a:endParaRPr lang="en-US" altLang="ko-KR" sz="1400" dirty="0"/>
          </a:p>
          <a:p>
            <a:pPr lvl="1"/>
            <a:r>
              <a:rPr lang="en-US" altLang="ko-KR" sz="1400" dirty="0"/>
              <a:t>		- </a:t>
            </a:r>
            <a:r>
              <a:rPr lang="ko-KR" altLang="en-US" sz="1400" dirty="0"/>
              <a:t>그 다음 노란색</a:t>
            </a:r>
            <a:r>
              <a:rPr lang="en-US" altLang="ko-KR" sz="1400" dirty="0"/>
              <a:t>: 00000010</a:t>
            </a:r>
            <a:r>
              <a:rPr lang="ko-KR" altLang="en-US" sz="1400" dirty="0"/>
              <a:t>의 </a:t>
            </a:r>
            <a:r>
              <a:rPr lang="en-US" altLang="ko-KR" sz="1400" dirty="0"/>
              <a:t>address</a:t>
            </a:r>
            <a:r>
              <a:rPr lang="ko-KR" altLang="en-US" sz="1400" dirty="0"/>
              <a:t>값에 </a:t>
            </a:r>
            <a:r>
              <a:rPr lang="en-US" altLang="ko-KR" sz="1400" dirty="0"/>
              <a:t>00110101</a:t>
            </a:r>
            <a:r>
              <a:rPr lang="ko-KR" altLang="en-US" sz="1400" dirty="0"/>
              <a:t>저장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read_address_reg</a:t>
            </a:r>
            <a:r>
              <a:rPr lang="en-US" altLang="ko-KR" sz="1400" dirty="0"/>
              <a:t> </a:t>
            </a:r>
            <a:r>
              <a:rPr lang="ko-KR" altLang="en-US" sz="1400" dirty="0"/>
              <a:t>에는 </a:t>
            </a:r>
            <a:r>
              <a:rPr lang="en-US" altLang="ko-KR" sz="1400" dirty="0"/>
              <a:t>00110101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저장되어있음</a:t>
            </a:r>
            <a:r>
              <a:rPr lang="en-US" altLang="ko-KR" sz="1400" dirty="0"/>
              <a:t>) </a:t>
            </a:r>
          </a:p>
          <a:p>
            <a:pPr lvl="1"/>
            <a:r>
              <a:rPr lang="en-US" altLang="ko-KR" sz="1400" dirty="0"/>
              <a:t>			- output: 00110101</a:t>
            </a:r>
          </a:p>
          <a:p>
            <a:r>
              <a:rPr lang="en-US" altLang="ko-KR" sz="1400" dirty="0"/>
              <a:t>&gt;  </a:t>
            </a:r>
            <a:r>
              <a:rPr lang="ko-KR" altLang="en-US" sz="1400" dirty="0"/>
              <a:t>노란색 박스는 저장된 </a:t>
            </a:r>
            <a:r>
              <a:rPr lang="en-US" altLang="ko-KR" sz="1400" dirty="0" err="1"/>
              <a:t>data_in</a:t>
            </a:r>
            <a:r>
              <a:rPr lang="ko-KR" altLang="en-US" sz="1400" dirty="0"/>
              <a:t>의 값이고</a:t>
            </a:r>
            <a:r>
              <a:rPr lang="en-US" altLang="ko-KR" sz="1400" dirty="0"/>
              <a:t>, </a:t>
            </a:r>
            <a:r>
              <a:rPr lang="ko-KR" altLang="en-US" sz="1400" dirty="0"/>
              <a:t>이는 한 </a:t>
            </a:r>
            <a:r>
              <a:rPr lang="en-US" altLang="ko-KR" sz="1400" dirty="0"/>
              <a:t>clock</a:t>
            </a:r>
            <a:r>
              <a:rPr lang="ko-KR" altLang="en-US" sz="1400" dirty="0"/>
              <a:t>이 지난 후에 </a:t>
            </a:r>
            <a:r>
              <a:rPr lang="en-US" altLang="ko-KR" sz="1400" dirty="0" err="1"/>
              <a:t>read_address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빨간박스</a:t>
            </a:r>
            <a:r>
              <a:rPr lang="en-US" altLang="ko-KR" sz="1400" dirty="0"/>
              <a:t>) </a:t>
            </a:r>
            <a:r>
              <a:rPr lang="ko-KR" altLang="en-US" sz="1400" dirty="0"/>
              <a:t>에 저장되어 있는 값이 </a:t>
            </a:r>
            <a:r>
              <a:rPr lang="en-US" altLang="ko-KR" sz="1400" dirty="0" err="1"/>
              <a:t>read_address_reg</a:t>
            </a:r>
            <a:r>
              <a:rPr lang="ko-KR" altLang="en-US" sz="1400" dirty="0"/>
              <a:t>로 지나가 </a:t>
            </a:r>
            <a:r>
              <a:rPr lang="en-US" altLang="ko-KR" sz="1400" dirty="0" err="1"/>
              <a:t>data_out</a:t>
            </a:r>
            <a:r>
              <a:rPr lang="en-US" altLang="ko-KR" sz="1400" dirty="0"/>
              <a:t>(</a:t>
            </a:r>
            <a:r>
              <a:rPr lang="ko-KR" altLang="en-US" sz="1400" dirty="0"/>
              <a:t>주황색 박스</a:t>
            </a:r>
            <a:r>
              <a:rPr lang="en-US" altLang="ko-KR" sz="1400" dirty="0"/>
              <a:t>)</a:t>
            </a:r>
            <a:r>
              <a:rPr lang="ko-KR" altLang="en-US" sz="1400" dirty="0"/>
              <a:t>이 되게 된다</a:t>
            </a:r>
            <a:r>
              <a:rPr lang="en-US" altLang="ko-KR" sz="1400" dirty="0"/>
              <a:t>.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FEE22D3-8809-4CCE-B70C-67D9D9450993}"/>
              </a:ext>
            </a:extLst>
          </p:cNvPr>
          <p:cNvSpPr txBox="1">
            <a:spLocks/>
          </p:cNvSpPr>
          <p:nvPr/>
        </p:nvSpPr>
        <p:spPr>
          <a:xfrm>
            <a:off x="-1" y="-145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06-2 Dual clock RAM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0263DD-051C-446D-BA14-BB36F2E30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660"/>
            <a:ext cx="12192000" cy="210580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C9DE43-0037-4C9B-AD3D-AAD977435E5B}"/>
              </a:ext>
            </a:extLst>
          </p:cNvPr>
          <p:cNvCxnSpPr>
            <a:cxnSpLocks/>
          </p:cNvCxnSpPr>
          <p:nvPr/>
        </p:nvCxnSpPr>
        <p:spPr>
          <a:xfrm>
            <a:off x="4780878" y="1116106"/>
            <a:ext cx="0" cy="1883363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BDC8B8F-171F-4527-B5F1-47FD22C070AE}"/>
              </a:ext>
            </a:extLst>
          </p:cNvPr>
          <p:cNvCxnSpPr>
            <a:cxnSpLocks/>
          </p:cNvCxnSpPr>
          <p:nvPr/>
        </p:nvCxnSpPr>
        <p:spPr>
          <a:xfrm>
            <a:off x="3915783" y="1116106"/>
            <a:ext cx="0" cy="1883363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913C26-4C6E-4878-B789-7A48D910BAE3}"/>
              </a:ext>
            </a:extLst>
          </p:cNvPr>
          <p:cNvCxnSpPr>
            <a:cxnSpLocks/>
          </p:cNvCxnSpPr>
          <p:nvPr/>
        </p:nvCxnSpPr>
        <p:spPr>
          <a:xfrm>
            <a:off x="7380643" y="1187823"/>
            <a:ext cx="0" cy="1883363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74B50C-40D1-4001-9A70-F9150C1027BC}"/>
              </a:ext>
            </a:extLst>
          </p:cNvPr>
          <p:cNvCxnSpPr>
            <a:cxnSpLocks/>
          </p:cNvCxnSpPr>
          <p:nvPr/>
        </p:nvCxnSpPr>
        <p:spPr>
          <a:xfrm>
            <a:off x="6511066" y="1187823"/>
            <a:ext cx="0" cy="1883363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C8C688-156F-446C-ADBD-AD41A2D6DE93}"/>
              </a:ext>
            </a:extLst>
          </p:cNvPr>
          <p:cNvSpPr/>
          <p:nvPr/>
        </p:nvSpPr>
        <p:spPr>
          <a:xfrm>
            <a:off x="7456845" y="2617695"/>
            <a:ext cx="862395" cy="17929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C96AD5-ABC4-471A-B7A6-DBA283A2B4B0}"/>
              </a:ext>
            </a:extLst>
          </p:cNvPr>
          <p:cNvSpPr/>
          <p:nvPr/>
        </p:nvSpPr>
        <p:spPr>
          <a:xfrm>
            <a:off x="5385105" y="1856918"/>
            <a:ext cx="710896" cy="16014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A71A1A-BE26-45F1-8242-F7EBD0D3AABA}"/>
              </a:ext>
            </a:extLst>
          </p:cNvPr>
          <p:cNvSpPr/>
          <p:nvPr/>
        </p:nvSpPr>
        <p:spPr>
          <a:xfrm>
            <a:off x="6624034" y="2255072"/>
            <a:ext cx="1451369" cy="160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1A4727-F0E3-46A5-9604-FD2AF339E3D4}"/>
              </a:ext>
            </a:extLst>
          </p:cNvPr>
          <p:cNvCxnSpPr>
            <a:cxnSpLocks/>
          </p:cNvCxnSpPr>
          <p:nvPr/>
        </p:nvCxnSpPr>
        <p:spPr>
          <a:xfrm>
            <a:off x="10832055" y="1187823"/>
            <a:ext cx="0" cy="1883363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25D744-8327-4EF1-9ACC-7204BC0EE9D9}"/>
              </a:ext>
            </a:extLst>
          </p:cNvPr>
          <p:cNvSpPr/>
          <p:nvPr/>
        </p:nvSpPr>
        <p:spPr>
          <a:xfrm>
            <a:off x="10133265" y="2231896"/>
            <a:ext cx="1451369" cy="160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9D1E9D-097D-426A-880E-6B26DC4EEC07}"/>
              </a:ext>
            </a:extLst>
          </p:cNvPr>
          <p:cNvSpPr/>
          <p:nvPr/>
        </p:nvSpPr>
        <p:spPr>
          <a:xfrm>
            <a:off x="8942747" y="1837767"/>
            <a:ext cx="1019731" cy="17929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ECBBA3C-AC9A-4E68-95E2-6DA211C5BEBE}"/>
              </a:ext>
            </a:extLst>
          </p:cNvPr>
          <p:cNvCxnSpPr>
            <a:cxnSpLocks/>
          </p:cNvCxnSpPr>
          <p:nvPr/>
        </p:nvCxnSpPr>
        <p:spPr>
          <a:xfrm>
            <a:off x="5653592" y="1116106"/>
            <a:ext cx="0" cy="1883363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A6430C4-1DD4-44B6-A1B6-9A2C6B1E0E12}"/>
              </a:ext>
            </a:extLst>
          </p:cNvPr>
          <p:cNvCxnSpPr>
            <a:cxnSpLocks/>
          </p:cNvCxnSpPr>
          <p:nvPr/>
        </p:nvCxnSpPr>
        <p:spPr>
          <a:xfrm>
            <a:off x="8236773" y="1075378"/>
            <a:ext cx="0" cy="1933055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C166A9E-F7EB-4D86-AF20-B541F992F9FA}"/>
              </a:ext>
            </a:extLst>
          </p:cNvPr>
          <p:cNvCxnSpPr>
            <a:cxnSpLocks/>
          </p:cNvCxnSpPr>
          <p:nvPr/>
        </p:nvCxnSpPr>
        <p:spPr>
          <a:xfrm>
            <a:off x="9106349" y="1066414"/>
            <a:ext cx="0" cy="1933055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94BF32-F628-4FFB-B47F-ED24DFB28399}"/>
              </a:ext>
            </a:extLst>
          </p:cNvPr>
          <p:cNvSpPr/>
          <p:nvPr/>
        </p:nvSpPr>
        <p:spPr>
          <a:xfrm>
            <a:off x="10910041" y="2617694"/>
            <a:ext cx="791590" cy="17929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F67CE61-2FFD-4737-8F2C-FFD55F7C52B1}"/>
              </a:ext>
            </a:extLst>
          </p:cNvPr>
          <p:cNvCxnSpPr>
            <a:cxnSpLocks/>
          </p:cNvCxnSpPr>
          <p:nvPr/>
        </p:nvCxnSpPr>
        <p:spPr>
          <a:xfrm flipH="1">
            <a:off x="537813" y="3671822"/>
            <a:ext cx="864267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A140E09-2085-464F-A401-4294CFADE488}"/>
              </a:ext>
            </a:extLst>
          </p:cNvPr>
          <p:cNvCxnSpPr>
            <a:cxnSpLocks/>
          </p:cNvCxnSpPr>
          <p:nvPr/>
        </p:nvCxnSpPr>
        <p:spPr>
          <a:xfrm flipH="1">
            <a:off x="537811" y="3884733"/>
            <a:ext cx="864269" cy="0"/>
          </a:xfrm>
          <a:prstGeom prst="line">
            <a:avLst/>
          </a:prstGeom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1B346C-382A-4493-81B2-C7CF1A59DDB1}"/>
              </a:ext>
            </a:extLst>
          </p:cNvPr>
          <p:cNvSpPr/>
          <p:nvPr/>
        </p:nvSpPr>
        <p:spPr>
          <a:xfrm>
            <a:off x="560671" y="5562657"/>
            <a:ext cx="1001429" cy="21206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0DB140-C15C-42BA-AA4F-5525294F972A}"/>
              </a:ext>
            </a:extLst>
          </p:cNvPr>
          <p:cNvSpPr/>
          <p:nvPr/>
        </p:nvSpPr>
        <p:spPr>
          <a:xfrm>
            <a:off x="5910876" y="5545126"/>
            <a:ext cx="1977166" cy="250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2484C9-828D-49DC-949C-9A5A5AF08836}"/>
              </a:ext>
            </a:extLst>
          </p:cNvPr>
          <p:cNvSpPr/>
          <p:nvPr/>
        </p:nvSpPr>
        <p:spPr>
          <a:xfrm>
            <a:off x="537811" y="5850451"/>
            <a:ext cx="1792500" cy="21206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26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02C7C4-7262-47CE-A3E5-1BC9DECCBC37}"/>
              </a:ext>
            </a:extLst>
          </p:cNvPr>
          <p:cNvSpPr txBox="1"/>
          <p:nvPr/>
        </p:nvSpPr>
        <p:spPr>
          <a:xfrm>
            <a:off x="240631" y="3436111"/>
            <a:ext cx="11710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&lt;Simulation&gt;</a:t>
            </a:r>
          </a:p>
          <a:p>
            <a:r>
              <a:rPr lang="en-US" altLang="ko-KR" dirty="0"/>
              <a:t>Clock1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를 주기적으로 두지 않아서 더 정교하게 값을 비교하였다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&gt; clock</a:t>
            </a:r>
            <a:r>
              <a:rPr lang="ko-KR" altLang="en-US" dirty="0"/>
              <a:t>를 주기적이지 않게 주더라도</a:t>
            </a:r>
            <a:r>
              <a:rPr lang="en-US" altLang="ko-KR" dirty="0"/>
              <a:t>, write</a:t>
            </a:r>
            <a:r>
              <a:rPr lang="ko-KR" altLang="en-US" dirty="0"/>
              <a:t>된 </a:t>
            </a:r>
            <a:r>
              <a:rPr lang="en-US" altLang="ko-KR" dirty="0"/>
              <a:t>data</a:t>
            </a:r>
            <a:r>
              <a:rPr lang="ko-KR" altLang="en-US" dirty="0"/>
              <a:t>의 값이 </a:t>
            </a:r>
            <a:r>
              <a:rPr lang="en-US" altLang="ko-KR" dirty="0"/>
              <a:t>clock2</a:t>
            </a:r>
            <a:r>
              <a:rPr lang="ko-KR" altLang="en-US" dirty="0"/>
              <a:t>의 두번째를 지나서야 </a:t>
            </a:r>
            <a:r>
              <a:rPr lang="en-US" altLang="ko-KR" dirty="0" err="1"/>
              <a:t>data_out</a:t>
            </a:r>
            <a:r>
              <a:rPr lang="ko-KR" altLang="en-US" dirty="0"/>
              <a:t>으로 출력이 됨을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FEE22D3-8809-4CCE-B70C-67D9D9450993}"/>
              </a:ext>
            </a:extLst>
          </p:cNvPr>
          <p:cNvSpPr txBox="1">
            <a:spLocks/>
          </p:cNvSpPr>
          <p:nvPr/>
        </p:nvSpPr>
        <p:spPr>
          <a:xfrm>
            <a:off x="394441" y="-1105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06-2 Dual clock RAM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C9DE43-0037-4C9B-AD3D-AAD977435E5B}"/>
              </a:ext>
            </a:extLst>
          </p:cNvPr>
          <p:cNvCxnSpPr>
            <a:cxnSpLocks/>
          </p:cNvCxnSpPr>
          <p:nvPr/>
        </p:nvCxnSpPr>
        <p:spPr>
          <a:xfrm>
            <a:off x="4780878" y="1116106"/>
            <a:ext cx="0" cy="1883363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BDC8B8F-171F-4527-B5F1-47FD22C070AE}"/>
              </a:ext>
            </a:extLst>
          </p:cNvPr>
          <p:cNvCxnSpPr>
            <a:cxnSpLocks/>
          </p:cNvCxnSpPr>
          <p:nvPr/>
        </p:nvCxnSpPr>
        <p:spPr>
          <a:xfrm>
            <a:off x="3915783" y="1116106"/>
            <a:ext cx="0" cy="1883363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913C26-4C6E-4878-B789-7A48D910BAE3}"/>
              </a:ext>
            </a:extLst>
          </p:cNvPr>
          <p:cNvCxnSpPr>
            <a:cxnSpLocks/>
          </p:cNvCxnSpPr>
          <p:nvPr/>
        </p:nvCxnSpPr>
        <p:spPr>
          <a:xfrm>
            <a:off x="7380643" y="1187823"/>
            <a:ext cx="0" cy="1883363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74B50C-40D1-4001-9A70-F9150C1027BC}"/>
              </a:ext>
            </a:extLst>
          </p:cNvPr>
          <p:cNvCxnSpPr>
            <a:cxnSpLocks/>
          </p:cNvCxnSpPr>
          <p:nvPr/>
        </p:nvCxnSpPr>
        <p:spPr>
          <a:xfrm>
            <a:off x="6511066" y="1187823"/>
            <a:ext cx="0" cy="1883363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C8C688-156F-446C-ADBD-AD41A2D6DE93}"/>
              </a:ext>
            </a:extLst>
          </p:cNvPr>
          <p:cNvSpPr/>
          <p:nvPr/>
        </p:nvSpPr>
        <p:spPr>
          <a:xfrm>
            <a:off x="7456845" y="2617695"/>
            <a:ext cx="862395" cy="17929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C96AD5-ABC4-471A-B7A6-DBA283A2B4B0}"/>
              </a:ext>
            </a:extLst>
          </p:cNvPr>
          <p:cNvSpPr/>
          <p:nvPr/>
        </p:nvSpPr>
        <p:spPr>
          <a:xfrm>
            <a:off x="5385104" y="1856918"/>
            <a:ext cx="862395" cy="16014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A71A1A-BE26-45F1-8242-F7EBD0D3AABA}"/>
              </a:ext>
            </a:extLst>
          </p:cNvPr>
          <p:cNvSpPr/>
          <p:nvPr/>
        </p:nvSpPr>
        <p:spPr>
          <a:xfrm>
            <a:off x="6624034" y="2255072"/>
            <a:ext cx="1451369" cy="160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1A4727-F0E3-46A5-9604-FD2AF339E3D4}"/>
              </a:ext>
            </a:extLst>
          </p:cNvPr>
          <p:cNvCxnSpPr>
            <a:cxnSpLocks/>
          </p:cNvCxnSpPr>
          <p:nvPr/>
        </p:nvCxnSpPr>
        <p:spPr>
          <a:xfrm>
            <a:off x="10832055" y="1187823"/>
            <a:ext cx="0" cy="1883363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25D744-8327-4EF1-9ACC-7204BC0EE9D9}"/>
              </a:ext>
            </a:extLst>
          </p:cNvPr>
          <p:cNvSpPr/>
          <p:nvPr/>
        </p:nvSpPr>
        <p:spPr>
          <a:xfrm>
            <a:off x="10133265" y="2231896"/>
            <a:ext cx="1451369" cy="160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9D1E9D-097D-426A-880E-6B26DC4EEC07}"/>
              </a:ext>
            </a:extLst>
          </p:cNvPr>
          <p:cNvSpPr/>
          <p:nvPr/>
        </p:nvSpPr>
        <p:spPr>
          <a:xfrm>
            <a:off x="8942747" y="1837767"/>
            <a:ext cx="1019731" cy="17929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ECBBA3C-AC9A-4E68-95E2-6DA211C5BEBE}"/>
              </a:ext>
            </a:extLst>
          </p:cNvPr>
          <p:cNvCxnSpPr>
            <a:cxnSpLocks/>
          </p:cNvCxnSpPr>
          <p:nvPr/>
        </p:nvCxnSpPr>
        <p:spPr>
          <a:xfrm>
            <a:off x="5645972" y="1125070"/>
            <a:ext cx="0" cy="1883363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A6430C4-1DD4-44B6-A1B6-9A2C6B1E0E12}"/>
              </a:ext>
            </a:extLst>
          </p:cNvPr>
          <p:cNvCxnSpPr>
            <a:cxnSpLocks/>
          </p:cNvCxnSpPr>
          <p:nvPr/>
        </p:nvCxnSpPr>
        <p:spPr>
          <a:xfrm>
            <a:off x="8236773" y="1075378"/>
            <a:ext cx="0" cy="1933055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C166A9E-F7EB-4D86-AF20-B541F992F9FA}"/>
              </a:ext>
            </a:extLst>
          </p:cNvPr>
          <p:cNvCxnSpPr>
            <a:cxnSpLocks/>
          </p:cNvCxnSpPr>
          <p:nvPr/>
        </p:nvCxnSpPr>
        <p:spPr>
          <a:xfrm>
            <a:off x="9106349" y="1066414"/>
            <a:ext cx="0" cy="1933055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94BF32-F628-4FFB-B47F-ED24DFB28399}"/>
              </a:ext>
            </a:extLst>
          </p:cNvPr>
          <p:cNvSpPr/>
          <p:nvPr/>
        </p:nvSpPr>
        <p:spPr>
          <a:xfrm>
            <a:off x="10910041" y="2617694"/>
            <a:ext cx="791590" cy="17929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1CCDC8E-1FE2-46B7-B97A-26F14D4A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9" y="948072"/>
            <a:ext cx="12192000" cy="2098326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ACCDC95-D56A-40DF-B12E-8DF51D41CBD1}"/>
              </a:ext>
            </a:extLst>
          </p:cNvPr>
          <p:cNvCxnSpPr>
            <a:cxnSpLocks/>
          </p:cNvCxnSpPr>
          <p:nvPr/>
        </p:nvCxnSpPr>
        <p:spPr>
          <a:xfrm>
            <a:off x="5645972" y="1187822"/>
            <a:ext cx="0" cy="1883363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74D66E-DCB8-4496-9370-F01BC8840E82}"/>
              </a:ext>
            </a:extLst>
          </p:cNvPr>
          <p:cNvSpPr/>
          <p:nvPr/>
        </p:nvSpPr>
        <p:spPr>
          <a:xfrm>
            <a:off x="4702892" y="1856918"/>
            <a:ext cx="1166293" cy="16014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0E515ED-AA1D-4F15-A6D8-835D93122571}"/>
              </a:ext>
            </a:extLst>
          </p:cNvPr>
          <p:cNvCxnSpPr>
            <a:cxnSpLocks/>
          </p:cNvCxnSpPr>
          <p:nvPr/>
        </p:nvCxnSpPr>
        <p:spPr>
          <a:xfrm>
            <a:off x="10049445" y="1187822"/>
            <a:ext cx="0" cy="1883363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595A48-D7EB-417D-B666-E87BE7A82AE9}"/>
              </a:ext>
            </a:extLst>
          </p:cNvPr>
          <p:cNvCxnSpPr>
            <a:cxnSpLocks/>
          </p:cNvCxnSpPr>
          <p:nvPr/>
        </p:nvCxnSpPr>
        <p:spPr>
          <a:xfrm>
            <a:off x="8373045" y="1163035"/>
            <a:ext cx="0" cy="1883363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18C370F-D3EC-4C16-B0C2-34AB1399AA66}"/>
              </a:ext>
            </a:extLst>
          </p:cNvPr>
          <p:cNvSpPr/>
          <p:nvPr/>
        </p:nvSpPr>
        <p:spPr>
          <a:xfrm>
            <a:off x="8344833" y="2636845"/>
            <a:ext cx="1788430" cy="16014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67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1208</Words>
  <Application>Microsoft Office PowerPoint</Application>
  <PresentationFormat>와이드스크린</PresentationFormat>
  <Paragraphs>103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Mini-Lab06 RAM 설계</vt:lpstr>
      <vt:lpstr>06-1 Async RAM</vt:lpstr>
      <vt:lpstr>06-1 Async RAM</vt:lpstr>
      <vt:lpstr>06-1 Async RAM</vt:lpstr>
      <vt:lpstr>PowerPoint 프레젠테이션</vt:lpstr>
      <vt:lpstr>06-2 Dual clock RAM</vt:lpstr>
      <vt:lpstr>PowerPoint 프레젠테이션</vt:lpstr>
      <vt:lpstr>PowerPoint 프레젠테이션</vt:lpstr>
      <vt:lpstr>PowerPoint 프레젠테이션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Mini-Lab06 RAM 설계</dc:title>
  <dc:creator>한 우정</dc:creator>
  <cp:lastModifiedBy>한 우정</cp:lastModifiedBy>
  <cp:revision>21</cp:revision>
  <dcterms:created xsi:type="dcterms:W3CDTF">2021-04-21T05:15:07Z</dcterms:created>
  <dcterms:modified xsi:type="dcterms:W3CDTF">2021-04-21T08:58:37Z</dcterms:modified>
</cp:coreProperties>
</file>