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7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6" r:id="rId14"/>
    <p:sldId id="279" r:id="rId15"/>
    <p:sldId id="269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우진" initials="전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D7CEA-DE36-4395-ACBA-1D4EA20D921C}" v="1003" dt="2021-04-08T02:40:21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7" autoAdjust="0"/>
    <p:restoredTop sz="90235" autoAdjust="0"/>
  </p:normalViewPr>
  <p:slideViewPr>
    <p:cSldViewPr snapToGrid="0">
      <p:cViewPr varScale="1">
        <p:scale>
          <a:sx n="103" d="100"/>
          <a:sy n="103" d="100"/>
        </p:scale>
        <p:origin x="10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우진" userId="cf5e7d6c-3eb0-497d-b375-3d93a5940e00" providerId="ADAL" clId="{3D230A28-ED79-4829-8305-5C79C31FF316}"/>
    <pc:docChg chg="undo custSel delSld modSld">
      <pc:chgData name="전우진" userId="cf5e7d6c-3eb0-497d-b375-3d93a5940e00" providerId="ADAL" clId="{3D230A28-ED79-4829-8305-5C79C31FF316}" dt="2021-03-23T08:53:07.635" v="217" actId="20577"/>
      <pc:docMkLst>
        <pc:docMk/>
      </pc:docMkLst>
      <pc:sldChg chg="modSp mod">
        <pc:chgData name="전우진" userId="cf5e7d6c-3eb0-497d-b375-3d93a5940e00" providerId="ADAL" clId="{3D230A28-ED79-4829-8305-5C79C31FF316}" dt="2021-03-23T08:09:02.891" v="81"/>
        <pc:sldMkLst>
          <pc:docMk/>
          <pc:sldMk cId="861020411" sldId="257"/>
        </pc:sldMkLst>
        <pc:spChg chg="mod">
          <ac:chgData name="전우진" userId="cf5e7d6c-3eb0-497d-b375-3d93a5940e00" providerId="ADAL" clId="{3D230A28-ED79-4829-8305-5C79C31FF316}" dt="2021-03-23T08:08:53.152" v="23" actId="1076"/>
          <ac:spMkLst>
            <pc:docMk/>
            <pc:sldMk cId="861020411" sldId="257"/>
            <ac:spMk id="3" creationId="{00000000-0000-0000-0000-000000000000}"/>
          </ac:spMkLst>
        </pc:spChg>
        <pc:spChg chg="mod">
          <ac:chgData name="전우진" userId="cf5e7d6c-3eb0-497d-b375-3d93a5940e00" providerId="ADAL" clId="{3D230A28-ED79-4829-8305-5C79C31FF316}" dt="2021-03-23T08:09:02.891" v="81"/>
          <ac:spMkLst>
            <pc:docMk/>
            <pc:sldMk cId="861020411" sldId="257"/>
            <ac:spMk id="18" creationId="{C702D1F7-34B7-4E70-BC32-4BAF7F6A2EE9}"/>
          </ac:spMkLst>
        </pc:spChg>
        <pc:spChg chg="mod">
          <ac:chgData name="전우진" userId="cf5e7d6c-3eb0-497d-b375-3d93a5940e00" providerId="ADAL" clId="{3D230A28-ED79-4829-8305-5C79C31FF316}" dt="2021-03-23T08:08:42.932" v="0" actId="6549"/>
          <ac:spMkLst>
            <pc:docMk/>
            <pc:sldMk cId="861020411" sldId="257"/>
            <ac:spMk id="40" creationId="{00000000-0000-0000-0000-000000000000}"/>
          </ac:spMkLst>
        </pc:spChg>
      </pc:sldChg>
      <pc:sldChg chg="modSp mod">
        <pc:chgData name="전우진" userId="cf5e7d6c-3eb0-497d-b375-3d93a5940e00" providerId="ADAL" clId="{3D230A28-ED79-4829-8305-5C79C31FF316}" dt="2021-03-23T08:09:33.767" v="90" actId="6549"/>
        <pc:sldMkLst>
          <pc:docMk/>
          <pc:sldMk cId="102753701" sldId="259"/>
        </pc:sldMkLst>
        <pc:spChg chg="mod">
          <ac:chgData name="전우진" userId="cf5e7d6c-3eb0-497d-b375-3d93a5940e00" providerId="ADAL" clId="{3D230A28-ED79-4829-8305-5C79C31FF316}" dt="2021-03-23T08:09:33.767" v="90" actId="6549"/>
          <ac:spMkLst>
            <pc:docMk/>
            <pc:sldMk cId="102753701" sldId="259"/>
            <ac:spMk id="15" creationId="{D3B8B59C-C631-4DAA-AD4E-43797B655836}"/>
          </ac:spMkLst>
        </pc:spChg>
      </pc:sldChg>
      <pc:sldChg chg="modSp mod">
        <pc:chgData name="전우진" userId="cf5e7d6c-3eb0-497d-b375-3d93a5940e00" providerId="ADAL" clId="{3D230A28-ED79-4829-8305-5C79C31FF316}" dt="2021-03-23T08:10:16.420" v="97" actId="20577"/>
        <pc:sldMkLst>
          <pc:docMk/>
          <pc:sldMk cId="2870328057" sldId="260"/>
        </pc:sldMkLst>
        <pc:spChg chg="mod">
          <ac:chgData name="전우진" userId="cf5e7d6c-3eb0-497d-b375-3d93a5940e00" providerId="ADAL" clId="{3D230A28-ED79-4829-8305-5C79C31FF316}" dt="2021-03-23T08:10:16.420" v="97" actId="20577"/>
          <ac:spMkLst>
            <pc:docMk/>
            <pc:sldMk cId="2870328057" sldId="260"/>
            <ac:spMk id="15" creationId="{D3B8B59C-C631-4DAA-AD4E-43797B655836}"/>
          </ac:spMkLst>
        </pc:spChg>
      </pc:sldChg>
      <pc:sldChg chg="modSp del mod">
        <pc:chgData name="전우진" userId="cf5e7d6c-3eb0-497d-b375-3d93a5940e00" providerId="ADAL" clId="{3D230A28-ED79-4829-8305-5C79C31FF316}" dt="2021-03-23T08:10:20.436" v="98" actId="2696"/>
        <pc:sldMkLst>
          <pc:docMk/>
          <pc:sldMk cId="3459603084" sldId="261"/>
        </pc:sldMkLst>
        <pc:spChg chg="mod">
          <ac:chgData name="전우진" userId="cf5e7d6c-3eb0-497d-b375-3d93a5940e00" providerId="ADAL" clId="{3D230A28-ED79-4829-8305-5C79C31FF316}" dt="2021-03-23T08:10:06.833" v="95" actId="6549"/>
          <ac:spMkLst>
            <pc:docMk/>
            <pc:sldMk cId="3459603084" sldId="261"/>
            <ac:spMk id="15" creationId="{D3B8B59C-C631-4DAA-AD4E-43797B655836}"/>
          </ac:spMkLst>
        </pc:spChg>
      </pc:sldChg>
      <pc:sldChg chg="delSp modSp mod">
        <pc:chgData name="전우진" userId="cf5e7d6c-3eb0-497d-b375-3d93a5940e00" providerId="ADAL" clId="{3D230A28-ED79-4829-8305-5C79C31FF316}" dt="2021-03-23T08:53:07.635" v="217" actId="20577"/>
        <pc:sldMkLst>
          <pc:docMk/>
          <pc:sldMk cId="3613105418" sldId="262"/>
        </pc:sldMkLst>
        <pc:spChg chg="del">
          <ac:chgData name="전우진" userId="cf5e7d6c-3eb0-497d-b375-3d93a5940e00" providerId="ADAL" clId="{3D230A28-ED79-4829-8305-5C79C31FF316}" dt="2021-03-23T08:10:33.279" v="100" actId="478"/>
          <ac:spMkLst>
            <pc:docMk/>
            <pc:sldMk cId="3613105418" sldId="262"/>
            <ac:spMk id="9" creationId="{0110DF2A-ED7A-4F47-872B-296429040FE5}"/>
          </ac:spMkLst>
        </pc:spChg>
        <pc:spChg chg="mod">
          <ac:chgData name="전우진" userId="cf5e7d6c-3eb0-497d-b375-3d93a5940e00" providerId="ADAL" clId="{3D230A28-ED79-4829-8305-5C79C31FF316}" dt="2021-03-23T08:53:07.635" v="217" actId="20577"/>
          <ac:spMkLst>
            <pc:docMk/>
            <pc:sldMk cId="3613105418" sldId="262"/>
            <ac:spMk id="15" creationId="{D3B8B59C-C631-4DAA-AD4E-43797B655836}"/>
          </ac:spMkLst>
        </pc:spChg>
        <pc:picChg chg="del">
          <ac:chgData name="전우진" userId="cf5e7d6c-3eb0-497d-b375-3d93a5940e00" providerId="ADAL" clId="{3D230A28-ED79-4829-8305-5C79C31FF316}" dt="2021-03-23T08:10:31.558" v="99" actId="478"/>
          <ac:picMkLst>
            <pc:docMk/>
            <pc:sldMk cId="3613105418" sldId="262"/>
            <ac:picMk id="6" creationId="{854A28F8-30CE-44B2-A6EA-FA7D944FB0A1}"/>
          </ac:picMkLst>
        </pc:picChg>
      </pc:sldChg>
      <pc:sldChg chg="delSp mod">
        <pc:chgData name="전우진" userId="cf5e7d6c-3eb0-497d-b375-3d93a5940e00" providerId="ADAL" clId="{3D230A28-ED79-4829-8305-5C79C31FF316}" dt="2021-03-23T08:10:45.976" v="103" actId="478"/>
        <pc:sldMkLst>
          <pc:docMk/>
          <pc:sldMk cId="1902293070" sldId="263"/>
        </pc:sldMkLst>
        <pc:spChg chg="del">
          <ac:chgData name="전우진" userId="cf5e7d6c-3eb0-497d-b375-3d93a5940e00" providerId="ADAL" clId="{3D230A28-ED79-4829-8305-5C79C31FF316}" dt="2021-03-23T08:10:45.976" v="103" actId="478"/>
          <ac:spMkLst>
            <pc:docMk/>
            <pc:sldMk cId="1902293070" sldId="263"/>
            <ac:spMk id="10" creationId="{2D679160-1946-4335-A8FF-17FE175B94D2}"/>
          </ac:spMkLst>
        </pc:spChg>
        <pc:picChg chg="del">
          <ac:chgData name="전우진" userId="cf5e7d6c-3eb0-497d-b375-3d93a5940e00" providerId="ADAL" clId="{3D230A28-ED79-4829-8305-5C79C31FF316}" dt="2021-03-23T08:10:41.596" v="102" actId="478"/>
          <ac:picMkLst>
            <pc:docMk/>
            <pc:sldMk cId="1902293070" sldId="263"/>
            <ac:picMk id="3" creationId="{0E76CFB8-A529-4F27-9E50-7884342DD67D}"/>
          </ac:picMkLst>
        </pc:picChg>
      </pc:sldChg>
      <pc:sldChg chg="delSp del mod">
        <pc:chgData name="전우진" userId="cf5e7d6c-3eb0-497d-b375-3d93a5940e00" providerId="ADAL" clId="{3D230A28-ED79-4829-8305-5C79C31FF316}" dt="2021-03-23T08:11:08.297" v="112" actId="2696"/>
        <pc:sldMkLst>
          <pc:docMk/>
          <pc:sldMk cId="1947640773" sldId="264"/>
        </pc:sldMkLst>
        <pc:spChg chg="del">
          <ac:chgData name="전우진" userId="cf5e7d6c-3eb0-497d-b375-3d93a5940e00" providerId="ADAL" clId="{3D230A28-ED79-4829-8305-5C79C31FF316}" dt="2021-03-23T08:10:50.166" v="105" actId="478"/>
          <ac:spMkLst>
            <pc:docMk/>
            <pc:sldMk cId="1947640773" sldId="264"/>
            <ac:spMk id="2" creationId="{00000000-0000-0000-0000-000000000000}"/>
          </ac:spMkLst>
        </pc:spChg>
        <pc:spChg chg="del">
          <ac:chgData name="전우진" userId="cf5e7d6c-3eb0-497d-b375-3d93a5940e00" providerId="ADAL" clId="{3D230A28-ED79-4829-8305-5C79C31FF316}" dt="2021-03-23T08:10:48.860" v="104" actId="478"/>
          <ac:spMkLst>
            <pc:docMk/>
            <pc:sldMk cId="1947640773" sldId="264"/>
            <ac:spMk id="15" creationId="{D3B8B59C-C631-4DAA-AD4E-43797B655836}"/>
          </ac:spMkLst>
        </pc:spChg>
        <pc:picChg chg="del">
          <ac:chgData name="전우진" userId="cf5e7d6c-3eb0-497d-b375-3d93a5940e00" providerId="ADAL" clId="{3D230A28-ED79-4829-8305-5C79C31FF316}" dt="2021-03-23T08:10:51.132" v="106" actId="478"/>
          <ac:picMkLst>
            <pc:docMk/>
            <pc:sldMk cId="1947640773" sldId="264"/>
            <ac:picMk id="4" creationId="{6C682172-1DFE-4D6F-8C11-701AF15E2A88}"/>
          </ac:picMkLst>
        </pc:picChg>
      </pc:sldChg>
      <pc:sldChg chg="delSp del mod">
        <pc:chgData name="전우진" userId="cf5e7d6c-3eb0-497d-b375-3d93a5940e00" providerId="ADAL" clId="{3D230A28-ED79-4829-8305-5C79C31FF316}" dt="2021-03-23T08:11:06.242" v="111" actId="2696"/>
        <pc:sldMkLst>
          <pc:docMk/>
          <pc:sldMk cId="3865662294" sldId="265"/>
        </pc:sldMkLst>
        <pc:spChg chg="del">
          <ac:chgData name="전우진" userId="cf5e7d6c-3eb0-497d-b375-3d93a5940e00" providerId="ADAL" clId="{3D230A28-ED79-4829-8305-5C79C31FF316}" dt="2021-03-23T08:10:53.889" v="107" actId="478"/>
          <ac:spMkLst>
            <pc:docMk/>
            <pc:sldMk cId="3865662294" sldId="265"/>
            <ac:spMk id="6" creationId="{3E6652C9-C9E2-49DD-AA75-F7FE120609DA}"/>
          </ac:spMkLst>
        </pc:spChg>
        <pc:spChg chg="del">
          <ac:chgData name="전우진" userId="cf5e7d6c-3eb0-497d-b375-3d93a5940e00" providerId="ADAL" clId="{3D230A28-ED79-4829-8305-5C79C31FF316}" dt="2021-03-23T08:10:56.217" v="110" actId="478"/>
          <ac:spMkLst>
            <pc:docMk/>
            <pc:sldMk cId="3865662294" sldId="265"/>
            <ac:spMk id="8" creationId="{27D0F5A6-83F6-42C3-95A8-F8930BAECB2C}"/>
          </ac:spMkLst>
        </pc:spChg>
        <pc:picChg chg="del">
          <ac:chgData name="전우진" userId="cf5e7d6c-3eb0-497d-b375-3d93a5940e00" providerId="ADAL" clId="{3D230A28-ED79-4829-8305-5C79C31FF316}" dt="2021-03-23T08:10:54.646" v="108" actId="478"/>
          <ac:picMkLst>
            <pc:docMk/>
            <pc:sldMk cId="3865662294" sldId="265"/>
            <ac:picMk id="3" creationId="{F824A4B4-F174-4159-B594-6D94AA2C9AEF}"/>
          </ac:picMkLst>
        </pc:picChg>
        <pc:picChg chg="del">
          <ac:chgData name="전우진" userId="cf5e7d6c-3eb0-497d-b375-3d93a5940e00" providerId="ADAL" clId="{3D230A28-ED79-4829-8305-5C79C31FF316}" dt="2021-03-23T08:10:55.020" v="109" actId="478"/>
          <ac:picMkLst>
            <pc:docMk/>
            <pc:sldMk cId="3865662294" sldId="265"/>
            <ac:picMk id="10" creationId="{0DBFB838-1B3B-4F42-89FC-1F74535599C9}"/>
          </ac:picMkLst>
        </pc:picChg>
      </pc:sldChg>
      <pc:sldChg chg="delSp mod">
        <pc:chgData name="전우진" userId="cf5e7d6c-3eb0-497d-b375-3d93a5940e00" providerId="ADAL" clId="{3D230A28-ED79-4829-8305-5C79C31FF316}" dt="2021-03-23T08:11:17.501" v="114" actId="478"/>
        <pc:sldMkLst>
          <pc:docMk/>
          <pc:sldMk cId="3960096928" sldId="266"/>
        </pc:sldMkLst>
        <pc:spChg chg="del">
          <ac:chgData name="전우진" userId="cf5e7d6c-3eb0-497d-b375-3d93a5940e00" providerId="ADAL" clId="{3D230A28-ED79-4829-8305-5C79C31FF316}" dt="2021-03-23T08:11:14.703" v="113" actId="478"/>
          <ac:spMkLst>
            <pc:docMk/>
            <pc:sldMk cId="3960096928" sldId="266"/>
            <ac:spMk id="6" creationId="{3E6652C9-C9E2-49DD-AA75-F7FE120609DA}"/>
          </ac:spMkLst>
        </pc:spChg>
        <pc:picChg chg="del">
          <ac:chgData name="전우진" userId="cf5e7d6c-3eb0-497d-b375-3d93a5940e00" providerId="ADAL" clId="{3D230A28-ED79-4829-8305-5C79C31FF316}" dt="2021-03-23T08:11:17.501" v="114" actId="478"/>
          <ac:picMkLst>
            <pc:docMk/>
            <pc:sldMk cId="3960096928" sldId="266"/>
            <ac:picMk id="4" creationId="{345CB35F-2492-47A3-B361-B538499BED5B}"/>
          </ac:picMkLst>
        </pc:picChg>
        <pc:picChg chg="del">
          <ac:chgData name="전우진" userId="cf5e7d6c-3eb0-497d-b375-3d93a5940e00" providerId="ADAL" clId="{3D230A28-ED79-4829-8305-5C79C31FF316}" dt="2021-03-23T08:11:17.501" v="114" actId="478"/>
          <ac:picMkLst>
            <pc:docMk/>
            <pc:sldMk cId="3960096928" sldId="266"/>
            <ac:picMk id="9" creationId="{084C277D-47B8-4E24-A11E-1D5B31E76379}"/>
          </ac:picMkLst>
        </pc:picChg>
        <pc:picChg chg="del">
          <ac:chgData name="전우진" userId="cf5e7d6c-3eb0-497d-b375-3d93a5940e00" providerId="ADAL" clId="{3D230A28-ED79-4829-8305-5C79C31FF316}" dt="2021-03-23T08:11:17.501" v="114" actId="478"/>
          <ac:picMkLst>
            <pc:docMk/>
            <pc:sldMk cId="3960096928" sldId="266"/>
            <ac:picMk id="1026" creationId="{40563294-1C1D-47F9-BC98-A7BFA54573B8}"/>
          </ac:picMkLst>
        </pc:picChg>
      </pc:sldChg>
      <pc:sldChg chg="del">
        <pc:chgData name="전우진" userId="cf5e7d6c-3eb0-497d-b375-3d93a5940e00" providerId="ADAL" clId="{3D230A28-ED79-4829-8305-5C79C31FF316}" dt="2021-03-23T08:11:26.176" v="115" actId="2696"/>
        <pc:sldMkLst>
          <pc:docMk/>
          <pc:sldMk cId="219255507" sldId="267"/>
        </pc:sldMkLst>
      </pc:sldChg>
      <pc:sldChg chg="del">
        <pc:chgData name="전우진" userId="cf5e7d6c-3eb0-497d-b375-3d93a5940e00" providerId="ADAL" clId="{3D230A28-ED79-4829-8305-5C79C31FF316}" dt="2021-03-23T08:11:27.568" v="116" actId="2696"/>
        <pc:sldMkLst>
          <pc:docMk/>
          <pc:sldMk cId="550468791" sldId="269"/>
        </pc:sldMkLst>
      </pc:sldChg>
      <pc:sldChg chg="del">
        <pc:chgData name="전우진" userId="cf5e7d6c-3eb0-497d-b375-3d93a5940e00" providerId="ADAL" clId="{3D230A28-ED79-4829-8305-5C79C31FF316}" dt="2021-03-23T08:11:28.543" v="117" actId="2696"/>
        <pc:sldMkLst>
          <pc:docMk/>
          <pc:sldMk cId="3650035852" sldId="270"/>
        </pc:sldMkLst>
      </pc:sldChg>
      <pc:sldChg chg="del">
        <pc:chgData name="전우진" userId="cf5e7d6c-3eb0-497d-b375-3d93a5940e00" providerId="ADAL" clId="{3D230A28-ED79-4829-8305-5C79C31FF316}" dt="2021-03-23T08:11:29.725" v="118" actId="2696"/>
        <pc:sldMkLst>
          <pc:docMk/>
          <pc:sldMk cId="1074979419" sldId="271"/>
        </pc:sldMkLst>
      </pc:sldChg>
      <pc:sldChg chg="del">
        <pc:chgData name="전우진" userId="cf5e7d6c-3eb0-497d-b375-3d93a5940e00" providerId="ADAL" clId="{3D230A28-ED79-4829-8305-5C79C31FF316}" dt="2021-03-23T08:11:32.898" v="119" actId="2696"/>
        <pc:sldMkLst>
          <pc:docMk/>
          <pc:sldMk cId="2905335633" sldId="272"/>
        </pc:sldMkLst>
      </pc:sldChg>
      <pc:sldChg chg="del">
        <pc:chgData name="전우진" userId="cf5e7d6c-3eb0-497d-b375-3d93a5940e00" providerId="ADAL" clId="{3D230A28-ED79-4829-8305-5C79C31FF316}" dt="2021-03-23T08:11:36.376" v="120" actId="2696"/>
        <pc:sldMkLst>
          <pc:docMk/>
          <pc:sldMk cId="1393710363" sldId="273"/>
        </pc:sldMkLst>
      </pc:sldChg>
    </pc:docChg>
  </pc:docChgLst>
  <pc:docChgLst>
    <pc:chgData name="전우진" userId="cf5e7d6c-3eb0-497d-b375-3d93a5940e00" providerId="ADAL" clId="{15FD7CEA-DE36-4395-ACBA-1D4EA20D921C}"/>
    <pc:docChg chg="undo redo custSel addSld delSld modSld">
      <pc:chgData name="전우진" userId="cf5e7d6c-3eb0-497d-b375-3d93a5940e00" providerId="ADAL" clId="{15FD7CEA-DE36-4395-ACBA-1D4EA20D921C}" dt="2021-04-08T02:40:37.639" v="13946" actId="20577"/>
      <pc:docMkLst>
        <pc:docMk/>
      </pc:docMkLst>
      <pc:sldChg chg="modSp mod">
        <pc:chgData name="전우진" userId="cf5e7d6c-3eb0-497d-b375-3d93a5940e00" providerId="ADAL" clId="{15FD7CEA-DE36-4395-ACBA-1D4EA20D921C}" dt="2021-04-02T02:22:00.944" v="86"/>
        <pc:sldMkLst>
          <pc:docMk/>
          <pc:sldMk cId="861020411" sldId="257"/>
        </pc:sldMkLst>
        <pc:spChg chg="mod">
          <ac:chgData name="전우진" userId="cf5e7d6c-3eb0-497d-b375-3d93a5940e00" providerId="ADAL" clId="{15FD7CEA-DE36-4395-ACBA-1D4EA20D921C}" dt="2021-04-02T02:14:52.153" v="85" actId="1076"/>
          <ac:spMkLst>
            <pc:docMk/>
            <pc:sldMk cId="861020411" sldId="257"/>
            <ac:spMk id="5" creationId="{A288D1B2-F6BE-469A-849B-0918182C0E5F}"/>
          </ac:spMkLst>
        </pc:spChg>
        <pc:spChg chg="mod">
          <ac:chgData name="전우진" userId="cf5e7d6c-3eb0-497d-b375-3d93a5940e00" providerId="ADAL" clId="{15FD7CEA-DE36-4395-ACBA-1D4EA20D921C}" dt="2021-04-02T02:22:00.944" v="86"/>
          <ac:spMkLst>
            <pc:docMk/>
            <pc:sldMk cId="861020411" sldId="257"/>
            <ac:spMk id="6" creationId="{48D60B49-634C-4BFC-A6F7-BC3123FB27F9}"/>
          </ac:spMkLst>
        </pc:spChg>
        <pc:spChg chg="mod">
          <ac:chgData name="전우진" userId="cf5e7d6c-3eb0-497d-b375-3d93a5940e00" providerId="ADAL" clId="{15FD7CEA-DE36-4395-ACBA-1D4EA20D921C}" dt="2021-04-02T01:54:33.586" v="0"/>
          <ac:spMkLst>
            <pc:docMk/>
            <pc:sldMk cId="861020411" sldId="257"/>
            <ac:spMk id="40" creationId="{00000000-0000-0000-0000-000000000000}"/>
          </ac:spMkLst>
        </pc:spChg>
      </pc:sldChg>
      <pc:sldChg chg="modSp mod">
        <pc:chgData name="전우진" userId="cf5e7d6c-3eb0-497d-b375-3d93a5940e00" providerId="ADAL" clId="{15FD7CEA-DE36-4395-ACBA-1D4EA20D921C}" dt="2021-04-08T02:27:36.933" v="13526" actId="6549"/>
        <pc:sldMkLst>
          <pc:docMk/>
          <pc:sldMk cId="259660507" sldId="258"/>
        </pc:sldMkLst>
        <pc:spChg chg="mod">
          <ac:chgData name="전우진" userId="cf5e7d6c-3eb0-497d-b375-3d93a5940e00" providerId="ADAL" clId="{15FD7CEA-DE36-4395-ACBA-1D4EA20D921C}" dt="2021-04-08T02:27:36.933" v="13526" actId="6549"/>
          <ac:spMkLst>
            <pc:docMk/>
            <pc:sldMk cId="259660507" sldId="258"/>
            <ac:spMk id="21" creationId="{F9F1F599-7652-4A87-B52C-C1871E1C54FD}"/>
          </ac:spMkLst>
        </pc:spChg>
      </pc:sldChg>
      <pc:sldChg chg="modSp mod">
        <pc:chgData name="전우진" userId="cf5e7d6c-3eb0-497d-b375-3d93a5940e00" providerId="ADAL" clId="{15FD7CEA-DE36-4395-ACBA-1D4EA20D921C}" dt="2021-04-02T06:09:06.245" v="1909"/>
        <pc:sldMkLst>
          <pc:docMk/>
          <pc:sldMk cId="102753701" sldId="259"/>
        </pc:sldMkLst>
        <pc:spChg chg="mod">
          <ac:chgData name="전우진" userId="cf5e7d6c-3eb0-497d-b375-3d93a5940e00" providerId="ADAL" clId="{15FD7CEA-DE36-4395-ACBA-1D4EA20D921C}" dt="2021-04-02T06:09:06.245" v="1909"/>
          <ac:spMkLst>
            <pc:docMk/>
            <pc:sldMk cId="102753701" sldId="259"/>
            <ac:spMk id="15" creationId="{D3B8B59C-C631-4DAA-AD4E-43797B655836}"/>
          </ac:spMkLst>
        </pc:spChg>
      </pc:sldChg>
      <pc:sldChg chg="modSp del mod">
        <pc:chgData name="전우진" userId="cf5e7d6c-3eb0-497d-b375-3d93a5940e00" providerId="ADAL" clId="{15FD7CEA-DE36-4395-ACBA-1D4EA20D921C}" dt="2021-04-08T02:27:48.525" v="13528" actId="47"/>
        <pc:sldMkLst>
          <pc:docMk/>
          <pc:sldMk cId="2870328057" sldId="260"/>
        </pc:sldMkLst>
        <pc:spChg chg="mod">
          <ac:chgData name="전우진" userId="cf5e7d6c-3eb0-497d-b375-3d93a5940e00" providerId="ADAL" clId="{15FD7CEA-DE36-4395-ACBA-1D4EA20D921C}" dt="2021-04-02T01:56:08.028" v="60"/>
          <ac:spMkLst>
            <pc:docMk/>
            <pc:sldMk cId="2870328057" sldId="260"/>
            <ac:spMk id="16" creationId="{DECB9BA3-378E-4CA3-8AC4-720F7EE40E68}"/>
          </ac:spMkLst>
        </pc:spChg>
      </pc:sldChg>
      <pc:sldChg chg="addSp delSp modSp mod">
        <pc:chgData name="전우진" userId="cf5e7d6c-3eb0-497d-b375-3d93a5940e00" providerId="ADAL" clId="{15FD7CEA-DE36-4395-ACBA-1D4EA20D921C}" dt="2021-04-08T02:30:44.099" v="13588" actId="20577"/>
        <pc:sldMkLst>
          <pc:docMk/>
          <pc:sldMk cId="3960096928" sldId="266"/>
        </pc:sldMkLst>
        <pc:spChg chg="mod">
          <ac:chgData name="전우진" userId="cf5e7d6c-3eb0-497d-b375-3d93a5940e00" providerId="ADAL" clId="{15FD7CEA-DE36-4395-ACBA-1D4EA20D921C}" dt="2021-04-08T01:13:48.508" v="11817" actId="20577"/>
          <ac:spMkLst>
            <pc:docMk/>
            <pc:sldMk cId="3960096928" sldId="266"/>
            <ac:spMk id="7" creationId="{C9FD2728-AB55-457D-A6A9-BC9394B84A65}"/>
          </ac:spMkLst>
        </pc:spChg>
        <pc:spChg chg="mod">
          <ac:chgData name="전우진" userId="cf5e7d6c-3eb0-497d-b375-3d93a5940e00" providerId="ADAL" clId="{15FD7CEA-DE36-4395-ACBA-1D4EA20D921C}" dt="2021-04-08T02:30:44.099" v="13588" actId="20577"/>
          <ac:spMkLst>
            <pc:docMk/>
            <pc:sldMk cId="3960096928" sldId="266"/>
            <ac:spMk id="16" creationId="{DECB9BA3-378E-4CA3-8AC4-720F7EE40E68}"/>
          </ac:spMkLst>
        </pc:spChg>
        <pc:picChg chg="add del mod">
          <ac:chgData name="전우진" userId="cf5e7d6c-3eb0-497d-b375-3d93a5940e00" providerId="ADAL" clId="{15FD7CEA-DE36-4395-ACBA-1D4EA20D921C}" dt="2021-04-05T08:46:05.764" v="10973" actId="478"/>
          <ac:picMkLst>
            <pc:docMk/>
            <pc:sldMk cId="3960096928" sldId="266"/>
            <ac:picMk id="3" creationId="{9B4E9042-BF3F-43DF-B0AC-FD571AC1C42B}"/>
          </ac:picMkLst>
        </pc:picChg>
      </pc:sldChg>
      <pc:sldChg chg="addSp modSp mod">
        <pc:chgData name="전우진" userId="cf5e7d6c-3eb0-497d-b375-3d93a5940e00" providerId="ADAL" clId="{15FD7CEA-DE36-4395-ACBA-1D4EA20D921C}" dt="2021-04-08T02:27:54.827" v="13529" actId="20577"/>
        <pc:sldMkLst>
          <pc:docMk/>
          <pc:sldMk cId="3564266841" sldId="267"/>
        </pc:sldMkLst>
        <pc:spChg chg="add mod">
          <ac:chgData name="전우진" userId="cf5e7d6c-3eb0-497d-b375-3d93a5940e00" providerId="ADAL" clId="{15FD7CEA-DE36-4395-ACBA-1D4EA20D921C}" dt="2021-04-02T06:35:01.821" v="2284" actId="1036"/>
          <ac:spMkLst>
            <pc:docMk/>
            <pc:sldMk cId="3564266841" sldId="267"/>
            <ac:spMk id="2" creationId="{07DD41E5-4A75-45E9-9018-9F9B4B208E57}"/>
          </ac:spMkLst>
        </pc:spChg>
        <pc:spChg chg="add mod">
          <ac:chgData name="전우진" userId="cf5e7d6c-3eb0-497d-b375-3d93a5940e00" providerId="ADAL" clId="{15FD7CEA-DE36-4395-ACBA-1D4EA20D921C}" dt="2021-04-02T07:28:10.953" v="3985" actId="13926"/>
          <ac:spMkLst>
            <pc:docMk/>
            <pc:sldMk cId="3564266841" sldId="267"/>
            <ac:spMk id="6" creationId="{BE397BCE-89F9-4E85-85E6-B1866B3C4DF9}"/>
          </ac:spMkLst>
        </pc:spChg>
        <pc:spChg chg="mod">
          <ac:chgData name="전우진" userId="cf5e7d6c-3eb0-497d-b375-3d93a5940e00" providerId="ADAL" clId="{15FD7CEA-DE36-4395-ACBA-1D4EA20D921C}" dt="2021-04-08T02:27:54.827" v="13529" actId="20577"/>
          <ac:spMkLst>
            <pc:docMk/>
            <pc:sldMk cId="3564266841" sldId="267"/>
            <ac:spMk id="16" creationId="{DECB9BA3-378E-4CA3-8AC4-720F7EE40E68}"/>
          </ac:spMkLst>
        </pc:spChg>
        <pc:picChg chg="add mod">
          <ac:chgData name="전우진" userId="cf5e7d6c-3eb0-497d-b375-3d93a5940e00" providerId="ADAL" clId="{15FD7CEA-DE36-4395-ACBA-1D4EA20D921C}" dt="2021-04-02T06:31:42.512" v="2090" actId="1076"/>
          <ac:picMkLst>
            <pc:docMk/>
            <pc:sldMk cId="3564266841" sldId="267"/>
            <ac:picMk id="4" creationId="{BF8AD98A-F876-4957-8BE1-AED7D1E1CD9E}"/>
          </ac:picMkLst>
        </pc:picChg>
      </pc:sldChg>
      <pc:sldChg chg="modSp del mod">
        <pc:chgData name="전우진" userId="cf5e7d6c-3eb0-497d-b375-3d93a5940e00" providerId="ADAL" clId="{15FD7CEA-DE36-4395-ACBA-1D4EA20D921C}" dt="2021-04-08T02:30:56.575" v="13590" actId="47"/>
        <pc:sldMkLst>
          <pc:docMk/>
          <pc:sldMk cId="308971904" sldId="268"/>
        </pc:sldMkLst>
        <pc:spChg chg="mod">
          <ac:chgData name="전우진" userId="cf5e7d6c-3eb0-497d-b375-3d93a5940e00" providerId="ADAL" clId="{15FD7CEA-DE36-4395-ACBA-1D4EA20D921C}" dt="2021-04-02T01:56:37.121" v="63"/>
          <ac:spMkLst>
            <pc:docMk/>
            <pc:sldMk cId="308971904" sldId="268"/>
            <ac:spMk id="16" creationId="{DECB9BA3-378E-4CA3-8AC4-720F7EE40E68}"/>
          </ac:spMkLst>
        </pc:spChg>
      </pc:sldChg>
      <pc:sldChg chg="modSp add mod">
        <pc:chgData name="전우진" userId="cf5e7d6c-3eb0-497d-b375-3d93a5940e00" providerId="ADAL" clId="{15FD7CEA-DE36-4395-ACBA-1D4EA20D921C}" dt="2021-04-08T02:40:37.639" v="13946" actId="20577"/>
        <pc:sldMkLst>
          <pc:docMk/>
          <pc:sldMk cId="720897127" sldId="269"/>
        </pc:sldMkLst>
        <pc:spChg chg="mod">
          <ac:chgData name="전우진" userId="cf5e7d6c-3eb0-497d-b375-3d93a5940e00" providerId="ADAL" clId="{15FD7CEA-DE36-4395-ACBA-1D4EA20D921C}" dt="2021-04-08T02:40:37.639" v="13946" actId="20577"/>
          <ac:spMkLst>
            <pc:docMk/>
            <pc:sldMk cId="720897127" sldId="269"/>
            <ac:spMk id="7" creationId="{C9FD2728-AB55-457D-A6A9-BC9394B84A65}"/>
          </ac:spMkLst>
        </pc:spChg>
        <pc:spChg chg="mod">
          <ac:chgData name="전우진" userId="cf5e7d6c-3eb0-497d-b375-3d93a5940e00" providerId="ADAL" clId="{15FD7CEA-DE36-4395-ACBA-1D4EA20D921C}" dt="2021-04-08T02:30:59.422" v="13591" actId="20577"/>
          <ac:spMkLst>
            <pc:docMk/>
            <pc:sldMk cId="720897127" sldId="269"/>
            <ac:spMk id="16" creationId="{DECB9BA3-378E-4CA3-8AC4-720F7EE40E68}"/>
          </ac:spMkLst>
        </pc:spChg>
      </pc:sldChg>
      <pc:sldChg chg="addSp delSp modSp add del mod">
        <pc:chgData name="전우진" userId="cf5e7d6c-3eb0-497d-b375-3d93a5940e00" providerId="ADAL" clId="{15FD7CEA-DE36-4395-ACBA-1D4EA20D921C}" dt="2021-04-08T02:27:47.695" v="13527" actId="47"/>
        <pc:sldMkLst>
          <pc:docMk/>
          <pc:sldMk cId="3919127090" sldId="270"/>
        </pc:sldMkLst>
        <pc:spChg chg="mod">
          <ac:chgData name="전우진" userId="cf5e7d6c-3eb0-497d-b375-3d93a5940e00" providerId="ADAL" clId="{15FD7CEA-DE36-4395-ACBA-1D4EA20D921C}" dt="2021-04-02T06:13:54.968" v="1911" actId="20577"/>
          <ac:spMkLst>
            <pc:docMk/>
            <pc:sldMk cId="3919127090" sldId="270"/>
            <ac:spMk id="15" creationId="{D3B8B59C-C631-4DAA-AD4E-43797B655836}"/>
          </ac:spMkLst>
        </pc:spChg>
        <pc:picChg chg="add del mod ord">
          <ac:chgData name="전우진" userId="cf5e7d6c-3eb0-497d-b375-3d93a5940e00" providerId="ADAL" clId="{15FD7CEA-DE36-4395-ACBA-1D4EA20D921C}" dt="2021-04-02T06:19:48.180" v="1916" actId="21"/>
          <ac:picMkLst>
            <pc:docMk/>
            <pc:sldMk cId="3919127090" sldId="270"/>
            <ac:picMk id="3" creationId="{3FA75931-032B-4666-A159-E3C890A4E62D}"/>
          </ac:picMkLst>
        </pc:picChg>
      </pc:sldChg>
      <pc:sldChg chg="addSp delSp modSp add mod">
        <pc:chgData name="전우진" userId="cf5e7d6c-3eb0-497d-b375-3d93a5940e00" providerId="ADAL" clId="{15FD7CEA-DE36-4395-ACBA-1D4EA20D921C}" dt="2021-04-08T02:28:36.710" v="13548" actId="20577"/>
        <pc:sldMkLst>
          <pc:docMk/>
          <pc:sldMk cId="410677432" sldId="271"/>
        </pc:sldMkLst>
        <pc:spChg chg="add del mod">
          <ac:chgData name="전우진" userId="cf5e7d6c-3eb0-497d-b375-3d93a5940e00" providerId="ADAL" clId="{15FD7CEA-DE36-4395-ACBA-1D4EA20D921C}" dt="2021-04-08T02:28:04.741" v="13535" actId="478"/>
          <ac:spMkLst>
            <pc:docMk/>
            <pc:sldMk cId="410677432" sldId="271"/>
            <ac:spMk id="3" creationId="{E395FA50-B481-4104-882F-31BEB2B02879}"/>
          </ac:spMkLst>
        </pc:spChg>
        <pc:spChg chg="del mod">
          <ac:chgData name="전우진" userId="cf5e7d6c-3eb0-497d-b375-3d93a5940e00" providerId="ADAL" clId="{15FD7CEA-DE36-4395-ACBA-1D4EA20D921C}" dt="2021-04-02T06:34:13.515" v="2277" actId="478"/>
          <ac:spMkLst>
            <pc:docMk/>
            <pc:sldMk cId="410677432" sldId="271"/>
            <ac:spMk id="6" creationId="{BE397BCE-89F9-4E85-85E6-B1866B3C4DF9}"/>
          </ac:spMkLst>
        </pc:spChg>
        <pc:spChg chg="add del mod">
          <ac:chgData name="전우진" userId="cf5e7d6c-3eb0-497d-b375-3d93a5940e00" providerId="ADAL" clId="{15FD7CEA-DE36-4395-ACBA-1D4EA20D921C}" dt="2021-04-05T04:42:27.295" v="6547" actId="113"/>
          <ac:spMkLst>
            <pc:docMk/>
            <pc:sldMk cId="410677432" sldId="271"/>
            <ac:spMk id="7" creationId="{648AAAD0-A702-4006-82CC-BE5980B37919}"/>
          </ac:spMkLst>
        </pc:spChg>
        <pc:spChg chg="add del mod">
          <ac:chgData name="전우진" userId="cf5e7d6c-3eb0-497d-b375-3d93a5940e00" providerId="ADAL" clId="{15FD7CEA-DE36-4395-ACBA-1D4EA20D921C}" dt="2021-04-08T02:28:04.036" v="13534"/>
          <ac:spMkLst>
            <pc:docMk/>
            <pc:sldMk cId="410677432" sldId="271"/>
            <ac:spMk id="9" creationId="{A0154FB1-FC68-4F10-8B0D-83F72259D787}"/>
          </ac:spMkLst>
        </pc:spChg>
        <pc:spChg chg="add del mod">
          <ac:chgData name="전우진" userId="cf5e7d6c-3eb0-497d-b375-3d93a5940e00" providerId="ADAL" clId="{15FD7CEA-DE36-4395-ACBA-1D4EA20D921C}" dt="2021-04-08T02:28:24.226" v="13543" actId="478"/>
          <ac:spMkLst>
            <pc:docMk/>
            <pc:sldMk cId="410677432" sldId="271"/>
            <ac:spMk id="10" creationId="{8288F58A-DD50-4365-A5C3-58538DA560C3}"/>
          </ac:spMkLst>
        </pc:spChg>
        <pc:spChg chg="add del mod">
          <ac:chgData name="전우진" userId="cf5e7d6c-3eb0-497d-b375-3d93a5940e00" providerId="ADAL" clId="{15FD7CEA-DE36-4395-ACBA-1D4EA20D921C}" dt="2021-04-08T02:28:23.300" v="13541"/>
          <ac:spMkLst>
            <pc:docMk/>
            <pc:sldMk cId="410677432" sldId="271"/>
            <ac:spMk id="12" creationId="{FF579FE9-9097-45E1-859B-BAFF5727D08C}"/>
          </ac:spMkLst>
        </pc:spChg>
        <pc:spChg chg="add del mod">
          <ac:chgData name="전우진" userId="cf5e7d6c-3eb0-497d-b375-3d93a5940e00" providerId="ADAL" clId="{15FD7CEA-DE36-4395-ACBA-1D4EA20D921C}" dt="2021-04-08T02:28:23.099" v="13540" actId="478"/>
          <ac:spMkLst>
            <pc:docMk/>
            <pc:sldMk cId="410677432" sldId="271"/>
            <ac:spMk id="13" creationId="{41400339-F91E-40AE-A348-6D2886F32974}"/>
          </ac:spMkLst>
        </pc:spChg>
        <pc:spChg chg="add del mod">
          <ac:chgData name="전우진" userId="cf5e7d6c-3eb0-497d-b375-3d93a5940e00" providerId="ADAL" clId="{15FD7CEA-DE36-4395-ACBA-1D4EA20D921C}" dt="2021-04-08T02:28:36.710" v="13548" actId="20577"/>
          <ac:spMkLst>
            <pc:docMk/>
            <pc:sldMk cId="410677432" sldId="271"/>
            <ac:spMk id="16" creationId="{DECB9BA3-378E-4CA3-8AC4-720F7EE40E68}"/>
          </ac:spMkLst>
        </pc:spChg>
        <pc:picChg chg="del">
          <ac:chgData name="전우진" userId="cf5e7d6c-3eb0-497d-b375-3d93a5940e00" providerId="ADAL" clId="{15FD7CEA-DE36-4395-ACBA-1D4EA20D921C}" dt="2021-04-02T06:34:03.384" v="2255" actId="478"/>
          <ac:picMkLst>
            <pc:docMk/>
            <pc:sldMk cId="410677432" sldId="271"/>
            <ac:picMk id="4" creationId="{BF8AD98A-F876-4957-8BE1-AED7D1E1CD9E}"/>
          </ac:picMkLst>
        </pc:picChg>
      </pc:sldChg>
      <pc:sldChg chg="addSp delSp modSp add mod addCm delCm">
        <pc:chgData name="전우진" userId="cf5e7d6c-3eb0-497d-b375-3d93a5940e00" providerId="ADAL" clId="{15FD7CEA-DE36-4395-ACBA-1D4EA20D921C}" dt="2021-04-08T02:29:34.101" v="13563" actId="167"/>
        <pc:sldMkLst>
          <pc:docMk/>
          <pc:sldMk cId="1275361398" sldId="272"/>
        </pc:sldMkLst>
        <pc:spChg chg="mod">
          <ac:chgData name="전우진" userId="cf5e7d6c-3eb0-497d-b375-3d93a5940e00" providerId="ADAL" clId="{15FD7CEA-DE36-4395-ACBA-1D4EA20D921C}" dt="2021-04-02T08:21:32.891" v="5109"/>
          <ac:spMkLst>
            <pc:docMk/>
            <pc:sldMk cId="1275361398" sldId="272"/>
            <ac:spMk id="7" creationId="{648AAAD0-A702-4006-82CC-BE5980B37919}"/>
          </ac:spMkLst>
        </pc:spChg>
        <pc:spChg chg="add mod topLvl">
          <ac:chgData name="전우진" userId="cf5e7d6c-3eb0-497d-b375-3d93a5940e00" providerId="ADAL" clId="{15FD7CEA-DE36-4395-ACBA-1D4EA20D921C}" dt="2021-04-02T07:57:03.353" v="4571" actId="164"/>
          <ac:spMkLst>
            <pc:docMk/>
            <pc:sldMk cId="1275361398" sldId="272"/>
            <ac:spMk id="8" creationId="{ED068C58-66BC-4864-A7D4-F3EB3DF55512}"/>
          </ac:spMkLst>
        </pc:spChg>
        <pc:spChg chg="add del mod">
          <ac:chgData name="전우진" userId="cf5e7d6c-3eb0-497d-b375-3d93a5940e00" providerId="ADAL" clId="{15FD7CEA-DE36-4395-ACBA-1D4EA20D921C}" dt="2021-04-02T08:16:31.504" v="4843" actId="478"/>
          <ac:spMkLst>
            <pc:docMk/>
            <pc:sldMk cId="1275361398" sldId="272"/>
            <ac:spMk id="11" creationId="{C713DB5E-2C77-43A0-8A81-2C4E2AE8FAB9}"/>
          </ac:spMkLst>
        </pc:spChg>
        <pc:spChg chg="add del mod">
          <ac:chgData name="전우진" userId="cf5e7d6c-3eb0-497d-b375-3d93a5940e00" providerId="ADAL" clId="{15FD7CEA-DE36-4395-ACBA-1D4EA20D921C}" dt="2021-04-08T02:28:35.120" v="13546"/>
          <ac:spMkLst>
            <pc:docMk/>
            <pc:sldMk cId="1275361398" sldId="272"/>
            <ac:spMk id="15" creationId="{A494D8E0-3BDC-4456-804A-4C47540064EE}"/>
          </ac:spMkLst>
        </pc:spChg>
        <pc:spChg chg="del">
          <ac:chgData name="전우진" userId="cf5e7d6c-3eb0-497d-b375-3d93a5940e00" providerId="ADAL" clId="{15FD7CEA-DE36-4395-ACBA-1D4EA20D921C}" dt="2021-04-08T02:28:40.433" v="13549" actId="478"/>
          <ac:spMkLst>
            <pc:docMk/>
            <pc:sldMk cId="1275361398" sldId="272"/>
            <ac:spMk id="16" creationId="{DECB9BA3-378E-4CA3-8AC4-720F7EE40E68}"/>
          </ac:spMkLst>
        </pc:spChg>
        <pc:spChg chg="add del mod">
          <ac:chgData name="전우진" userId="cf5e7d6c-3eb0-497d-b375-3d93a5940e00" providerId="ADAL" clId="{15FD7CEA-DE36-4395-ACBA-1D4EA20D921C}" dt="2021-04-08T02:28:42.160" v="13550" actId="478"/>
          <ac:spMkLst>
            <pc:docMk/>
            <pc:sldMk cId="1275361398" sldId="272"/>
            <ac:spMk id="17" creationId="{DE14466E-5032-49C7-AD90-5EF342DF7691}"/>
          </ac:spMkLst>
        </pc:spChg>
        <pc:spChg chg="add del mod ord">
          <ac:chgData name="전우진" userId="cf5e7d6c-3eb0-497d-b375-3d93a5940e00" providerId="ADAL" clId="{15FD7CEA-DE36-4395-ACBA-1D4EA20D921C}" dt="2021-04-08T02:29:18.386" v="13560" actId="478"/>
          <ac:spMkLst>
            <pc:docMk/>
            <pc:sldMk cId="1275361398" sldId="272"/>
            <ac:spMk id="18" creationId="{5A8B3C42-D035-4014-8134-57A426769232}"/>
          </ac:spMkLst>
        </pc:spChg>
        <pc:spChg chg="add del mod">
          <ac:chgData name="전우진" userId="cf5e7d6c-3eb0-497d-b375-3d93a5940e00" providerId="ADAL" clId="{15FD7CEA-DE36-4395-ACBA-1D4EA20D921C}" dt="2021-04-08T02:29:21.229" v="13562" actId="478"/>
          <ac:spMkLst>
            <pc:docMk/>
            <pc:sldMk cId="1275361398" sldId="272"/>
            <ac:spMk id="20" creationId="{4EA86868-2BF9-45F3-AA13-68D267785DA6}"/>
          </ac:spMkLst>
        </pc:spChg>
        <pc:spChg chg="add mod ord">
          <ac:chgData name="전우진" userId="cf5e7d6c-3eb0-497d-b375-3d93a5940e00" providerId="ADAL" clId="{15FD7CEA-DE36-4395-ACBA-1D4EA20D921C}" dt="2021-04-08T02:29:34.101" v="13563" actId="167"/>
          <ac:spMkLst>
            <pc:docMk/>
            <pc:sldMk cId="1275361398" sldId="272"/>
            <ac:spMk id="21" creationId="{D919859E-6DF6-4FAC-BC7A-8453C4216ACC}"/>
          </ac:spMkLst>
        </pc:spChg>
        <pc:grpChg chg="add del mod">
          <ac:chgData name="전우진" userId="cf5e7d6c-3eb0-497d-b375-3d93a5940e00" providerId="ADAL" clId="{15FD7CEA-DE36-4395-ACBA-1D4EA20D921C}" dt="2021-04-02T07:56:45.064" v="4568" actId="165"/>
          <ac:grpSpMkLst>
            <pc:docMk/>
            <pc:sldMk cId="1275361398" sldId="272"/>
            <ac:grpSpMk id="9" creationId="{AB69E50E-59D3-4432-B9B3-64028B5926BC}"/>
          </ac:grpSpMkLst>
        </pc:grpChg>
        <pc:grpChg chg="add mod">
          <ac:chgData name="전우진" userId="cf5e7d6c-3eb0-497d-b375-3d93a5940e00" providerId="ADAL" clId="{15FD7CEA-DE36-4395-ACBA-1D4EA20D921C}" dt="2021-04-02T08:21:09.792" v="5072" actId="1076"/>
          <ac:grpSpMkLst>
            <pc:docMk/>
            <pc:sldMk cId="1275361398" sldId="272"/>
            <ac:grpSpMk id="10" creationId="{FADF58DD-8BBF-4466-83D3-96F1E8E0D0F2}"/>
          </ac:grpSpMkLst>
        </pc:grpChg>
        <pc:picChg chg="add del mod ord">
          <ac:chgData name="전우진" userId="cf5e7d6c-3eb0-497d-b375-3d93a5940e00" providerId="ADAL" clId="{15FD7CEA-DE36-4395-ACBA-1D4EA20D921C}" dt="2021-04-02T08:20:57.427" v="5069" actId="478"/>
          <ac:picMkLst>
            <pc:docMk/>
            <pc:sldMk cId="1275361398" sldId="272"/>
            <ac:picMk id="3" creationId="{AAD7E16A-DCA3-438C-B0BE-97A0F82397B6}"/>
          </ac:picMkLst>
        </pc:picChg>
        <pc:picChg chg="add mod topLvl">
          <ac:chgData name="전우진" userId="cf5e7d6c-3eb0-497d-b375-3d93a5940e00" providerId="ADAL" clId="{15FD7CEA-DE36-4395-ACBA-1D4EA20D921C}" dt="2021-04-02T07:57:03.353" v="4571" actId="164"/>
          <ac:picMkLst>
            <pc:docMk/>
            <pc:sldMk cId="1275361398" sldId="272"/>
            <ac:picMk id="6" creationId="{8A84E1C4-D9F4-4A7C-85EC-78ACE76ABD5C}"/>
          </ac:picMkLst>
        </pc:picChg>
        <pc:picChg chg="add mod ord">
          <ac:chgData name="전우진" userId="cf5e7d6c-3eb0-497d-b375-3d93a5940e00" providerId="ADAL" clId="{15FD7CEA-DE36-4395-ACBA-1D4EA20D921C}" dt="2021-04-02T08:21:12.052" v="5073" actId="1076"/>
          <ac:picMkLst>
            <pc:docMk/>
            <pc:sldMk cId="1275361398" sldId="272"/>
            <ac:picMk id="13" creationId="{1A5E39C1-41FE-4C84-B634-85A86E06E944}"/>
          </ac:picMkLst>
        </pc:picChg>
      </pc:sldChg>
      <pc:sldChg chg="addSp delSp modSp add mod">
        <pc:chgData name="전우진" userId="cf5e7d6c-3eb0-497d-b375-3d93a5940e00" providerId="ADAL" clId="{15FD7CEA-DE36-4395-ACBA-1D4EA20D921C}" dt="2021-04-08T02:29:45.757" v="13567" actId="167"/>
        <pc:sldMkLst>
          <pc:docMk/>
          <pc:sldMk cId="4171432344" sldId="273"/>
        </pc:sldMkLst>
        <pc:spChg chg="mod">
          <ac:chgData name="전우진" userId="cf5e7d6c-3eb0-497d-b375-3d93a5940e00" providerId="ADAL" clId="{15FD7CEA-DE36-4395-ACBA-1D4EA20D921C}" dt="2021-04-02T08:47:12.390" v="5945"/>
          <ac:spMkLst>
            <pc:docMk/>
            <pc:sldMk cId="4171432344" sldId="273"/>
            <ac:spMk id="7" creationId="{648AAAD0-A702-4006-82CC-BE5980B37919}"/>
          </ac:spMkLst>
        </pc:spChg>
        <pc:spChg chg="add del mod">
          <ac:chgData name="전우진" userId="cf5e7d6c-3eb0-497d-b375-3d93a5940e00" providerId="ADAL" clId="{15FD7CEA-DE36-4395-ACBA-1D4EA20D921C}" dt="2021-04-08T02:29:41.852" v="13566" actId="478"/>
          <ac:spMkLst>
            <pc:docMk/>
            <pc:sldMk cId="4171432344" sldId="273"/>
            <ac:spMk id="9" creationId="{9C54BCBC-1A95-4708-86FA-3AC7185086C1}"/>
          </ac:spMkLst>
        </pc:spChg>
        <pc:spChg chg="add mod ord">
          <ac:chgData name="전우진" userId="cf5e7d6c-3eb0-497d-b375-3d93a5940e00" providerId="ADAL" clId="{15FD7CEA-DE36-4395-ACBA-1D4EA20D921C}" dt="2021-04-08T02:29:45.757" v="13567" actId="167"/>
          <ac:spMkLst>
            <pc:docMk/>
            <pc:sldMk cId="4171432344" sldId="273"/>
            <ac:spMk id="14" creationId="{964013C1-E6AA-4ED3-B6F7-02E888487E5B}"/>
          </ac:spMkLst>
        </pc:spChg>
        <pc:spChg chg="del">
          <ac:chgData name="전우진" userId="cf5e7d6c-3eb0-497d-b375-3d93a5940e00" providerId="ADAL" clId="{15FD7CEA-DE36-4395-ACBA-1D4EA20D921C}" dt="2021-04-08T02:29:39.202" v="13564" actId="478"/>
          <ac:spMkLst>
            <pc:docMk/>
            <pc:sldMk cId="4171432344" sldId="273"/>
            <ac:spMk id="16" creationId="{DECB9BA3-378E-4CA3-8AC4-720F7EE40E68}"/>
          </ac:spMkLst>
        </pc:spChg>
        <pc:grpChg chg="del">
          <ac:chgData name="전우진" userId="cf5e7d6c-3eb0-497d-b375-3d93a5940e00" providerId="ADAL" clId="{15FD7CEA-DE36-4395-ACBA-1D4EA20D921C}" dt="2021-04-02T08:22:24.886" v="5111" actId="478"/>
          <ac:grpSpMkLst>
            <pc:docMk/>
            <pc:sldMk cId="4171432344" sldId="273"/>
            <ac:grpSpMk id="10" creationId="{FADF58DD-8BBF-4466-83D3-96F1E8E0D0F2}"/>
          </ac:grpSpMkLst>
        </pc:grpChg>
        <pc:picChg chg="add mod ord">
          <ac:chgData name="전우진" userId="cf5e7d6c-3eb0-497d-b375-3d93a5940e00" providerId="ADAL" clId="{15FD7CEA-DE36-4395-ACBA-1D4EA20D921C}" dt="2021-04-02T08:27:12.800" v="5435" actId="167"/>
          <ac:picMkLst>
            <pc:docMk/>
            <pc:sldMk cId="4171432344" sldId="273"/>
            <ac:picMk id="3" creationId="{35DFFCB1-8706-4247-9308-90083A595B3D}"/>
          </ac:picMkLst>
        </pc:picChg>
        <pc:picChg chg="del">
          <ac:chgData name="전우진" userId="cf5e7d6c-3eb0-497d-b375-3d93a5940e00" providerId="ADAL" clId="{15FD7CEA-DE36-4395-ACBA-1D4EA20D921C}" dt="2021-04-02T08:22:24.886" v="5111" actId="478"/>
          <ac:picMkLst>
            <pc:docMk/>
            <pc:sldMk cId="4171432344" sldId="273"/>
            <ac:picMk id="13" creationId="{1A5E39C1-41FE-4C84-B634-85A86E06E944}"/>
          </ac:picMkLst>
        </pc:picChg>
      </pc:sldChg>
      <pc:sldChg chg="addSp delSp modSp add mod">
        <pc:chgData name="전우진" userId="cf5e7d6c-3eb0-497d-b375-3d93a5940e00" providerId="ADAL" clId="{15FD7CEA-DE36-4395-ACBA-1D4EA20D921C}" dt="2021-04-08T02:29:56.990" v="13571" actId="167"/>
        <pc:sldMkLst>
          <pc:docMk/>
          <pc:sldMk cId="2385300492" sldId="274"/>
        </pc:sldMkLst>
        <pc:spChg chg="add del mod">
          <ac:chgData name="전우진" userId="cf5e7d6c-3eb0-497d-b375-3d93a5940e00" providerId="ADAL" clId="{15FD7CEA-DE36-4395-ACBA-1D4EA20D921C}" dt="2021-04-08T02:29:53.396" v="13570" actId="478"/>
          <ac:spMkLst>
            <pc:docMk/>
            <pc:sldMk cId="2385300492" sldId="274"/>
            <ac:spMk id="4" creationId="{853A8EFE-7C7E-4062-B96E-5F004177E02F}"/>
          </ac:spMkLst>
        </pc:spChg>
        <pc:spChg chg="add mod">
          <ac:chgData name="전우진" userId="cf5e7d6c-3eb0-497d-b375-3d93a5940e00" providerId="ADAL" clId="{15FD7CEA-DE36-4395-ACBA-1D4EA20D921C}" dt="2021-04-05T04:38:34.211" v="6502"/>
          <ac:spMkLst>
            <pc:docMk/>
            <pc:sldMk cId="2385300492" sldId="274"/>
            <ac:spMk id="6" creationId="{CA255248-CBC4-46D8-B458-C464FFDBFABC}"/>
          </ac:spMkLst>
        </pc:spChg>
        <pc:spChg chg="del">
          <ac:chgData name="전우진" userId="cf5e7d6c-3eb0-497d-b375-3d93a5940e00" providerId="ADAL" clId="{15FD7CEA-DE36-4395-ACBA-1D4EA20D921C}" dt="2021-04-02T08:48:00.426" v="5948" actId="478"/>
          <ac:spMkLst>
            <pc:docMk/>
            <pc:sldMk cId="2385300492" sldId="274"/>
            <ac:spMk id="7" creationId="{648AAAD0-A702-4006-82CC-BE5980B37919}"/>
          </ac:spMkLst>
        </pc:spChg>
        <pc:spChg chg="add mod">
          <ac:chgData name="전우진" userId="cf5e7d6c-3eb0-497d-b375-3d93a5940e00" providerId="ADAL" clId="{15FD7CEA-DE36-4395-ACBA-1D4EA20D921C}" dt="2021-04-05T04:41:20.069" v="6533"/>
          <ac:spMkLst>
            <pc:docMk/>
            <pc:sldMk cId="2385300492" sldId="274"/>
            <ac:spMk id="9" creationId="{F86C727A-1404-4A58-8117-7A9CD2A8FE98}"/>
          </ac:spMkLst>
        </pc:spChg>
        <pc:spChg chg="add del mod">
          <ac:chgData name="전우진" userId="cf5e7d6c-3eb0-497d-b375-3d93a5940e00" providerId="ADAL" clId="{15FD7CEA-DE36-4395-ACBA-1D4EA20D921C}" dt="2021-04-05T04:42:42.469" v="6549" actId="478"/>
          <ac:spMkLst>
            <pc:docMk/>
            <pc:sldMk cId="2385300492" sldId="274"/>
            <ac:spMk id="11" creationId="{62D21510-9FD4-4C0E-B458-EC1B4110915A}"/>
          </ac:spMkLst>
        </pc:spChg>
        <pc:spChg chg="add mod ord">
          <ac:chgData name="전우진" userId="cf5e7d6c-3eb0-497d-b375-3d93a5940e00" providerId="ADAL" clId="{15FD7CEA-DE36-4395-ACBA-1D4EA20D921C}" dt="2021-04-08T02:29:56.990" v="13571" actId="167"/>
          <ac:spMkLst>
            <pc:docMk/>
            <pc:sldMk cId="2385300492" sldId="274"/>
            <ac:spMk id="13" creationId="{CF343A78-CF12-4F05-A14E-EA395707E1C4}"/>
          </ac:spMkLst>
        </pc:spChg>
        <pc:spChg chg="del">
          <ac:chgData name="전우진" userId="cf5e7d6c-3eb0-497d-b375-3d93a5940e00" providerId="ADAL" clId="{15FD7CEA-DE36-4395-ACBA-1D4EA20D921C}" dt="2021-04-08T02:29:49.338" v="13568" actId="478"/>
          <ac:spMkLst>
            <pc:docMk/>
            <pc:sldMk cId="2385300492" sldId="274"/>
            <ac:spMk id="16" creationId="{DECB9BA3-378E-4CA3-8AC4-720F7EE40E68}"/>
          </ac:spMkLst>
        </pc:spChg>
        <pc:picChg chg="del">
          <ac:chgData name="전우진" userId="cf5e7d6c-3eb0-497d-b375-3d93a5940e00" providerId="ADAL" clId="{15FD7CEA-DE36-4395-ACBA-1D4EA20D921C}" dt="2021-04-02T08:47:39.489" v="5947" actId="478"/>
          <ac:picMkLst>
            <pc:docMk/>
            <pc:sldMk cId="2385300492" sldId="274"/>
            <ac:picMk id="3" creationId="{35DFFCB1-8706-4247-9308-90083A595B3D}"/>
          </ac:picMkLst>
        </pc:picChg>
        <pc:picChg chg="add mod modCrop">
          <ac:chgData name="전우진" userId="cf5e7d6c-3eb0-497d-b375-3d93a5940e00" providerId="ADAL" clId="{15FD7CEA-DE36-4395-ACBA-1D4EA20D921C}" dt="2021-04-05T04:39:49.523" v="6508" actId="1076"/>
          <ac:picMkLst>
            <pc:docMk/>
            <pc:sldMk cId="2385300492" sldId="274"/>
            <ac:picMk id="8" creationId="{05C5133A-2D1F-4EFA-BD99-112EC8175682}"/>
          </ac:picMkLst>
        </pc:picChg>
        <pc:picChg chg="add del mod">
          <ac:chgData name="전우진" userId="cf5e7d6c-3eb0-497d-b375-3d93a5940e00" providerId="ADAL" clId="{15FD7CEA-DE36-4395-ACBA-1D4EA20D921C}" dt="2021-04-05T04:42:42.469" v="6549" actId="478"/>
          <ac:picMkLst>
            <pc:docMk/>
            <pc:sldMk cId="2385300492" sldId="274"/>
            <ac:picMk id="10" creationId="{AF7BEF20-946B-4923-8C58-96BA450F39EF}"/>
          </ac:picMkLst>
        </pc:picChg>
      </pc:sldChg>
      <pc:sldChg chg="addSp delSp modSp add mod">
        <pc:chgData name="전우진" userId="cf5e7d6c-3eb0-497d-b375-3d93a5940e00" providerId="ADAL" clId="{15FD7CEA-DE36-4395-ACBA-1D4EA20D921C}" dt="2021-04-08T02:30:10.863" v="13575" actId="167"/>
        <pc:sldMkLst>
          <pc:docMk/>
          <pc:sldMk cId="1281110156" sldId="275"/>
        </pc:sldMkLst>
        <pc:spChg chg="add del mod">
          <ac:chgData name="전우진" userId="cf5e7d6c-3eb0-497d-b375-3d93a5940e00" providerId="ADAL" clId="{15FD7CEA-DE36-4395-ACBA-1D4EA20D921C}" dt="2021-04-08T02:30:04.228" v="13574" actId="478"/>
          <ac:spMkLst>
            <pc:docMk/>
            <pc:sldMk cId="1281110156" sldId="275"/>
            <ac:spMk id="3" creationId="{5F74FD44-B832-496B-9F70-FD277740DD3F}"/>
          </ac:spMkLst>
        </pc:spChg>
        <pc:spChg chg="mod">
          <ac:chgData name="전우진" userId="cf5e7d6c-3eb0-497d-b375-3d93a5940e00" providerId="ADAL" clId="{15FD7CEA-DE36-4395-ACBA-1D4EA20D921C}" dt="2021-04-05T05:24:02.278" v="7355" actId="20577"/>
          <ac:spMkLst>
            <pc:docMk/>
            <pc:sldMk cId="1281110156" sldId="275"/>
            <ac:spMk id="6" creationId="{CA255248-CBC4-46D8-B458-C464FFDBFABC}"/>
          </ac:spMkLst>
        </pc:spChg>
        <pc:spChg chg="del">
          <ac:chgData name="전우진" userId="cf5e7d6c-3eb0-497d-b375-3d93a5940e00" providerId="ADAL" clId="{15FD7CEA-DE36-4395-ACBA-1D4EA20D921C}" dt="2021-04-05T04:42:51.420" v="6551" actId="478"/>
          <ac:spMkLst>
            <pc:docMk/>
            <pc:sldMk cId="1281110156" sldId="275"/>
            <ac:spMk id="9" creationId="{F86C727A-1404-4A58-8117-7A9CD2A8FE98}"/>
          </ac:spMkLst>
        </pc:spChg>
        <pc:spChg chg="add mod">
          <ac:chgData name="전우진" userId="cf5e7d6c-3eb0-497d-b375-3d93a5940e00" providerId="ADAL" clId="{15FD7CEA-DE36-4395-ACBA-1D4EA20D921C}" dt="2021-04-05T04:44:03.956" v="6594" actId="1076"/>
          <ac:spMkLst>
            <pc:docMk/>
            <pc:sldMk cId="1281110156" sldId="275"/>
            <ac:spMk id="10" creationId="{B7EC2B95-D0F8-42A1-9724-D97C87AB3EB3}"/>
          </ac:spMkLst>
        </pc:spChg>
        <pc:spChg chg="add mod ord">
          <ac:chgData name="전우진" userId="cf5e7d6c-3eb0-497d-b375-3d93a5940e00" providerId="ADAL" clId="{15FD7CEA-DE36-4395-ACBA-1D4EA20D921C}" dt="2021-04-08T02:30:10.863" v="13575" actId="167"/>
          <ac:spMkLst>
            <pc:docMk/>
            <pc:sldMk cId="1281110156" sldId="275"/>
            <ac:spMk id="11" creationId="{1EEDAAD0-A21C-4B2A-8705-D2F539DB4987}"/>
          </ac:spMkLst>
        </pc:spChg>
        <pc:spChg chg="del">
          <ac:chgData name="전우진" userId="cf5e7d6c-3eb0-497d-b375-3d93a5940e00" providerId="ADAL" clId="{15FD7CEA-DE36-4395-ACBA-1D4EA20D921C}" dt="2021-04-08T02:30:01.019" v="13572" actId="478"/>
          <ac:spMkLst>
            <pc:docMk/>
            <pc:sldMk cId="1281110156" sldId="275"/>
            <ac:spMk id="16" creationId="{DECB9BA3-378E-4CA3-8AC4-720F7EE40E68}"/>
          </ac:spMkLst>
        </pc:spChg>
        <pc:picChg chg="add mod">
          <ac:chgData name="전우진" userId="cf5e7d6c-3eb0-497d-b375-3d93a5940e00" providerId="ADAL" clId="{15FD7CEA-DE36-4395-ACBA-1D4EA20D921C}" dt="2021-04-05T04:44:03.956" v="6594" actId="1076"/>
          <ac:picMkLst>
            <pc:docMk/>
            <pc:sldMk cId="1281110156" sldId="275"/>
            <ac:picMk id="7" creationId="{6F1C9677-0097-47B0-B29A-7714E9F05DF0}"/>
          </ac:picMkLst>
        </pc:picChg>
        <pc:picChg chg="del">
          <ac:chgData name="전우진" userId="cf5e7d6c-3eb0-497d-b375-3d93a5940e00" providerId="ADAL" clId="{15FD7CEA-DE36-4395-ACBA-1D4EA20D921C}" dt="2021-04-05T04:42:51.420" v="6551" actId="478"/>
          <ac:picMkLst>
            <pc:docMk/>
            <pc:sldMk cId="1281110156" sldId="275"/>
            <ac:picMk id="8" creationId="{05C5133A-2D1F-4EFA-BD99-112EC8175682}"/>
          </ac:picMkLst>
        </pc:picChg>
      </pc:sldChg>
      <pc:sldChg chg="addSp delSp modSp add mod">
        <pc:chgData name="전우진" userId="cf5e7d6c-3eb0-497d-b375-3d93a5940e00" providerId="ADAL" clId="{15FD7CEA-DE36-4395-ACBA-1D4EA20D921C}" dt="2021-04-08T02:30:20.701" v="13579" actId="167"/>
        <pc:sldMkLst>
          <pc:docMk/>
          <pc:sldMk cId="589134546" sldId="276"/>
        </pc:sldMkLst>
        <pc:spChg chg="add del mod">
          <ac:chgData name="전우진" userId="cf5e7d6c-3eb0-497d-b375-3d93a5940e00" providerId="ADAL" clId="{15FD7CEA-DE36-4395-ACBA-1D4EA20D921C}" dt="2021-04-08T02:30:17.299" v="13578" actId="478"/>
          <ac:spMkLst>
            <pc:docMk/>
            <pc:sldMk cId="589134546" sldId="276"/>
            <ac:spMk id="3" creationId="{C2A8D8B1-8959-434F-A844-F1CF462933A4}"/>
          </ac:spMkLst>
        </pc:spChg>
        <pc:spChg chg="del">
          <ac:chgData name="전우진" userId="cf5e7d6c-3eb0-497d-b375-3d93a5940e00" providerId="ADAL" clId="{15FD7CEA-DE36-4395-ACBA-1D4EA20D921C}" dt="2021-04-05T05:24:18.184" v="7358" actId="478"/>
          <ac:spMkLst>
            <pc:docMk/>
            <pc:sldMk cId="589134546" sldId="276"/>
            <ac:spMk id="6" creationId="{CA255248-CBC4-46D8-B458-C464FFDBFABC}"/>
          </ac:spMkLst>
        </pc:spChg>
        <pc:spChg chg="add mod">
          <ac:chgData name="전우진" userId="cf5e7d6c-3eb0-497d-b375-3d93a5940e00" providerId="ADAL" clId="{15FD7CEA-DE36-4395-ACBA-1D4EA20D921C}" dt="2021-04-05T07:56:32.906" v="9417" actId="6549"/>
          <ac:spMkLst>
            <pc:docMk/>
            <pc:sldMk cId="589134546" sldId="276"/>
            <ac:spMk id="8" creationId="{9D42F7BA-9268-4926-A969-96CB6E1F5794}"/>
          </ac:spMkLst>
        </pc:spChg>
        <pc:spChg chg="del">
          <ac:chgData name="전우진" userId="cf5e7d6c-3eb0-497d-b375-3d93a5940e00" providerId="ADAL" clId="{15FD7CEA-DE36-4395-ACBA-1D4EA20D921C}" dt="2021-04-05T05:24:11.267" v="7357" actId="478"/>
          <ac:spMkLst>
            <pc:docMk/>
            <pc:sldMk cId="589134546" sldId="276"/>
            <ac:spMk id="10" creationId="{B7EC2B95-D0F8-42A1-9724-D97C87AB3EB3}"/>
          </ac:spMkLst>
        </pc:spChg>
        <pc:spChg chg="add mod ord">
          <ac:chgData name="전우진" userId="cf5e7d6c-3eb0-497d-b375-3d93a5940e00" providerId="ADAL" clId="{15FD7CEA-DE36-4395-ACBA-1D4EA20D921C}" dt="2021-04-08T02:30:20.701" v="13579" actId="167"/>
          <ac:spMkLst>
            <pc:docMk/>
            <pc:sldMk cId="589134546" sldId="276"/>
            <ac:spMk id="11" creationId="{78C4CF87-2D32-4CF6-B1B8-2F3DB32FF9C1}"/>
          </ac:spMkLst>
        </pc:spChg>
        <pc:spChg chg="del">
          <ac:chgData name="전우진" userId="cf5e7d6c-3eb0-497d-b375-3d93a5940e00" providerId="ADAL" clId="{15FD7CEA-DE36-4395-ACBA-1D4EA20D921C}" dt="2021-04-08T02:30:14.635" v="13576" actId="478"/>
          <ac:spMkLst>
            <pc:docMk/>
            <pc:sldMk cId="589134546" sldId="276"/>
            <ac:spMk id="16" creationId="{DECB9BA3-378E-4CA3-8AC4-720F7EE40E68}"/>
          </ac:spMkLst>
        </pc:spChg>
        <pc:picChg chg="del">
          <ac:chgData name="전우진" userId="cf5e7d6c-3eb0-497d-b375-3d93a5940e00" providerId="ADAL" clId="{15FD7CEA-DE36-4395-ACBA-1D4EA20D921C}" dt="2021-04-05T05:24:11.267" v="7357" actId="478"/>
          <ac:picMkLst>
            <pc:docMk/>
            <pc:sldMk cId="589134546" sldId="276"/>
            <ac:picMk id="7" creationId="{6F1C9677-0097-47B0-B29A-7714E9F05DF0}"/>
          </ac:picMkLst>
        </pc:picChg>
      </pc:sldChg>
      <pc:sldChg chg="addSp delSp modSp add mod">
        <pc:chgData name="전우진" userId="cf5e7d6c-3eb0-497d-b375-3d93a5940e00" providerId="ADAL" clId="{15FD7CEA-DE36-4395-ACBA-1D4EA20D921C}" dt="2021-04-08T02:30:29.162" v="13583" actId="167"/>
        <pc:sldMkLst>
          <pc:docMk/>
          <pc:sldMk cId="533668571" sldId="277"/>
        </pc:sldMkLst>
        <pc:spChg chg="mod">
          <ac:chgData name="전우진" userId="cf5e7d6c-3eb0-497d-b375-3d93a5940e00" providerId="ADAL" clId="{15FD7CEA-DE36-4395-ACBA-1D4EA20D921C}" dt="2021-04-05T08:12:24.966" v="10029"/>
          <ac:spMkLst>
            <pc:docMk/>
            <pc:sldMk cId="533668571" sldId="277"/>
            <ac:spMk id="8" creationId="{9D42F7BA-9268-4926-A969-96CB6E1F5794}"/>
          </ac:spMkLst>
        </pc:spChg>
        <pc:spChg chg="del">
          <ac:chgData name="전우진" userId="cf5e7d6c-3eb0-497d-b375-3d93a5940e00" providerId="ADAL" clId="{15FD7CEA-DE36-4395-ACBA-1D4EA20D921C}" dt="2021-04-08T02:30:23.618" v="13580" actId="478"/>
          <ac:spMkLst>
            <pc:docMk/>
            <pc:sldMk cId="533668571" sldId="277"/>
            <ac:spMk id="16" creationId="{DECB9BA3-378E-4CA3-8AC4-720F7EE40E68}"/>
          </ac:spMkLst>
        </pc:spChg>
        <pc:spChg chg="add del mod">
          <ac:chgData name="전우진" userId="cf5e7d6c-3eb0-497d-b375-3d93a5940e00" providerId="ADAL" clId="{15FD7CEA-DE36-4395-ACBA-1D4EA20D921C}" dt="2021-04-08T02:30:26.071" v="13582" actId="478"/>
          <ac:spMkLst>
            <pc:docMk/>
            <pc:sldMk cId="533668571" sldId="277"/>
            <ac:spMk id="20" creationId="{6BCD7542-C87C-48A6-B308-7C70508ADB4B}"/>
          </ac:spMkLst>
        </pc:spChg>
        <pc:spChg chg="add mod ord">
          <ac:chgData name="전우진" userId="cf5e7d6c-3eb0-497d-b375-3d93a5940e00" providerId="ADAL" clId="{15FD7CEA-DE36-4395-ACBA-1D4EA20D921C}" dt="2021-04-08T02:30:29.162" v="13583" actId="167"/>
          <ac:spMkLst>
            <pc:docMk/>
            <pc:sldMk cId="533668571" sldId="277"/>
            <ac:spMk id="21" creationId="{D9116A24-B764-403B-B7D9-CBEA294D14BD}"/>
          </ac:spMkLst>
        </pc:spChg>
        <pc:picChg chg="add mod">
          <ac:chgData name="전우진" userId="cf5e7d6c-3eb0-497d-b375-3d93a5940e00" providerId="ADAL" clId="{15FD7CEA-DE36-4395-ACBA-1D4EA20D921C}" dt="2021-04-05T07:29:06.414" v="8903" actId="1076"/>
          <ac:picMkLst>
            <pc:docMk/>
            <pc:sldMk cId="533668571" sldId="277"/>
            <ac:picMk id="3" creationId="{F88748CA-AE47-46FC-89A0-3F0DE308D5C9}"/>
          </ac:picMkLst>
        </pc:picChg>
        <pc:picChg chg="add mod">
          <ac:chgData name="전우진" userId="cf5e7d6c-3eb0-497d-b375-3d93a5940e00" providerId="ADAL" clId="{15FD7CEA-DE36-4395-ACBA-1D4EA20D921C}" dt="2021-04-05T07:31:02.088" v="9031" actId="1076"/>
          <ac:picMkLst>
            <pc:docMk/>
            <pc:sldMk cId="533668571" sldId="277"/>
            <ac:picMk id="6" creationId="{2C4AEC71-46FA-485C-8C4E-CD0B7596EA2A}"/>
          </ac:picMkLst>
        </pc:picChg>
        <pc:picChg chg="add mod">
          <ac:chgData name="전우진" userId="cf5e7d6c-3eb0-497d-b375-3d93a5940e00" providerId="ADAL" clId="{15FD7CEA-DE36-4395-ACBA-1D4EA20D921C}" dt="2021-04-05T07:54:43.864" v="9396" actId="1076"/>
          <ac:picMkLst>
            <pc:docMk/>
            <pc:sldMk cId="533668571" sldId="277"/>
            <ac:picMk id="9" creationId="{005C9218-A757-405A-A2D6-C11D013351D3}"/>
          </ac:picMkLst>
        </pc:picChg>
        <pc:picChg chg="add mod">
          <ac:chgData name="전우진" userId="cf5e7d6c-3eb0-497d-b375-3d93a5940e00" providerId="ADAL" clId="{15FD7CEA-DE36-4395-ACBA-1D4EA20D921C}" dt="2021-04-05T07:57:31.885" v="9435" actId="1076"/>
          <ac:picMkLst>
            <pc:docMk/>
            <pc:sldMk cId="533668571" sldId="277"/>
            <ac:picMk id="11" creationId="{1B25EAF1-96BC-432C-9543-880E1178E759}"/>
          </ac:picMkLst>
        </pc:picChg>
        <pc:picChg chg="add mod">
          <ac:chgData name="전우진" userId="cf5e7d6c-3eb0-497d-b375-3d93a5940e00" providerId="ADAL" clId="{15FD7CEA-DE36-4395-ACBA-1D4EA20D921C}" dt="2021-04-05T08:06:22.047" v="9644" actId="1035"/>
          <ac:picMkLst>
            <pc:docMk/>
            <pc:sldMk cId="533668571" sldId="277"/>
            <ac:picMk id="13" creationId="{8E5DBFC2-3786-4A25-8A07-535B6C6DC3F9}"/>
          </ac:picMkLst>
        </pc:picChg>
        <pc:picChg chg="add mod">
          <ac:chgData name="전우진" userId="cf5e7d6c-3eb0-497d-b375-3d93a5940e00" providerId="ADAL" clId="{15FD7CEA-DE36-4395-ACBA-1D4EA20D921C}" dt="2021-04-05T08:06:22.047" v="9644" actId="1035"/>
          <ac:picMkLst>
            <pc:docMk/>
            <pc:sldMk cId="533668571" sldId="277"/>
            <ac:picMk id="15" creationId="{E41C3433-F88F-47B4-BF46-DA808CF0057B}"/>
          </ac:picMkLst>
        </pc:picChg>
        <pc:picChg chg="add mod">
          <ac:chgData name="전우진" userId="cf5e7d6c-3eb0-497d-b375-3d93a5940e00" providerId="ADAL" clId="{15FD7CEA-DE36-4395-ACBA-1D4EA20D921C}" dt="2021-04-05T08:06:22.047" v="9644" actId="1035"/>
          <ac:picMkLst>
            <pc:docMk/>
            <pc:sldMk cId="533668571" sldId="277"/>
            <ac:picMk id="18" creationId="{BE3C6B37-E704-43CD-9B13-CEC04A1EC04B}"/>
          </ac:picMkLst>
        </pc:picChg>
      </pc:sldChg>
      <pc:sldChg chg="addSp delSp modSp add mod">
        <pc:chgData name="전우진" userId="cf5e7d6c-3eb0-497d-b375-3d93a5940e00" providerId="ADAL" clId="{15FD7CEA-DE36-4395-ACBA-1D4EA20D921C}" dt="2021-04-08T02:30:40.402" v="13587" actId="167"/>
        <pc:sldMkLst>
          <pc:docMk/>
          <pc:sldMk cId="2447318709" sldId="278"/>
        </pc:sldMkLst>
        <pc:spChg chg="add del mod">
          <ac:chgData name="전우진" userId="cf5e7d6c-3eb0-497d-b375-3d93a5940e00" providerId="ADAL" clId="{15FD7CEA-DE36-4395-ACBA-1D4EA20D921C}" dt="2021-04-08T02:30:37.552" v="13586" actId="478"/>
          <ac:spMkLst>
            <pc:docMk/>
            <pc:sldMk cId="2447318709" sldId="278"/>
            <ac:spMk id="4" creationId="{1C9CA051-8CDD-418B-91B0-F414C3B2A379}"/>
          </ac:spMkLst>
        </pc:spChg>
        <pc:spChg chg="mod">
          <ac:chgData name="전우진" userId="cf5e7d6c-3eb0-497d-b375-3d93a5940e00" providerId="ADAL" clId="{15FD7CEA-DE36-4395-ACBA-1D4EA20D921C}" dt="2021-04-05T08:37:26.805" v="10525"/>
          <ac:spMkLst>
            <pc:docMk/>
            <pc:sldMk cId="2447318709" sldId="278"/>
            <ac:spMk id="8" creationId="{9D42F7BA-9268-4926-A969-96CB6E1F5794}"/>
          </ac:spMkLst>
        </pc:spChg>
        <pc:spChg chg="add mod">
          <ac:chgData name="전우진" userId="cf5e7d6c-3eb0-497d-b375-3d93a5940e00" providerId="ADAL" clId="{15FD7CEA-DE36-4395-ACBA-1D4EA20D921C}" dt="2021-04-05T08:14:09.144" v="10068" actId="14100"/>
          <ac:spMkLst>
            <pc:docMk/>
            <pc:sldMk cId="2447318709" sldId="278"/>
            <ac:spMk id="14" creationId="{80337EAF-AFD3-40FA-929F-418FFF7E0CA0}"/>
          </ac:spMkLst>
        </pc:spChg>
        <pc:spChg chg="del">
          <ac:chgData name="전우진" userId="cf5e7d6c-3eb0-497d-b375-3d93a5940e00" providerId="ADAL" clId="{15FD7CEA-DE36-4395-ACBA-1D4EA20D921C}" dt="2021-04-08T02:30:32.792" v="13584" actId="478"/>
          <ac:spMkLst>
            <pc:docMk/>
            <pc:sldMk cId="2447318709" sldId="278"/>
            <ac:spMk id="16" creationId="{DECB9BA3-378E-4CA3-8AC4-720F7EE40E68}"/>
          </ac:spMkLst>
        </pc:spChg>
        <pc:spChg chg="add mod ord">
          <ac:chgData name="전우진" userId="cf5e7d6c-3eb0-497d-b375-3d93a5940e00" providerId="ADAL" clId="{15FD7CEA-DE36-4395-ACBA-1D4EA20D921C}" dt="2021-04-08T02:30:40.402" v="13587" actId="167"/>
          <ac:spMkLst>
            <pc:docMk/>
            <pc:sldMk cId="2447318709" sldId="278"/>
            <ac:spMk id="17" creationId="{032EC68D-59BB-4284-80A2-A9869822E680}"/>
          </ac:spMkLst>
        </pc:spChg>
        <pc:picChg chg="del">
          <ac:chgData name="전우진" userId="cf5e7d6c-3eb0-497d-b375-3d93a5940e00" providerId="ADAL" clId="{15FD7CEA-DE36-4395-ACBA-1D4EA20D921C}" dt="2021-04-05T08:12:55.316" v="10032" actId="478"/>
          <ac:picMkLst>
            <pc:docMk/>
            <pc:sldMk cId="2447318709" sldId="278"/>
            <ac:picMk id="3" creationId="{F88748CA-AE47-46FC-89A0-3F0DE308D5C9}"/>
          </ac:picMkLst>
        </pc:picChg>
        <pc:picChg chg="del">
          <ac:chgData name="전우진" userId="cf5e7d6c-3eb0-497d-b375-3d93a5940e00" providerId="ADAL" clId="{15FD7CEA-DE36-4395-ACBA-1D4EA20D921C}" dt="2021-04-05T08:12:55.316" v="10032" actId="478"/>
          <ac:picMkLst>
            <pc:docMk/>
            <pc:sldMk cId="2447318709" sldId="278"/>
            <ac:picMk id="6" creationId="{2C4AEC71-46FA-485C-8C4E-CD0B7596EA2A}"/>
          </ac:picMkLst>
        </pc:picChg>
        <pc:picChg chg="del">
          <ac:chgData name="전우진" userId="cf5e7d6c-3eb0-497d-b375-3d93a5940e00" providerId="ADAL" clId="{15FD7CEA-DE36-4395-ACBA-1D4EA20D921C}" dt="2021-04-05T08:12:55.316" v="10032" actId="478"/>
          <ac:picMkLst>
            <pc:docMk/>
            <pc:sldMk cId="2447318709" sldId="278"/>
            <ac:picMk id="9" creationId="{005C9218-A757-405A-A2D6-C11D013351D3}"/>
          </ac:picMkLst>
        </pc:picChg>
        <pc:picChg chg="del">
          <ac:chgData name="전우진" userId="cf5e7d6c-3eb0-497d-b375-3d93a5940e00" providerId="ADAL" clId="{15FD7CEA-DE36-4395-ACBA-1D4EA20D921C}" dt="2021-04-05T08:12:55.316" v="10032" actId="478"/>
          <ac:picMkLst>
            <pc:docMk/>
            <pc:sldMk cId="2447318709" sldId="278"/>
            <ac:picMk id="11" creationId="{1B25EAF1-96BC-432C-9543-880E1178E759}"/>
          </ac:picMkLst>
        </pc:picChg>
        <pc:picChg chg="add mod">
          <ac:chgData name="전우진" userId="cf5e7d6c-3eb0-497d-b375-3d93a5940e00" providerId="ADAL" clId="{15FD7CEA-DE36-4395-ACBA-1D4EA20D921C}" dt="2021-04-05T08:14:00.269" v="10036" actId="1076"/>
          <ac:picMkLst>
            <pc:docMk/>
            <pc:sldMk cId="2447318709" sldId="278"/>
            <ac:picMk id="12" creationId="{575998F1-ABF0-4B8E-A0CC-4653D2212D26}"/>
          </ac:picMkLst>
        </pc:picChg>
        <pc:picChg chg="del">
          <ac:chgData name="전우진" userId="cf5e7d6c-3eb0-497d-b375-3d93a5940e00" providerId="ADAL" clId="{15FD7CEA-DE36-4395-ACBA-1D4EA20D921C}" dt="2021-04-05T08:12:55.316" v="10032" actId="478"/>
          <ac:picMkLst>
            <pc:docMk/>
            <pc:sldMk cId="2447318709" sldId="278"/>
            <ac:picMk id="13" creationId="{8E5DBFC2-3786-4A25-8A07-535B6C6DC3F9}"/>
          </ac:picMkLst>
        </pc:picChg>
        <pc:picChg chg="del">
          <ac:chgData name="전우진" userId="cf5e7d6c-3eb0-497d-b375-3d93a5940e00" providerId="ADAL" clId="{15FD7CEA-DE36-4395-ACBA-1D4EA20D921C}" dt="2021-04-05T08:12:55.316" v="10032" actId="478"/>
          <ac:picMkLst>
            <pc:docMk/>
            <pc:sldMk cId="2447318709" sldId="278"/>
            <ac:picMk id="15" creationId="{E41C3433-F88F-47B4-BF46-DA808CF0057B}"/>
          </ac:picMkLst>
        </pc:picChg>
        <pc:picChg chg="del">
          <ac:chgData name="전우진" userId="cf5e7d6c-3eb0-497d-b375-3d93a5940e00" providerId="ADAL" clId="{15FD7CEA-DE36-4395-ACBA-1D4EA20D921C}" dt="2021-04-05T08:12:55.316" v="10032" actId="478"/>
          <ac:picMkLst>
            <pc:docMk/>
            <pc:sldMk cId="2447318709" sldId="278"/>
            <ac:picMk id="18" creationId="{BE3C6B37-E704-43CD-9B13-CEC04A1EC04B}"/>
          </ac:picMkLst>
        </pc:picChg>
      </pc:sldChg>
      <pc:sldChg chg="addSp delSp modSp add mod">
        <pc:chgData name="전우진" userId="cf5e7d6c-3eb0-497d-b375-3d93a5940e00" providerId="ADAL" clId="{15FD7CEA-DE36-4395-ACBA-1D4EA20D921C}" dt="2021-04-08T02:30:48.034" v="13589" actId="20577"/>
        <pc:sldMkLst>
          <pc:docMk/>
          <pc:sldMk cId="1336487058" sldId="279"/>
        </pc:sldMkLst>
        <pc:spChg chg="add mod">
          <ac:chgData name="전우진" userId="cf5e7d6c-3eb0-497d-b375-3d93a5940e00" providerId="ADAL" clId="{15FD7CEA-DE36-4395-ACBA-1D4EA20D921C}" dt="2021-04-08T02:10:48.634" v="13519"/>
          <ac:spMkLst>
            <pc:docMk/>
            <pc:sldMk cId="1336487058" sldId="279"/>
            <ac:spMk id="6" creationId="{0EF192AD-CE4E-49F7-9295-1F81131DC4A5}"/>
          </ac:spMkLst>
        </pc:spChg>
        <pc:spChg chg="mod">
          <ac:chgData name="전우진" userId="cf5e7d6c-3eb0-497d-b375-3d93a5940e00" providerId="ADAL" clId="{15FD7CEA-DE36-4395-ACBA-1D4EA20D921C}" dt="2021-04-05T08:45:56.081" v="10971" actId="6549"/>
          <ac:spMkLst>
            <pc:docMk/>
            <pc:sldMk cId="1336487058" sldId="279"/>
            <ac:spMk id="7" creationId="{C9FD2728-AB55-457D-A6A9-BC9394B84A65}"/>
          </ac:spMkLst>
        </pc:spChg>
        <pc:spChg chg="mod">
          <ac:chgData name="전우진" userId="cf5e7d6c-3eb0-497d-b375-3d93a5940e00" providerId="ADAL" clId="{15FD7CEA-DE36-4395-ACBA-1D4EA20D921C}" dt="2021-04-08T02:30:48.034" v="13589" actId="20577"/>
          <ac:spMkLst>
            <pc:docMk/>
            <pc:sldMk cId="1336487058" sldId="279"/>
            <ac:spMk id="16" creationId="{DECB9BA3-378E-4CA3-8AC4-720F7EE40E68}"/>
          </ac:spMkLst>
        </pc:spChg>
        <pc:picChg chg="add del mod">
          <ac:chgData name="전우진" userId="cf5e7d6c-3eb0-497d-b375-3d93a5940e00" providerId="ADAL" clId="{15FD7CEA-DE36-4395-ACBA-1D4EA20D921C}" dt="2021-04-08T01:54:06.965" v="12742" actId="14100"/>
          <ac:picMkLst>
            <pc:docMk/>
            <pc:sldMk cId="1336487058" sldId="279"/>
            <ac:picMk id="3" creationId="{9B4E9042-BF3F-43DF-B0AC-FD571AC1C42B}"/>
          </ac:picMkLst>
        </pc:picChg>
      </pc:sldChg>
    </pc:docChg>
  </pc:docChgLst>
  <pc:docChgLst>
    <pc:chgData name="dnwls6314@officestu.seoultech.ac.kr" userId="cf5e7d6c-3eb0-497d-b375-3d93a5940e00" providerId="ADAL" clId="{92D33AD4-ED15-414D-A08B-A9F21835E1EC}"/>
    <pc:docChg chg="undo redo custSel addSld delSld modSld modNotesMaster">
      <pc:chgData name="dnwls6314@officestu.seoultech.ac.kr" userId="cf5e7d6c-3eb0-497d-b375-3d93a5940e00" providerId="ADAL" clId="{92D33AD4-ED15-414D-A08B-A9F21835E1EC}" dt="2021-03-25T01:30:15.275" v="4974" actId="20577"/>
      <pc:docMkLst>
        <pc:docMk/>
      </pc:docMkLst>
      <pc:sldChg chg="modSp mod">
        <pc:chgData name="dnwls6314@officestu.seoultech.ac.kr" userId="cf5e7d6c-3eb0-497d-b375-3d93a5940e00" providerId="ADAL" clId="{92D33AD4-ED15-414D-A08B-A9F21835E1EC}" dt="2021-03-24T11:15:33.020" v="4225" actId="20577"/>
        <pc:sldMkLst>
          <pc:docMk/>
          <pc:sldMk cId="861020411" sldId="257"/>
        </pc:sldMkLst>
        <pc:spChg chg="mod">
          <ac:chgData name="dnwls6314@officestu.seoultech.ac.kr" userId="cf5e7d6c-3eb0-497d-b375-3d93a5940e00" providerId="ADAL" clId="{92D33AD4-ED15-414D-A08B-A9F21835E1EC}" dt="2021-03-24T11:15:33.020" v="4225" actId="20577"/>
          <ac:spMkLst>
            <pc:docMk/>
            <pc:sldMk cId="861020411" sldId="257"/>
            <ac:spMk id="40" creationId="{00000000-0000-0000-0000-000000000000}"/>
          </ac:spMkLst>
        </pc:spChg>
      </pc:sldChg>
      <pc:sldChg chg="modSp mod">
        <pc:chgData name="dnwls6314@officestu.seoultech.ac.kr" userId="cf5e7d6c-3eb0-497d-b375-3d93a5940e00" providerId="ADAL" clId="{92D33AD4-ED15-414D-A08B-A9F21835E1EC}" dt="2021-03-24T10:13:40.668" v="3292" actId="20577"/>
        <pc:sldMkLst>
          <pc:docMk/>
          <pc:sldMk cId="259660507" sldId="258"/>
        </pc:sldMkLst>
        <pc:spChg chg="mod">
          <ac:chgData name="dnwls6314@officestu.seoultech.ac.kr" userId="cf5e7d6c-3eb0-497d-b375-3d93a5940e00" providerId="ADAL" clId="{92D33AD4-ED15-414D-A08B-A9F21835E1EC}" dt="2021-03-24T04:51:59.057" v="30" actId="20577"/>
          <ac:spMkLst>
            <pc:docMk/>
            <pc:sldMk cId="259660507" sldId="258"/>
            <ac:spMk id="18" creationId="{C140CD88-B7F1-408A-9020-A232F70D9E0C}"/>
          </ac:spMkLst>
        </pc:spChg>
        <pc:spChg chg="mod">
          <ac:chgData name="dnwls6314@officestu.seoultech.ac.kr" userId="cf5e7d6c-3eb0-497d-b375-3d93a5940e00" providerId="ADAL" clId="{92D33AD4-ED15-414D-A08B-A9F21835E1EC}" dt="2021-03-24T10:13:40.668" v="3292" actId="20577"/>
          <ac:spMkLst>
            <pc:docMk/>
            <pc:sldMk cId="259660507" sldId="258"/>
            <ac:spMk id="21" creationId="{F9F1F599-7652-4A87-B52C-C1871E1C54FD}"/>
          </ac:spMkLst>
        </pc:spChg>
      </pc:sldChg>
      <pc:sldChg chg="modSp mod">
        <pc:chgData name="dnwls6314@officestu.seoultech.ac.kr" userId="cf5e7d6c-3eb0-497d-b375-3d93a5940e00" providerId="ADAL" clId="{92D33AD4-ED15-414D-A08B-A9F21835E1EC}" dt="2021-03-25T01:25:56.195" v="4867"/>
        <pc:sldMkLst>
          <pc:docMk/>
          <pc:sldMk cId="102753701" sldId="259"/>
        </pc:sldMkLst>
        <pc:spChg chg="mod">
          <ac:chgData name="dnwls6314@officestu.seoultech.ac.kr" userId="cf5e7d6c-3eb0-497d-b375-3d93a5940e00" providerId="ADAL" clId="{92D33AD4-ED15-414D-A08B-A9F21835E1EC}" dt="2021-03-25T01:25:56.195" v="4867"/>
          <ac:spMkLst>
            <pc:docMk/>
            <pc:sldMk cId="102753701" sldId="259"/>
            <ac:spMk id="15" creationId="{D3B8B59C-C631-4DAA-AD4E-43797B655836}"/>
          </ac:spMkLst>
        </pc:spChg>
      </pc:sldChg>
      <pc:sldChg chg="addSp delSp modSp mod">
        <pc:chgData name="dnwls6314@officestu.seoultech.ac.kr" userId="cf5e7d6c-3eb0-497d-b375-3d93a5940e00" providerId="ADAL" clId="{92D33AD4-ED15-414D-A08B-A9F21835E1EC}" dt="2021-03-25T01:30:15.275" v="4974" actId="20577"/>
        <pc:sldMkLst>
          <pc:docMk/>
          <pc:sldMk cId="2870328057" sldId="260"/>
        </pc:sldMkLst>
        <pc:spChg chg="add mod">
          <ac:chgData name="dnwls6314@officestu.seoultech.ac.kr" userId="cf5e7d6c-3eb0-497d-b375-3d93a5940e00" providerId="ADAL" clId="{92D33AD4-ED15-414D-A08B-A9F21835E1EC}" dt="2021-03-24T07:44:49.264" v="1612" actId="208"/>
          <ac:spMkLst>
            <pc:docMk/>
            <pc:sldMk cId="2870328057" sldId="260"/>
            <ac:spMk id="2" creationId="{E54A185A-E435-47AA-AD8B-85BCA26BFD73}"/>
          </ac:spMkLst>
        </pc:spChg>
        <pc:spChg chg="add mod">
          <ac:chgData name="dnwls6314@officestu.seoultech.ac.kr" userId="cf5e7d6c-3eb0-497d-b375-3d93a5940e00" providerId="ADAL" clId="{92D33AD4-ED15-414D-A08B-A9F21835E1EC}" dt="2021-03-24T07:54:04.008" v="1840" actId="403"/>
          <ac:spMkLst>
            <pc:docMk/>
            <pc:sldMk cId="2870328057" sldId="260"/>
            <ac:spMk id="3" creationId="{178EA15E-CCDF-4E8C-9C74-7C7F531E2B81}"/>
          </ac:spMkLst>
        </pc:spChg>
        <pc:spChg chg="add mod">
          <ac:chgData name="dnwls6314@officestu.seoultech.ac.kr" userId="cf5e7d6c-3eb0-497d-b375-3d93a5940e00" providerId="ADAL" clId="{92D33AD4-ED15-414D-A08B-A9F21835E1EC}" dt="2021-03-25T01:30:15.275" v="4974" actId="20577"/>
          <ac:spMkLst>
            <pc:docMk/>
            <pc:sldMk cId="2870328057" sldId="260"/>
            <ac:spMk id="6" creationId="{917FB5FC-FFDD-4AF0-B921-D495A8F114C6}"/>
          </ac:spMkLst>
        </pc:spChg>
        <pc:spChg chg="add mod">
          <ac:chgData name="dnwls6314@officestu.seoultech.ac.kr" userId="cf5e7d6c-3eb0-497d-b375-3d93a5940e00" providerId="ADAL" clId="{92D33AD4-ED15-414D-A08B-A9F21835E1EC}" dt="2021-03-24T07:48:31.690" v="1715" actId="1036"/>
          <ac:spMkLst>
            <pc:docMk/>
            <pc:sldMk cId="2870328057" sldId="260"/>
            <ac:spMk id="7" creationId="{82017905-7D66-417E-A919-D49FA9940819}"/>
          </ac:spMkLst>
        </pc:spChg>
        <pc:spChg chg="add mod">
          <ac:chgData name="dnwls6314@officestu.seoultech.ac.kr" userId="cf5e7d6c-3eb0-497d-b375-3d93a5940e00" providerId="ADAL" clId="{92D33AD4-ED15-414D-A08B-A9F21835E1EC}" dt="2021-03-24T07:48:34.175" v="1718" actId="1036"/>
          <ac:spMkLst>
            <pc:docMk/>
            <pc:sldMk cId="2870328057" sldId="260"/>
            <ac:spMk id="8" creationId="{6C5BFD66-61E9-4BE7-9CAC-394784BB80F7}"/>
          </ac:spMkLst>
        </pc:spChg>
        <pc:spChg chg="add del mod">
          <ac:chgData name="dnwls6314@officestu.seoultech.ac.kr" userId="cf5e7d6c-3eb0-497d-b375-3d93a5940e00" providerId="ADAL" clId="{92D33AD4-ED15-414D-A08B-A9F21835E1EC}" dt="2021-03-24T07:48:20.257" v="1709" actId="478"/>
          <ac:spMkLst>
            <pc:docMk/>
            <pc:sldMk cId="2870328057" sldId="260"/>
            <ac:spMk id="9" creationId="{3B8792DF-F04C-453E-8FA4-3772F28B2ADA}"/>
          </ac:spMkLst>
        </pc:spChg>
        <pc:spChg chg="del">
          <ac:chgData name="dnwls6314@officestu.seoultech.ac.kr" userId="cf5e7d6c-3eb0-497d-b375-3d93a5940e00" providerId="ADAL" clId="{92D33AD4-ED15-414D-A08B-A9F21835E1EC}" dt="2021-03-24T04:52:24.747" v="44" actId="478"/>
          <ac:spMkLst>
            <pc:docMk/>
            <pc:sldMk cId="2870328057" sldId="260"/>
            <ac:spMk id="15" creationId="{D3B8B59C-C631-4DAA-AD4E-43797B655836}"/>
          </ac:spMkLst>
        </pc:spChg>
        <pc:spChg chg="mod">
          <ac:chgData name="dnwls6314@officestu.seoultech.ac.kr" userId="cf5e7d6c-3eb0-497d-b375-3d93a5940e00" providerId="ADAL" clId="{92D33AD4-ED15-414D-A08B-A9F21835E1EC}" dt="2021-03-24T04:52:09.598" v="43" actId="27636"/>
          <ac:spMkLst>
            <pc:docMk/>
            <pc:sldMk cId="2870328057" sldId="260"/>
            <ac:spMk id="16" creationId="{DECB9BA3-378E-4CA3-8AC4-720F7EE40E68}"/>
          </ac:spMkLst>
        </pc:spChg>
        <pc:spChg chg="add mod">
          <ac:chgData name="dnwls6314@officestu.seoultech.ac.kr" userId="cf5e7d6c-3eb0-497d-b375-3d93a5940e00" providerId="ADAL" clId="{92D33AD4-ED15-414D-A08B-A9F21835E1EC}" dt="2021-03-24T07:58:11.322" v="1996" actId="404"/>
          <ac:spMkLst>
            <pc:docMk/>
            <pc:sldMk cId="2870328057" sldId="260"/>
            <ac:spMk id="17" creationId="{71B42B1A-AE86-4B72-B87B-1B061684E636}"/>
          </ac:spMkLst>
        </pc:spChg>
        <pc:spChg chg="add mod">
          <ac:chgData name="dnwls6314@officestu.seoultech.ac.kr" userId="cf5e7d6c-3eb0-497d-b375-3d93a5940e00" providerId="ADAL" clId="{92D33AD4-ED15-414D-A08B-A9F21835E1EC}" dt="2021-03-24T07:57:21.601" v="1939" actId="20577"/>
          <ac:spMkLst>
            <pc:docMk/>
            <pc:sldMk cId="2870328057" sldId="260"/>
            <ac:spMk id="21" creationId="{F948C62F-F36E-405E-98BF-90931AB73B3E}"/>
          </ac:spMkLst>
        </pc:spChg>
        <pc:spChg chg="add mod">
          <ac:chgData name="dnwls6314@officestu.seoultech.ac.kr" userId="cf5e7d6c-3eb0-497d-b375-3d93a5940e00" providerId="ADAL" clId="{92D33AD4-ED15-414D-A08B-A9F21835E1EC}" dt="2021-03-24T07:58:08.365" v="1995" actId="404"/>
          <ac:spMkLst>
            <pc:docMk/>
            <pc:sldMk cId="2870328057" sldId="260"/>
            <ac:spMk id="25" creationId="{7BDF7B26-0EE4-442E-9E3C-34E2CF8073A7}"/>
          </ac:spMkLst>
        </pc:spChg>
        <pc:cxnChg chg="add mod">
          <ac:chgData name="dnwls6314@officestu.seoultech.ac.kr" userId="cf5e7d6c-3eb0-497d-b375-3d93a5940e00" providerId="ADAL" clId="{92D33AD4-ED15-414D-A08B-A9F21835E1EC}" dt="2021-03-24T07:58:38.270" v="1997" actId="13822"/>
          <ac:cxnSpMkLst>
            <pc:docMk/>
            <pc:sldMk cId="2870328057" sldId="260"/>
            <ac:cxnSpMk id="10" creationId="{57379549-58CE-436C-8591-928406286296}"/>
          </ac:cxnSpMkLst>
        </pc:cxnChg>
        <pc:cxnChg chg="add mod">
          <ac:chgData name="dnwls6314@officestu.seoultech.ac.kr" userId="cf5e7d6c-3eb0-497d-b375-3d93a5940e00" providerId="ADAL" clId="{92D33AD4-ED15-414D-A08B-A9F21835E1EC}" dt="2021-03-24T07:58:38.270" v="1997" actId="13822"/>
          <ac:cxnSpMkLst>
            <pc:docMk/>
            <pc:sldMk cId="2870328057" sldId="260"/>
            <ac:cxnSpMk id="12" creationId="{3B9AB17D-0F8A-48CB-A4D3-4E2574D0F970}"/>
          </ac:cxnSpMkLst>
        </pc:cxnChg>
        <pc:cxnChg chg="add mod">
          <ac:chgData name="dnwls6314@officestu.seoultech.ac.kr" userId="cf5e7d6c-3eb0-497d-b375-3d93a5940e00" providerId="ADAL" clId="{92D33AD4-ED15-414D-A08B-A9F21835E1EC}" dt="2021-03-24T07:58:38.270" v="1997" actId="13822"/>
          <ac:cxnSpMkLst>
            <pc:docMk/>
            <pc:sldMk cId="2870328057" sldId="260"/>
            <ac:cxnSpMk id="18" creationId="{4F18DB8C-5417-4FAA-96C7-8F4772B9AE08}"/>
          </ac:cxnSpMkLst>
        </pc:cxnChg>
        <pc:cxnChg chg="add mod">
          <ac:chgData name="dnwls6314@officestu.seoultech.ac.kr" userId="cf5e7d6c-3eb0-497d-b375-3d93a5940e00" providerId="ADAL" clId="{92D33AD4-ED15-414D-A08B-A9F21835E1EC}" dt="2021-03-24T07:58:38.270" v="1997" actId="13822"/>
          <ac:cxnSpMkLst>
            <pc:docMk/>
            <pc:sldMk cId="2870328057" sldId="260"/>
            <ac:cxnSpMk id="22" creationId="{314CD875-093E-4244-BA8C-473A843AA890}"/>
          </ac:cxnSpMkLst>
        </pc:cxnChg>
        <pc:cxnChg chg="add mod">
          <ac:chgData name="dnwls6314@officestu.seoultech.ac.kr" userId="cf5e7d6c-3eb0-497d-b375-3d93a5940e00" providerId="ADAL" clId="{92D33AD4-ED15-414D-A08B-A9F21835E1EC}" dt="2021-03-24T07:58:38.270" v="1997" actId="13822"/>
          <ac:cxnSpMkLst>
            <pc:docMk/>
            <pc:sldMk cId="2870328057" sldId="260"/>
            <ac:cxnSpMk id="23" creationId="{9EECBF72-182D-4456-BFDF-2AD21C929C69}"/>
          </ac:cxnSpMkLst>
        </pc:cxnChg>
        <pc:cxnChg chg="add mod">
          <ac:chgData name="dnwls6314@officestu.seoultech.ac.kr" userId="cf5e7d6c-3eb0-497d-b375-3d93a5940e00" providerId="ADAL" clId="{92D33AD4-ED15-414D-A08B-A9F21835E1EC}" dt="2021-03-24T07:58:38.270" v="1997" actId="13822"/>
          <ac:cxnSpMkLst>
            <pc:docMk/>
            <pc:sldMk cId="2870328057" sldId="260"/>
            <ac:cxnSpMk id="26" creationId="{9D81C5B8-1584-4DC2-B727-ACD3A6126D4C}"/>
          </ac:cxnSpMkLst>
        </pc:cxnChg>
        <pc:cxnChg chg="add del mod">
          <ac:chgData name="dnwls6314@officestu.seoultech.ac.kr" userId="cf5e7d6c-3eb0-497d-b375-3d93a5940e00" providerId="ADAL" clId="{92D33AD4-ED15-414D-A08B-A9F21835E1EC}" dt="2021-03-24T07:54:43.571" v="1850" actId="478"/>
          <ac:cxnSpMkLst>
            <pc:docMk/>
            <pc:sldMk cId="2870328057" sldId="260"/>
            <ac:cxnSpMk id="27" creationId="{51F4FC7C-DDD1-4F61-8ECE-E2CBC726DD3C}"/>
          </ac:cxnSpMkLst>
        </pc:cxnChg>
        <pc:cxnChg chg="add mod">
          <ac:chgData name="dnwls6314@officestu.seoultech.ac.kr" userId="cf5e7d6c-3eb0-497d-b375-3d93a5940e00" providerId="ADAL" clId="{92D33AD4-ED15-414D-A08B-A9F21835E1EC}" dt="2021-03-24T07:58:38.270" v="1997" actId="13822"/>
          <ac:cxnSpMkLst>
            <pc:docMk/>
            <pc:sldMk cId="2870328057" sldId="260"/>
            <ac:cxnSpMk id="28" creationId="{11F49DFA-EA44-4445-BC52-7D50F770EB88}"/>
          </ac:cxnSpMkLst>
        </pc:cxnChg>
      </pc:sldChg>
      <pc:sldChg chg="addSp delSp modSp mod">
        <pc:chgData name="dnwls6314@officestu.seoultech.ac.kr" userId="cf5e7d6c-3eb0-497d-b375-3d93a5940e00" providerId="ADAL" clId="{92D33AD4-ED15-414D-A08B-A9F21835E1EC}" dt="2021-03-25T01:29:05.007" v="4961" actId="798"/>
        <pc:sldMkLst>
          <pc:docMk/>
          <pc:sldMk cId="3613105418" sldId="262"/>
        </pc:sldMkLst>
        <pc:spChg chg="add del mod">
          <ac:chgData name="dnwls6314@officestu.seoultech.ac.kr" userId="cf5e7d6c-3eb0-497d-b375-3d93a5940e00" providerId="ADAL" clId="{92D33AD4-ED15-414D-A08B-A9F21835E1EC}" dt="2021-03-24T10:16:32.669" v="3328" actId="478"/>
          <ac:spMkLst>
            <pc:docMk/>
            <pc:sldMk cId="3613105418" sldId="262"/>
            <ac:spMk id="6" creationId="{29CB18EF-A80A-43D0-BC0C-216CE032DB8E}"/>
          </ac:spMkLst>
        </pc:spChg>
        <pc:spChg chg="add mod">
          <ac:chgData name="dnwls6314@officestu.seoultech.ac.kr" userId="cf5e7d6c-3eb0-497d-b375-3d93a5940e00" providerId="ADAL" clId="{92D33AD4-ED15-414D-A08B-A9F21835E1EC}" dt="2021-03-24T10:17:13.780" v="3387" actId="6549"/>
          <ac:spMkLst>
            <pc:docMk/>
            <pc:sldMk cId="3613105418" sldId="262"/>
            <ac:spMk id="8" creationId="{9A1F256D-318E-4D42-B1E5-DFB84B3A1871}"/>
          </ac:spMkLst>
        </pc:spChg>
        <pc:spChg chg="add mod">
          <ac:chgData name="dnwls6314@officestu.seoultech.ac.kr" userId="cf5e7d6c-3eb0-497d-b375-3d93a5940e00" providerId="ADAL" clId="{92D33AD4-ED15-414D-A08B-A9F21835E1EC}" dt="2021-03-24T10:16:33.091" v="3329"/>
          <ac:spMkLst>
            <pc:docMk/>
            <pc:sldMk cId="3613105418" sldId="262"/>
            <ac:spMk id="9" creationId="{316670D6-C412-4614-87FF-AEF003D3E356}"/>
          </ac:spMkLst>
        </pc:spChg>
        <pc:spChg chg="add mod">
          <ac:chgData name="dnwls6314@officestu.seoultech.ac.kr" userId="cf5e7d6c-3eb0-497d-b375-3d93a5940e00" providerId="ADAL" clId="{92D33AD4-ED15-414D-A08B-A9F21835E1EC}" dt="2021-03-24T10:16:33.091" v="3329"/>
          <ac:spMkLst>
            <pc:docMk/>
            <pc:sldMk cId="3613105418" sldId="262"/>
            <ac:spMk id="10" creationId="{DE57D63B-C89E-4857-81D8-F02A3D1A81F2}"/>
          </ac:spMkLst>
        </pc:spChg>
        <pc:spChg chg="add mod">
          <ac:chgData name="dnwls6314@officestu.seoultech.ac.kr" userId="cf5e7d6c-3eb0-497d-b375-3d93a5940e00" providerId="ADAL" clId="{92D33AD4-ED15-414D-A08B-A9F21835E1EC}" dt="2021-03-24T10:16:33.091" v="3329"/>
          <ac:spMkLst>
            <pc:docMk/>
            <pc:sldMk cId="3613105418" sldId="262"/>
            <ac:spMk id="11" creationId="{7D976BFC-7EB9-4EC7-8708-C7E9899C8DB6}"/>
          </ac:spMkLst>
        </pc:spChg>
        <pc:spChg chg="add mod">
          <ac:chgData name="dnwls6314@officestu.seoultech.ac.kr" userId="cf5e7d6c-3eb0-497d-b375-3d93a5940e00" providerId="ADAL" clId="{92D33AD4-ED15-414D-A08B-A9F21835E1EC}" dt="2021-03-24T10:16:33.091" v="3329"/>
          <ac:spMkLst>
            <pc:docMk/>
            <pc:sldMk cId="3613105418" sldId="262"/>
            <ac:spMk id="12" creationId="{853DB371-7176-4840-879E-38DCBBE2C8FE}"/>
          </ac:spMkLst>
        </pc:spChg>
        <pc:spChg chg="add mod">
          <ac:chgData name="dnwls6314@officestu.seoultech.ac.kr" userId="cf5e7d6c-3eb0-497d-b375-3d93a5940e00" providerId="ADAL" clId="{92D33AD4-ED15-414D-A08B-A9F21835E1EC}" dt="2021-03-24T10:16:33.091" v="3329"/>
          <ac:spMkLst>
            <pc:docMk/>
            <pc:sldMk cId="3613105418" sldId="262"/>
            <ac:spMk id="13" creationId="{D689003C-FF24-4520-818E-B1797AE57428}"/>
          </ac:spMkLst>
        </pc:spChg>
        <pc:spChg chg="del">
          <ac:chgData name="dnwls6314@officestu.seoultech.ac.kr" userId="cf5e7d6c-3eb0-497d-b375-3d93a5940e00" providerId="ADAL" clId="{92D33AD4-ED15-414D-A08B-A9F21835E1EC}" dt="2021-03-24T10:14:10.937" v="3318" actId="478"/>
          <ac:spMkLst>
            <pc:docMk/>
            <pc:sldMk cId="3613105418" sldId="262"/>
            <ac:spMk id="15" creationId="{D3B8B59C-C631-4DAA-AD4E-43797B655836}"/>
          </ac:spMkLst>
        </pc:spChg>
        <pc:spChg chg="mod">
          <ac:chgData name="dnwls6314@officestu.seoultech.ac.kr" userId="cf5e7d6c-3eb0-497d-b375-3d93a5940e00" providerId="ADAL" clId="{92D33AD4-ED15-414D-A08B-A9F21835E1EC}" dt="2021-03-24T10:14:00.370" v="3317" actId="20577"/>
          <ac:spMkLst>
            <pc:docMk/>
            <pc:sldMk cId="3613105418" sldId="262"/>
            <ac:spMk id="16" creationId="{DECB9BA3-378E-4CA3-8AC4-720F7EE40E68}"/>
          </ac:spMkLst>
        </pc:spChg>
        <pc:spChg chg="add mod">
          <ac:chgData name="dnwls6314@officestu.seoultech.ac.kr" userId="cf5e7d6c-3eb0-497d-b375-3d93a5940e00" providerId="ADAL" clId="{92D33AD4-ED15-414D-A08B-A9F21835E1EC}" dt="2021-03-24T10:16:33.091" v="3329"/>
          <ac:spMkLst>
            <pc:docMk/>
            <pc:sldMk cId="3613105418" sldId="262"/>
            <ac:spMk id="18" creationId="{44D950BA-3DFE-4DF3-A46F-F987AF15646E}"/>
          </ac:spMkLst>
        </pc:spChg>
        <pc:spChg chg="add mod">
          <ac:chgData name="dnwls6314@officestu.seoultech.ac.kr" userId="cf5e7d6c-3eb0-497d-b375-3d93a5940e00" providerId="ADAL" clId="{92D33AD4-ED15-414D-A08B-A9F21835E1EC}" dt="2021-03-24T10:16:33.091" v="3329"/>
          <ac:spMkLst>
            <pc:docMk/>
            <pc:sldMk cId="3613105418" sldId="262"/>
            <ac:spMk id="20" creationId="{DFF01F55-6946-4F8D-B919-52D4F4D0B42C}"/>
          </ac:spMkLst>
        </pc:spChg>
        <pc:spChg chg="add mod">
          <ac:chgData name="dnwls6314@officestu.seoultech.ac.kr" userId="cf5e7d6c-3eb0-497d-b375-3d93a5940e00" providerId="ADAL" clId="{92D33AD4-ED15-414D-A08B-A9F21835E1EC}" dt="2021-03-24T10:16:33.091" v="3329"/>
          <ac:spMkLst>
            <pc:docMk/>
            <pc:sldMk cId="3613105418" sldId="262"/>
            <ac:spMk id="23" creationId="{15583511-D053-4C24-87E1-6220013B5572}"/>
          </ac:spMkLst>
        </pc:spChg>
        <pc:graphicFrameChg chg="add mod modGraphic">
          <ac:chgData name="dnwls6314@officestu.seoultech.ac.kr" userId="cf5e7d6c-3eb0-497d-b375-3d93a5940e00" providerId="ADAL" clId="{92D33AD4-ED15-414D-A08B-A9F21835E1EC}" dt="2021-03-25T01:29:05.007" v="4961" actId="798"/>
          <ac:graphicFrameMkLst>
            <pc:docMk/>
            <pc:sldMk cId="3613105418" sldId="262"/>
            <ac:graphicFrameMk id="2" creationId="{DE1D66B5-CF6D-4A38-B0AA-A89E0870CEBC}"/>
          </ac:graphicFrameMkLst>
        </pc:graphicFrameChg>
        <pc:cxnChg chg="add mod">
          <ac:chgData name="dnwls6314@officestu.seoultech.ac.kr" userId="cf5e7d6c-3eb0-497d-b375-3d93a5940e00" providerId="ADAL" clId="{92D33AD4-ED15-414D-A08B-A9F21835E1EC}" dt="2021-03-24T10:16:33.091" v="3329"/>
          <ac:cxnSpMkLst>
            <pc:docMk/>
            <pc:sldMk cId="3613105418" sldId="262"/>
            <ac:cxnSpMk id="7" creationId="{A96F1080-E624-434E-92D8-E508E79C4EE4}"/>
          </ac:cxnSpMkLst>
        </pc:cxnChg>
        <pc:cxnChg chg="add mod">
          <ac:chgData name="dnwls6314@officestu.seoultech.ac.kr" userId="cf5e7d6c-3eb0-497d-b375-3d93a5940e00" providerId="ADAL" clId="{92D33AD4-ED15-414D-A08B-A9F21835E1EC}" dt="2021-03-24T10:16:33.091" v="3329"/>
          <ac:cxnSpMkLst>
            <pc:docMk/>
            <pc:sldMk cId="3613105418" sldId="262"/>
            <ac:cxnSpMk id="14" creationId="{7F3CC1E1-2D80-48B0-A58E-210D859E0C63}"/>
          </ac:cxnSpMkLst>
        </pc:cxnChg>
        <pc:cxnChg chg="add mod">
          <ac:chgData name="dnwls6314@officestu.seoultech.ac.kr" userId="cf5e7d6c-3eb0-497d-b375-3d93a5940e00" providerId="ADAL" clId="{92D33AD4-ED15-414D-A08B-A9F21835E1EC}" dt="2021-03-24T10:16:33.091" v="3329"/>
          <ac:cxnSpMkLst>
            <pc:docMk/>
            <pc:sldMk cId="3613105418" sldId="262"/>
            <ac:cxnSpMk id="17" creationId="{2E8B12B8-E09A-4507-88E6-3EDC0677EAF5}"/>
          </ac:cxnSpMkLst>
        </pc:cxnChg>
        <pc:cxnChg chg="add mod">
          <ac:chgData name="dnwls6314@officestu.seoultech.ac.kr" userId="cf5e7d6c-3eb0-497d-b375-3d93a5940e00" providerId="ADAL" clId="{92D33AD4-ED15-414D-A08B-A9F21835E1EC}" dt="2021-03-24T10:16:33.091" v="3329"/>
          <ac:cxnSpMkLst>
            <pc:docMk/>
            <pc:sldMk cId="3613105418" sldId="262"/>
            <ac:cxnSpMk id="19" creationId="{D868CE3B-FB7E-45E7-A239-153875E75499}"/>
          </ac:cxnSpMkLst>
        </pc:cxnChg>
        <pc:cxnChg chg="add mod">
          <ac:chgData name="dnwls6314@officestu.seoultech.ac.kr" userId="cf5e7d6c-3eb0-497d-b375-3d93a5940e00" providerId="ADAL" clId="{92D33AD4-ED15-414D-A08B-A9F21835E1EC}" dt="2021-03-24T10:16:33.091" v="3329"/>
          <ac:cxnSpMkLst>
            <pc:docMk/>
            <pc:sldMk cId="3613105418" sldId="262"/>
            <ac:cxnSpMk id="21" creationId="{6C0188A1-2ED1-4439-A5F5-6669ABE5AB98}"/>
          </ac:cxnSpMkLst>
        </pc:cxnChg>
        <pc:cxnChg chg="add mod">
          <ac:chgData name="dnwls6314@officestu.seoultech.ac.kr" userId="cf5e7d6c-3eb0-497d-b375-3d93a5940e00" providerId="ADAL" clId="{92D33AD4-ED15-414D-A08B-A9F21835E1EC}" dt="2021-03-24T10:16:33.091" v="3329"/>
          <ac:cxnSpMkLst>
            <pc:docMk/>
            <pc:sldMk cId="3613105418" sldId="262"/>
            <ac:cxnSpMk id="22" creationId="{5137420B-58FE-42F7-8026-A7DE210B4AEB}"/>
          </ac:cxnSpMkLst>
        </pc:cxnChg>
        <pc:cxnChg chg="add mod">
          <ac:chgData name="dnwls6314@officestu.seoultech.ac.kr" userId="cf5e7d6c-3eb0-497d-b375-3d93a5940e00" providerId="ADAL" clId="{92D33AD4-ED15-414D-A08B-A9F21835E1EC}" dt="2021-03-24T10:16:33.091" v="3329"/>
          <ac:cxnSpMkLst>
            <pc:docMk/>
            <pc:sldMk cId="3613105418" sldId="262"/>
            <ac:cxnSpMk id="24" creationId="{68690F0C-89D3-4867-80EB-CC15C26AE8B5}"/>
          </ac:cxnSpMkLst>
        </pc:cxnChg>
        <pc:cxnChg chg="add mod">
          <ac:chgData name="dnwls6314@officestu.seoultech.ac.kr" userId="cf5e7d6c-3eb0-497d-b375-3d93a5940e00" providerId="ADAL" clId="{92D33AD4-ED15-414D-A08B-A9F21835E1EC}" dt="2021-03-24T10:16:33.091" v="3329"/>
          <ac:cxnSpMkLst>
            <pc:docMk/>
            <pc:sldMk cId="3613105418" sldId="262"/>
            <ac:cxnSpMk id="25" creationId="{AAC8F0A5-2BA1-4DF9-97FE-21BAEDAB271C}"/>
          </ac:cxnSpMkLst>
        </pc:cxnChg>
      </pc:sldChg>
      <pc:sldChg chg="del">
        <pc:chgData name="dnwls6314@officestu.seoultech.ac.kr" userId="cf5e7d6c-3eb0-497d-b375-3d93a5940e00" providerId="ADAL" clId="{92D33AD4-ED15-414D-A08B-A9F21835E1EC}" dt="2021-03-24T10:43:37.942" v="3733" actId="2696"/>
        <pc:sldMkLst>
          <pc:docMk/>
          <pc:sldMk cId="1902293070" sldId="263"/>
        </pc:sldMkLst>
      </pc:sldChg>
      <pc:sldChg chg="addSp delSp modSp mod">
        <pc:chgData name="dnwls6314@officestu.seoultech.ac.kr" userId="cf5e7d6c-3eb0-497d-b375-3d93a5940e00" providerId="ADAL" clId="{92D33AD4-ED15-414D-A08B-A9F21835E1EC}" dt="2021-03-24T10:43:01.508" v="3731" actId="6549"/>
        <pc:sldMkLst>
          <pc:docMk/>
          <pc:sldMk cId="3960096928" sldId="266"/>
        </pc:sldMkLst>
        <pc:spChg chg="add del mod ord">
          <ac:chgData name="dnwls6314@officestu.seoultech.ac.kr" userId="cf5e7d6c-3eb0-497d-b375-3d93a5940e00" providerId="ADAL" clId="{92D33AD4-ED15-414D-A08B-A9F21835E1EC}" dt="2021-03-24T10:07:52.475" v="3233" actId="478"/>
          <ac:spMkLst>
            <pc:docMk/>
            <pc:sldMk cId="3960096928" sldId="266"/>
            <ac:spMk id="6" creationId="{0E5544F0-AC15-4A94-B342-FBC95E2D86F1}"/>
          </ac:spMkLst>
        </pc:spChg>
        <pc:spChg chg="add mod">
          <ac:chgData name="dnwls6314@officestu.seoultech.ac.kr" userId="cf5e7d6c-3eb0-497d-b375-3d93a5940e00" providerId="ADAL" clId="{92D33AD4-ED15-414D-A08B-A9F21835E1EC}" dt="2021-03-24T10:43:01.508" v="3731" actId="6549"/>
          <ac:spMkLst>
            <pc:docMk/>
            <pc:sldMk cId="3960096928" sldId="266"/>
            <ac:spMk id="7" creationId="{C9FD2728-AB55-457D-A6A9-BC9394B84A65}"/>
          </ac:spMkLst>
        </pc:spChg>
        <pc:spChg chg="mod">
          <ac:chgData name="dnwls6314@officestu.seoultech.ac.kr" userId="cf5e7d6c-3eb0-497d-b375-3d93a5940e00" providerId="ADAL" clId="{92D33AD4-ED15-414D-A08B-A9F21835E1EC}" dt="2021-03-24T04:52:51.511" v="60" actId="20577"/>
          <ac:spMkLst>
            <pc:docMk/>
            <pc:sldMk cId="3960096928" sldId="266"/>
            <ac:spMk id="16" creationId="{DECB9BA3-378E-4CA3-8AC4-720F7EE40E68}"/>
          </ac:spMkLst>
        </pc:spChg>
      </pc:sldChg>
      <pc:sldChg chg="addSp delSp modSp add mod">
        <pc:chgData name="dnwls6314@officestu.seoultech.ac.kr" userId="cf5e7d6c-3eb0-497d-b375-3d93a5940e00" providerId="ADAL" clId="{92D33AD4-ED15-414D-A08B-A9F21835E1EC}" dt="2021-03-24T11:03:04.529" v="3915"/>
        <pc:sldMkLst>
          <pc:docMk/>
          <pc:sldMk cId="3564266841" sldId="267"/>
        </pc:sldMkLst>
        <pc:spChg chg="del">
          <ac:chgData name="dnwls6314@officestu.seoultech.ac.kr" userId="cf5e7d6c-3eb0-497d-b375-3d93a5940e00" providerId="ADAL" clId="{92D33AD4-ED15-414D-A08B-A9F21835E1EC}" dt="2021-03-24T08:05:09.340" v="2258" actId="478"/>
          <ac:spMkLst>
            <pc:docMk/>
            <pc:sldMk cId="3564266841" sldId="267"/>
            <ac:spMk id="2" creationId="{E54A185A-E435-47AA-AD8B-85BCA26BFD73}"/>
          </ac:spMkLst>
        </pc:spChg>
        <pc:spChg chg="del">
          <ac:chgData name="dnwls6314@officestu.seoultech.ac.kr" userId="cf5e7d6c-3eb0-497d-b375-3d93a5940e00" providerId="ADAL" clId="{92D33AD4-ED15-414D-A08B-A9F21835E1EC}" dt="2021-03-24T08:05:09.340" v="2258" actId="478"/>
          <ac:spMkLst>
            <pc:docMk/>
            <pc:sldMk cId="3564266841" sldId="267"/>
            <ac:spMk id="3" creationId="{178EA15E-CCDF-4E8C-9C74-7C7F531E2B81}"/>
          </ac:spMkLst>
        </pc:spChg>
        <pc:spChg chg="del">
          <ac:chgData name="dnwls6314@officestu.seoultech.ac.kr" userId="cf5e7d6c-3eb0-497d-b375-3d93a5940e00" providerId="ADAL" clId="{92D33AD4-ED15-414D-A08B-A9F21835E1EC}" dt="2021-03-24T07:59:56.429" v="1999" actId="478"/>
          <ac:spMkLst>
            <pc:docMk/>
            <pc:sldMk cId="3564266841" sldId="267"/>
            <ac:spMk id="6" creationId="{917FB5FC-FFDD-4AF0-B921-D495A8F114C6}"/>
          </ac:spMkLst>
        </pc:spChg>
        <pc:spChg chg="del">
          <ac:chgData name="dnwls6314@officestu.seoultech.ac.kr" userId="cf5e7d6c-3eb0-497d-b375-3d93a5940e00" providerId="ADAL" clId="{92D33AD4-ED15-414D-A08B-A9F21835E1EC}" dt="2021-03-24T07:59:56.429" v="1999" actId="478"/>
          <ac:spMkLst>
            <pc:docMk/>
            <pc:sldMk cId="3564266841" sldId="267"/>
            <ac:spMk id="7" creationId="{82017905-7D66-417E-A919-D49FA9940819}"/>
          </ac:spMkLst>
        </pc:spChg>
        <pc:spChg chg="del">
          <ac:chgData name="dnwls6314@officestu.seoultech.ac.kr" userId="cf5e7d6c-3eb0-497d-b375-3d93a5940e00" providerId="ADAL" clId="{92D33AD4-ED15-414D-A08B-A9F21835E1EC}" dt="2021-03-24T07:59:56.429" v="1999" actId="478"/>
          <ac:spMkLst>
            <pc:docMk/>
            <pc:sldMk cId="3564266841" sldId="267"/>
            <ac:spMk id="8" creationId="{6C5BFD66-61E9-4BE7-9CAC-394784BB80F7}"/>
          </ac:spMkLst>
        </pc:spChg>
        <pc:spChg chg="mod">
          <ac:chgData name="dnwls6314@officestu.seoultech.ac.kr" userId="cf5e7d6c-3eb0-497d-b375-3d93a5940e00" providerId="ADAL" clId="{92D33AD4-ED15-414D-A08B-A9F21835E1EC}" dt="2021-03-24T10:13:52.073" v="3306" actId="20577"/>
          <ac:spMkLst>
            <pc:docMk/>
            <pc:sldMk cId="3564266841" sldId="267"/>
            <ac:spMk id="16" creationId="{DECB9BA3-378E-4CA3-8AC4-720F7EE40E68}"/>
          </ac:spMkLst>
        </pc:spChg>
        <pc:spChg chg="del">
          <ac:chgData name="dnwls6314@officestu.seoultech.ac.kr" userId="cf5e7d6c-3eb0-497d-b375-3d93a5940e00" providerId="ADAL" clId="{92D33AD4-ED15-414D-A08B-A9F21835E1EC}" dt="2021-03-24T07:59:56.429" v="1999" actId="478"/>
          <ac:spMkLst>
            <pc:docMk/>
            <pc:sldMk cId="3564266841" sldId="267"/>
            <ac:spMk id="17" creationId="{71B42B1A-AE86-4B72-B87B-1B061684E636}"/>
          </ac:spMkLst>
        </pc:spChg>
        <pc:spChg chg="add mod">
          <ac:chgData name="dnwls6314@officestu.seoultech.ac.kr" userId="cf5e7d6c-3eb0-497d-b375-3d93a5940e00" providerId="ADAL" clId="{92D33AD4-ED15-414D-A08B-A9F21835E1EC}" dt="2021-03-24T11:03:04.529" v="3915"/>
          <ac:spMkLst>
            <pc:docMk/>
            <pc:sldMk cId="3564266841" sldId="267"/>
            <ac:spMk id="19" creationId="{B2294306-C6DF-43E7-B57A-29F8B8EE0670}"/>
          </ac:spMkLst>
        </pc:spChg>
        <pc:spChg chg="add mod">
          <ac:chgData name="dnwls6314@officestu.seoultech.ac.kr" userId="cf5e7d6c-3eb0-497d-b375-3d93a5940e00" providerId="ADAL" clId="{92D33AD4-ED15-414D-A08B-A9F21835E1EC}" dt="2021-03-24T08:05:23.698" v="2260"/>
          <ac:spMkLst>
            <pc:docMk/>
            <pc:sldMk cId="3564266841" sldId="267"/>
            <ac:spMk id="20" creationId="{096FD284-64DE-4C0A-BDCB-EEE816B39DB4}"/>
          </ac:spMkLst>
        </pc:spChg>
        <pc:spChg chg="del">
          <ac:chgData name="dnwls6314@officestu.seoultech.ac.kr" userId="cf5e7d6c-3eb0-497d-b375-3d93a5940e00" providerId="ADAL" clId="{92D33AD4-ED15-414D-A08B-A9F21835E1EC}" dt="2021-03-24T07:59:56.429" v="1999" actId="478"/>
          <ac:spMkLst>
            <pc:docMk/>
            <pc:sldMk cId="3564266841" sldId="267"/>
            <ac:spMk id="21" creationId="{F948C62F-F36E-405E-98BF-90931AB73B3E}"/>
          </ac:spMkLst>
        </pc:spChg>
        <pc:spChg chg="add mod">
          <ac:chgData name="dnwls6314@officestu.seoultech.ac.kr" userId="cf5e7d6c-3eb0-497d-b375-3d93a5940e00" providerId="ADAL" clId="{92D33AD4-ED15-414D-A08B-A9F21835E1EC}" dt="2021-03-24T08:05:23.698" v="2260"/>
          <ac:spMkLst>
            <pc:docMk/>
            <pc:sldMk cId="3564266841" sldId="267"/>
            <ac:spMk id="24" creationId="{FA4D7FEB-F155-4DAF-970E-AEFF120B91C1}"/>
          </ac:spMkLst>
        </pc:spChg>
        <pc:spChg chg="del">
          <ac:chgData name="dnwls6314@officestu.seoultech.ac.kr" userId="cf5e7d6c-3eb0-497d-b375-3d93a5940e00" providerId="ADAL" clId="{92D33AD4-ED15-414D-A08B-A9F21835E1EC}" dt="2021-03-24T07:59:56.429" v="1999" actId="478"/>
          <ac:spMkLst>
            <pc:docMk/>
            <pc:sldMk cId="3564266841" sldId="267"/>
            <ac:spMk id="25" creationId="{7BDF7B26-0EE4-442E-9E3C-34E2CF8073A7}"/>
          </ac:spMkLst>
        </pc:spChg>
        <pc:spChg chg="add mod">
          <ac:chgData name="dnwls6314@officestu.seoultech.ac.kr" userId="cf5e7d6c-3eb0-497d-b375-3d93a5940e00" providerId="ADAL" clId="{92D33AD4-ED15-414D-A08B-A9F21835E1EC}" dt="2021-03-24T08:05:23.698" v="2260"/>
          <ac:spMkLst>
            <pc:docMk/>
            <pc:sldMk cId="3564266841" sldId="267"/>
            <ac:spMk id="27" creationId="{395B1BF9-6900-4AD3-80B7-45BE7F432FF4}"/>
          </ac:spMkLst>
        </pc:spChg>
        <pc:spChg chg="add mod">
          <ac:chgData name="dnwls6314@officestu.seoultech.ac.kr" userId="cf5e7d6c-3eb0-497d-b375-3d93a5940e00" providerId="ADAL" clId="{92D33AD4-ED15-414D-A08B-A9F21835E1EC}" dt="2021-03-24T08:05:23.698" v="2260"/>
          <ac:spMkLst>
            <pc:docMk/>
            <pc:sldMk cId="3564266841" sldId="267"/>
            <ac:spMk id="29" creationId="{1CC03C8E-0168-4CD6-A3CA-63A65E1A6569}"/>
          </ac:spMkLst>
        </pc:spChg>
        <pc:spChg chg="add mod">
          <ac:chgData name="dnwls6314@officestu.seoultech.ac.kr" userId="cf5e7d6c-3eb0-497d-b375-3d93a5940e00" providerId="ADAL" clId="{92D33AD4-ED15-414D-A08B-A9F21835E1EC}" dt="2021-03-24T08:05:23.698" v="2260"/>
          <ac:spMkLst>
            <pc:docMk/>
            <pc:sldMk cId="3564266841" sldId="267"/>
            <ac:spMk id="30" creationId="{CCB76BE0-9BA3-49F8-8A69-FDD82483057B}"/>
          </ac:spMkLst>
        </pc:spChg>
        <pc:spChg chg="add mod">
          <ac:chgData name="dnwls6314@officestu.seoultech.ac.kr" userId="cf5e7d6c-3eb0-497d-b375-3d93a5940e00" providerId="ADAL" clId="{92D33AD4-ED15-414D-A08B-A9F21835E1EC}" dt="2021-03-24T08:05:23.698" v="2260"/>
          <ac:spMkLst>
            <pc:docMk/>
            <pc:sldMk cId="3564266841" sldId="267"/>
            <ac:spMk id="33" creationId="{E5AF91C5-6931-4E54-852B-C77C8F2A2592}"/>
          </ac:spMkLst>
        </pc:spChg>
        <pc:spChg chg="add mod">
          <ac:chgData name="dnwls6314@officestu.seoultech.ac.kr" userId="cf5e7d6c-3eb0-497d-b375-3d93a5940e00" providerId="ADAL" clId="{92D33AD4-ED15-414D-A08B-A9F21835E1EC}" dt="2021-03-24T08:05:23.698" v="2260"/>
          <ac:spMkLst>
            <pc:docMk/>
            <pc:sldMk cId="3564266841" sldId="267"/>
            <ac:spMk id="35" creationId="{76C95F1D-FE31-444A-8090-AF536B9CE1F1}"/>
          </ac:spMkLst>
        </pc:spChg>
        <pc:spChg chg="add mod">
          <ac:chgData name="dnwls6314@officestu.seoultech.ac.kr" userId="cf5e7d6c-3eb0-497d-b375-3d93a5940e00" providerId="ADAL" clId="{92D33AD4-ED15-414D-A08B-A9F21835E1EC}" dt="2021-03-24T08:05:23.698" v="2260"/>
          <ac:spMkLst>
            <pc:docMk/>
            <pc:sldMk cId="3564266841" sldId="267"/>
            <ac:spMk id="38" creationId="{F2B34C37-8536-445A-908B-9156C8FF8257}"/>
          </ac:spMkLst>
        </pc:spChg>
        <pc:cxnChg chg="del mod">
          <ac:chgData name="dnwls6314@officestu.seoultech.ac.kr" userId="cf5e7d6c-3eb0-497d-b375-3d93a5940e00" providerId="ADAL" clId="{92D33AD4-ED15-414D-A08B-A9F21835E1EC}" dt="2021-03-24T08:05:09.340" v="2258" actId="478"/>
          <ac:cxnSpMkLst>
            <pc:docMk/>
            <pc:sldMk cId="3564266841" sldId="267"/>
            <ac:cxnSpMk id="10" creationId="{57379549-58CE-436C-8591-928406286296}"/>
          </ac:cxnSpMkLst>
        </pc:cxnChg>
        <pc:cxnChg chg="del mod">
          <ac:chgData name="dnwls6314@officestu.seoultech.ac.kr" userId="cf5e7d6c-3eb0-497d-b375-3d93a5940e00" providerId="ADAL" clId="{92D33AD4-ED15-414D-A08B-A9F21835E1EC}" dt="2021-03-24T07:59:58.784" v="2000" actId="478"/>
          <ac:cxnSpMkLst>
            <pc:docMk/>
            <pc:sldMk cId="3564266841" sldId="267"/>
            <ac:cxnSpMk id="12" creationId="{3B9AB17D-0F8A-48CB-A4D3-4E2574D0F970}"/>
          </ac:cxnSpMkLst>
        </pc:cxnChg>
        <pc:cxnChg chg="del mod">
          <ac:chgData name="dnwls6314@officestu.seoultech.ac.kr" userId="cf5e7d6c-3eb0-497d-b375-3d93a5940e00" providerId="ADAL" clId="{92D33AD4-ED15-414D-A08B-A9F21835E1EC}" dt="2021-03-24T07:59:56.429" v="1999" actId="478"/>
          <ac:cxnSpMkLst>
            <pc:docMk/>
            <pc:sldMk cId="3564266841" sldId="267"/>
            <ac:cxnSpMk id="18" creationId="{4F18DB8C-5417-4FAA-96C7-8F4772B9AE08}"/>
          </ac:cxnSpMkLst>
        </pc:cxnChg>
        <pc:cxnChg chg="del mod">
          <ac:chgData name="dnwls6314@officestu.seoultech.ac.kr" userId="cf5e7d6c-3eb0-497d-b375-3d93a5940e00" providerId="ADAL" clId="{92D33AD4-ED15-414D-A08B-A9F21835E1EC}" dt="2021-03-24T07:59:56.429" v="1999" actId="478"/>
          <ac:cxnSpMkLst>
            <pc:docMk/>
            <pc:sldMk cId="3564266841" sldId="267"/>
            <ac:cxnSpMk id="22" creationId="{314CD875-093E-4244-BA8C-473A843AA890}"/>
          </ac:cxnSpMkLst>
        </pc:cxnChg>
        <pc:cxnChg chg="del mod">
          <ac:chgData name="dnwls6314@officestu.seoultech.ac.kr" userId="cf5e7d6c-3eb0-497d-b375-3d93a5940e00" providerId="ADAL" clId="{92D33AD4-ED15-414D-A08B-A9F21835E1EC}" dt="2021-03-24T07:59:56.429" v="1999" actId="478"/>
          <ac:cxnSpMkLst>
            <pc:docMk/>
            <pc:sldMk cId="3564266841" sldId="267"/>
            <ac:cxnSpMk id="23" creationId="{9EECBF72-182D-4456-BFDF-2AD21C929C69}"/>
          </ac:cxnSpMkLst>
        </pc:cxnChg>
        <pc:cxnChg chg="del mod">
          <ac:chgData name="dnwls6314@officestu.seoultech.ac.kr" userId="cf5e7d6c-3eb0-497d-b375-3d93a5940e00" providerId="ADAL" clId="{92D33AD4-ED15-414D-A08B-A9F21835E1EC}" dt="2021-03-24T07:59:56.429" v="1999" actId="478"/>
          <ac:cxnSpMkLst>
            <pc:docMk/>
            <pc:sldMk cId="3564266841" sldId="267"/>
            <ac:cxnSpMk id="26" creationId="{9D81C5B8-1584-4DC2-B727-ACD3A6126D4C}"/>
          </ac:cxnSpMkLst>
        </pc:cxnChg>
        <pc:cxnChg chg="del mod">
          <ac:chgData name="dnwls6314@officestu.seoultech.ac.kr" userId="cf5e7d6c-3eb0-497d-b375-3d93a5940e00" providerId="ADAL" clId="{92D33AD4-ED15-414D-A08B-A9F21835E1EC}" dt="2021-03-24T07:59:56.429" v="1999" actId="478"/>
          <ac:cxnSpMkLst>
            <pc:docMk/>
            <pc:sldMk cId="3564266841" sldId="267"/>
            <ac:cxnSpMk id="28" creationId="{11F49DFA-EA44-4445-BC52-7D50F770EB88}"/>
          </ac:cxnSpMkLst>
        </pc:cxnChg>
        <pc:cxnChg chg="add mod">
          <ac:chgData name="dnwls6314@officestu.seoultech.ac.kr" userId="cf5e7d6c-3eb0-497d-b375-3d93a5940e00" providerId="ADAL" clId="{92D33AD4-ED15-414D-A08B-A9F21835E1EC}" dt="2021-03-24T08:05:23.698" v="2260"/>
          <ac:cxnSpMkLst>
            <pc:docMk/>
            <pc:sldMk cId="3564266841" sldId="267"/>
            <ac:cxnSpMk id="31" creationId="{645D6C15-8CC4-476F-BB60-4E9597CDB0FA}"/>
          </ac:cxnSpMkLst>
        </pc:cxnChg>
        <pc:cxnChg chg="add mod">
          <ac:chgData name="dnwls6314@officestu.seoultech.ac.kr" userId="cf5e7d6c-3eb0-497d-b375-3d93a5940e00" providerId="ADAL" clId="{92D33AD4-ED15-414D-A08B-A9F21835E1EC}" dt="2021-03-24T08:05:23.698" v="2260"/>
          <ac:cxnSpMkLst>
            <pc:docMk/>
            <pc:sldMk cId="3564266841" sldId="267"/>
            <ac:cxnSpMk id="32" creationId="{EB88F7DE-4335-4635-8DA7-09B96E357871}"/>
          </ac:cxnSpMkLst>
        </pc:cxnChg>
        <pc:cxnChg chg="add mod">
          <ac:chgData name="dnwls6314@officestu.seoultech.ac.kr" userId="cf5e7d6c-3eb0-497d-b375-3d93a5940e00" providerId="ADAL" clId="{92D33AD4-ED15-414D-A08B-A9F21835E1EC}" dt="2021-03-24T08:05:23.698" v="2260"/>
          <ac:cxnSpMkLst>
            <pc:docMk/>
            <pc:sldMk cId="3564266841" sldId="267"/>
            <ac:cxnSpMk id="34" creationId="{3513C1E0-4760-4B45-9AD1-A29BD2592530}"/>
          </ac:cxnSpMkLst>
        </pc:cxnChg>
        <pc:cxnChg chg="add mod">
          <ac:chgData name="dnwls6314@officestu.seoultech.ac.kr" userId="cf5e7d6c-3eb0-497d-b375-3d93a5940e00" providerId="ADAL" clId="{92D33AD4-ED15-414D-A08B-A9F21835E1EC}" dt="2021-03-24T08:05:23.698" v="2260"/>
          <ac:cxnSpMkLst>
            <pc:docMk/>
            <pc:sldMk cId="3564266841" sldId="267"/>
            <ac:cxnSpMk id="36" creationId="{1074FB9B-0CA1-4D7E-9B77-2F70E0F4D771}"/>
          </ac:cxnSpMkLst>
        </pc:cxnChg>
        <pc:cxnChg chg="add mod">
          <ac:chgData name="dnwls6314@officestu.seoultech.ac.kr" userId="cf5e7d6c-3eb0-497d-b375-3d93a5940e00" providerId="ADAL" clId="{92D33AD4-ED15-414D-A08B-A9F21835E1EC}" dt="2021-03-24T08:05:23.698" v="2260"/>
          <ac:cxnSpMkLst>
            <pc:docMk/>
            <pc:sldMk cId="3564266841" sldId="267"/>
            <ac:cxnSpMk id="37" creationId="{22DA3407-6CE7-466F-80C3-5305C5F48F45}"/>
          </ac:cxnSpMkLst>
        </pc:cxnChg>
        <pc:cxnChg chg="add mod">
          <ac:chgData name="dnwls6314@officestu.seoultech.ac.kr" userId="cf5e7d6c-3eb0-497d-b375-3d93a5940e00" providerId="ADAL" clId="{92D33AD4-ED15-414D-A08B-A9F21835E1EC}" dt="2021-03-24T08:05:23.698" v="2260"/>
          <ac:cxnSpMkLst>
            <pc:docMk/>
            <pc:sldMk cId="3564266841" sldId="267"/>
            <ac:cxnSpMk id="39" creationId="{BC9F8322-8079-4AA7-8080-7E703F51E4CC}"/>
          </ac:cxnSpMkLst>
        </pc:cxnChg>
        <pc:cxnChg chg="add mod">
          <ac:chgData name="dnwls6314@officestu.seoultech.ac.kr" userId="cf5e7d6c-3eb0-497d-b375-3d93a5940e00" providerId="ADAL" clId="{92D33AD4-ED15-414D-A08B-A9F21835E1EC}" dt="2021-03-24T08:05:23.698" v="2260"/>
          <ac:cxnSpMkLst>
            <pc:docMk/>
            <pc:sldMk cId="3564266841" sldId="267"/>
            <ac:cxnSpMk id="40" creationId="{A450E0B8-345C-43B6-9F3B-691FD0C07C77}"/>
          </ac:cxnSpMkLst>
        </pc:cxnChg>
      </pc:sldChg>
    </pc:docChg>
  </pc:docChgLst>
  <pc:docChgLst>
    <pc:chgData name="전우진" userId="cf5e7d6c-3eb0-497d-b375-3d93a5940e00" providerId="ADAL" clId="{E45EFA35-EA49-4448-A63A-E6EB20C74FF6}"/>
    <pc:docChg chg="undo custSel addSld delSld modSld">
      <pc:chgData name="전우진" userId="cf5e7d6c-3eb0-497d-b375-3d93a5940e00" providerId="ADAL" clId="{E45EFA35-EA49-4448-A63A-E6EB20C74FF6}" dt="2021-04-01T06:32:21.111" v="140" actId="20577"/>
      <pc:docMkLst>
        <pc:docMk/>
      </pc:docMkLst>
      <pc:sldChg chg="addSp delSp modSp mod">
        <pc:chgData name="전우진" userId="cf5e7d6c-3eb0-497d-b375-3d93a5940e00" providerId="ADAL" clId="{E45EFA35-EA49-4448-A63A-E6EB20C74FF6}" dt="2021-04-01T06:27:23.573" v="75" actId="121"/>
        <pc:sldMkLst>
          <pc:docMk/>
          <pc:sldMk cId="861020411" sldId="257"/>
        </pc:sldMkLst>
        <pc:spChg chg="del mod">
          <ac:chgData name="전우진" userId="cf5e7d6c-3eb0-497d-b375-3d93a5940e00" providerId="ADAL" clId="{E45EFA35-EA49-4448-A63A-E6EB20C74FF6}" dt="2021-04-01T06:27:03.074" v="52" actId="478"/>
          <ac:spMkLst>
            <pc:docMk/>
            <pc:sldMk cId="861020411" sldId="257"/>
            <ac:spMk id="3" creationId="{00000000-0000-0000-0000-000000000000}"/>
          </ac:spMkLst>
        </pc:spChg>
        <pc:spChg chg="add mod">
          <ac:chgData name="전우진" userId="cf5e7d6c-3eb0-497d-b375-3d93a5940e00" providerId="ADAL" clId="{E45EFA35-EA49-4448-A63A-E6EB20C74FF6}" dt="2021-04-01T06:25:40.358" v="49"/>
          <ac:spMkLst>
            <pc:docMk/>
            <pc:sldMk cId="861020411" sldId="257"/>
            <ac:spMk id="5" creationId="{A288D1B2-F6BE-469A-849B-0918182C0E5F}"/>
          </ac:spMkLst>
        </pc:spChg>
        <pc:spChg chg="add mod">
          <ac:chgData name="전우진" userId="cf5e7d6c-3eb0-497d-b375-3d93a5940e00" providerId="ADAL" clId="{E45EFA35-EA49-4448-A63A-E6EB20C74FF6}" dt="2021-04-01T06:26:53.130" v="51" actId="20577"/>
          <ac:spMkLst>
            <pc:docMk/>
            <pc:sldMk cId="861020411" sldId="257"/>
            <ac:spMk id="6" creationId="{48D60B49-634C-4BFC-A6F7-BC3123FB27F9}"/>
          </ac:spMkLst>
        </pc:spChg>
        <pc:spChg chg="mod">
          <ac:chgData name="전우진" userId="cf5e7d6c-3eb0-497d-b375-3d93a5940e00" providerId="ADAL" clId="{E45EFA35-EA49-4448-A63A-E6EB20C74FF6}" dt="2021-04-01T06:27:23.573" v="75" actId="121"/>
          <ac:spMkLst>
            <pc:docMk/>
            <pc:sldMk cId="861020411" sldId="257"/>
            <ac:spMk id="18" creationId="{C702D1F7-34B7-4E70-BC32-4BAF7F6A2EE9}"/>
          </ac:spMkLst>
        </pc:spChg>
        <pc:spChg chg="mod">
          <ac:chgData name="전우진" userId="cf5e7d6c-3eb0-497d-b375-3d93a5940e00" providerId="ADAL" clId="{E45EFA35-EA49-4448-A63A-E6EB20C74FF6}" dt="2021-04-01T06:22:08.333" v="0"/>
          <ac:spMkLst>
            <pc:docMk/>
            <pc:sldMk cId="861020411" sldId="257"/>
            <ac:spMk id="40" creationId="{00000000-0000-0000-0000-000000000000}"/>
          </ac:spMkLst>
        </pc:spChg>
      </pc:sldChg>
      <pc:sldChg chg="modSp mod">
        <pc:chgData name="전우진" userId="cf5e7d6c-3eb0-497d-b375-3d93a5940e00" providerId="ADAL" clId="{E45EFA35-EA49-4448-A63A-E6EB20C74FF6}" dt="2021-04-01T06:29:29.576" v="113" actId="14100"/>
        <pc:sldMkLst>
          <pc:docMk/>
          <pc:sldMk cId="259660507" sldId="258"/>
        </pc:sldMkLst>
        <pc:spChg chg="mod">
          <ac:chgData name="전우진" userId="cf5e7d6c-3eb0-497d-b375-3d93a5940e00" providerId="ADAL" clId="{E45EFA35-EA49-4448-A63A-E6EB20C74FF6}" dt="2021-04-01T06:29:29.576" v="113" actId="14100"/>
          <ac:spMkLst>
            <pc:docMk/>
            <pc:sldMk cId="259660507" sldId="258"/>
            <ac:spMk id="21" creationId="{F9F1F599-7652-4A87-B52C-C1871E1C54FD}"/>
          </ac:spMkLst>
        </pc:spChg>
      </pc:sldChg>
      <pc:sldChg chg="modSp mod">
        <pc:chgData name="전우진" userId="cf5e7d6c-3eb0-497d-b375-3d93a5940e00" providerId="ADAL" clId="{E45EFA35-EA49-4448-A63A-E6EB20C74FF6}" dt="2021-04-01T06:32:21.111" v="140" actId="20577"/>
        <pc:sldMkLst>
          <pc:docMk/>
          <pc:sldMk cId="102753701" sldId="259"/>
        </pc:sldMkLst>
        <pc:spChg chg="mod">
          <ac:chgData name="전우진" userId="cf5e7d6c-3eb0-497d-b375-3d93a5940e00" providerId="ADAL" clId="{E45EFA35-EA49-4448-A63A-E6EB20C74FF6}" dt="2021-04-01T06:32:21.111" v="140" actId="20577"/>
          <ac:spMkLst>
            <pc:docMk/>
            <pc:sldMk cId="102753701" sldId="259"/>
            <ac:spMk id="15" creationId="{D3B8B59C-C631-4DAA-AD4E-43797B655836}"/>
          </ac:spMkLst>
        </pc:spChg>
      </pc:sldChg>
      <pc:sldChg chg="delSp modSp mod">
        <pc:chgData name="전우진" userId="cf5e7d6c-3eb0-497d-b375-3d93a5940e00" providerId="ADAL" clId="{E45EFA35-EA49-4448-A63A-E6EB20C74FF6}" dt="2021-04-01T06:32:06.154" v="134" actId="478"/>
        <pc:sldMkLst>
          <pc:docMk/>
          <pc:sldMk cId="2870328057" sldId="260"/>
        </pc:sldMkLst>
        <pc:spChg chg="del">
          <ac:chgData name="전우진" userId="cf5e7d6c-3eb0-497d-b375-3d93a5940e00" providerId="ADAL" clId="{E45EFA35-EA49-4448-A63A-E6EB20C74FF6}" dt="2021-04-01T06:32:06.154" v="134" actId="478"/>
          <ac:spMkLst>
            <pc:docMk/>
            <pc:sldMk cId="2870328057" sldId="260"/>
            <ac:spMk id="2" creationId="{E54A185A-E435-47AA-AD8B-85BCA26BFD73}"/>
          </ac:spMkLst>
        </pc:spChg>
        <pc:spChg chg="del">
          <ac:chgData name="전우진" userId="cf5e7d6c-3eb0-497d-b375-3d93a5940e00" providerId="ADAL" clId="{E45EFA35-EA49-4448-A63A-E6EB20C74FF6}" dt="2021-04-01T06:32:06.154" v="134" actId="478"/>
          <ac:spMkLst>
            <pc:docMk/>
            <pc:sldMk cId="2870328057" sldId="260"/>
            <ac:spMk id="3" creationId="{178EA15E-CCDF-4E8C-9C74-7C7F531E2B81}"/>
          </ac:spMkLst>
        </pc:spChg>
        <pc:spChg chg="del">
          <ac:chgData name="전우진" userId="cf5e7d6c-3eb0-497d-b375-3d93a5940e00" providerId="ADAL" clId="{E45EFA35-EA49-4448-A63A-E6EB20C74FF6}" dt="2021-04-01T06:32:06.154" v="134" actId="478"/>
          <ac:spMkLst>
            <pc:docMk/>
            <pc:sldMk cId="2870328057" sldId="260"/>
            <ac:spMk id="6" creationId="{917FB5FC-FFDD-4AF0-B921-D495A8F114C6}"/>
          </ac:spMkLst>
        </pc:spChg>
        <pc:spChg chg="del">
          <ac:chgData name="전우진" userId="cf5e7d6c-3eb0-497d-b375-3d93a5940e00" providerId="ADAL" clId="{E45EFA35-EA49-4448-A63A-E6EB20C74FF6}" dt="2021-04-01T06:32:06.154" v="134" actId="478"/>
          <ac:spMkLst>
            <pc:docMk/>
            <pc:sldMk cId="2870328057" sldId="260"/>
            <ac:spMk id="7" creationId="{82017905-7D66-417E-A919-D49FA9940819}"/>
          </ac:spMkLst>
        </pc:spChg>
        <pc:spChg chg="del">
          <ac:chgData name="전우진" userId="cf5e7d6c-3eb0-497d-b375-3d93a5940e00" providerId="ADAL" clId="{E45EFA35-EA49-4448-A63A-E6EB20C74FF6}" dt="2021-04-01T06:32:06.154" v="134" actId="478"/>
          <ac:spMkLst>
            <pc:docMk/>
            <pc:sldMk cId="2870328057" sldId="260"/>
            <ac:spMk id="8" creationId="{6C5BFD66-61E9-4BE7-9CAC-394784BB80F7}"/>
          </ac:spMkLst>
        </pc:spChg>
        <pc:spChg chg="mod">
          <ac:chgData name="전우진" userId="cf5e7d6c-3eb0-497d-b375-3d93a5940e00" providerId="ADAL" clId="{E45EFA35-EA49-4448-A63A-E6EB20C74FF6}" dt="2021-04-01T06:29:18.553" v="112"/>
          <ac:spMkLst>
            <pc:docMk/>
            <pc:sldMk cId="2870328057" sldId="260"/>
            <ac:spMk id="16" creationId="{DECB9BA3-378E-4CA3-8AC4-720F7EE40E68}"/>
          </ac:spMkLst>
        </pc:spChg>
        <pc:spChg chg="del">
          <ac:chgData name="전우진" userId="cf5e7d6c-3eb0-497d-b375-3d93a5940e00" providerId="ADAL" clId="{E45EFA35-EA49-4448-A63A-E6EB20C74FF6}" dt="2021-04-01T06:32:06.154" v="134" actId="478"/>
          <ac:spMkLst>
            <pc:docMk/>
            <pc:sldMk cId="2870328057" sldId="260"/>
            <ac:spMk id="17" creationId="{71B42B1A-AE86-4B72-B87B-1B061684E636}"/>
          </ac:spMkLst>
        </pc:spChg>
        <pc:spChg chg="del">
          <ac:chgData name="전우진" userId="cf5e7d6c-3eb0-497d-b375-3d93a5940e00" providerId="ADAL" clId="{E45EFA35-EA49-4448-A63A-E6EB20C74FF6}" dt="2021-04-01T06:32:06.154" v="134" actId="478"/>
          <ac:spMkLst>
            <pc:docMk/>
            <pc:sldMk cId="2870328057" sldId="260"/>
            <ac:spMk id="21" creationId="{F948C62F-F36E-405E-98BF-90931AB73B3E}"/>
          </ac:spMkLst>
        </pc:spChg>
        <pc:spChg chg="del">
          <ac:chgData name="전우진" userId="cf5e7d6c-3eb0-497d-b375-3d93a5940e00" providerId="ADAL" clId="{E45EFA35-EA49-4448-A63A-E6EB20C74FF6}" dt="2021-04-01T06:32:06.154" v="134" actId="478"/>
          <ac:spMkLst>
            <pc:docMk/>
            <pc:sldMk cId="2870328057" sldId="260"/>
            <ac:spMk id="25" creationId="{7BDF7B26-0EE4-442E-9E3C-34E2CF8073A7}"/>
          </ac:spMkLst>
        </pc:spChg>
        <pc:cxnChg chg="del mod">
          <ac:chgData name="전우진" userId="cf5e7d6c-3eb0-497d-b375-3d93a5940e00" providerId="ADAL" clId="{E45EFA35-EA49-4448-A63A-E6EB20C74FF6}" dt="2021-04-01T06:32:06.154" v="134" actId="478"/>
          <ac:cxnSpMkLst>
            <pc:docMk/>
            <pc:sldMk cId="2870328057" sldId="260"/>
            <ac:cxnSpMk id="10" creationId="{57379549-58CE-436C-8591-928406286296}"/>
          </ac:cxnSpMkLst>
        </pc:cxnChg>
        <pc:cxnChg chg="del mod">
          <ac:chgData name="전우진" userId="cf5e7d6c-3eb0-497d-b375-3d93a5940e00" providerId="ADAL" clId="{E45EFA35-EA49-4448-A63A-E6EB20C74FF6}" dt="2021-04-01T06:32:06.154" v="134" actId="478"/>
          <ac:cxnSpMkLst>
            <pc:docMk/>
            <pc:sldMk cId="2870328057" sldId="260"/>
            <ac:cxnSpMk id="12" creationId="{3B9AB17D-0F8A-48CB-A4D3-4E2574D0F970}"/>
          </ac:cxnSpMkLst>
        </pc:cxnChg>
        <pc:cxnChg chg="del mod">
          <ac:chgData name="전우진" userId="cf5e7d6c-3eb0-497d-b375-3d93a5940e00" providerId="ADAL" clId="{E45EFA35-EA49-4448-A63A-E6EB20C74FF6}" dt="2021-04-01T06:32:06.154" v="134" actId="478"/>
          <ac:cxnSpMkLst>
            <pc:docMk/>
            <pc:sldMk cId="2870328057" sldId="260"/>
            <ac:cxnSpMk id="18" creationId="{4F18DB8C-5417-4FAA-96C7-8F4772B9AE08}"/>
          </ac:cxnSpMkLst>
        </pc:cxnChg>
        <pc:cxnChg chg="del mod">
          <ac:chgData name="전우진" userId="cf5e7d6c-3eb0-497d-b375-3d93a5940e00" providerId="ADAL" clId="{E45EFA35-EA49-4448-A63A-E6EB20C74FF6}" dt="2021-04-01T06:32:06.154" v="134" actId="478"/>
          <ac:cxnSpMkLst>
            <pc:docMk/>
            <pc:sldMk cId="2870328057" sldId="260"/>
            <ac:cxnSpMk id="22" creationId="{314CD875-093E-4244-BA8C-473A843AA890}"/>
          </ac:cxnSpMkLst>
        </pc:cxnChg>
        <pc:cxnChg chg="del mod">
          <ac:chgData name="전우진" userId="cf5e7d6c-3eb0-497d-b375-3d93a5940e00" providerId="ADAL" clId="{E45EFA35-EA49-4448-A63A-E6EB20C74FF6}" dt="2021-04-01T06:32:06.154" v="134" actId="478"/>
          <ac:cxnSpMkLst>
            <pc:docMk/>
            <pc:sldMk cId="2870328057" sldId="260"/>
            <ac:cxnSpMk id="23" creationId="{9EECBF72-182D-4456-BFDF-2AD21C929C69}"/>
          </ac:cxnSpMkLst>
        </pc:cxnChg>
        <pc:cxnChg chg="del mod">
          <ac:chgData name="전우진" userId="cf5e7d6c-3eb0-497d-b375-3d93a5940e00" providerId="ADAL" clId="{E45EFA35-EA49-4448-A63A-E6EB20C74FF6}" dt="2021-04-01T06:32:06.154" v="134" actId="478"/>
          <ac:cxnSpMkLst>
            <pc:docMk/>
            <pc:sldMk cId="2870328057" sldId="260"/>
            <ac:cxnSpMk id="26" creationId="{9D81C5B8-1584-4DC2-B727-ACD3A6126D4C}"/>
          </ac:cxnSpMkLst>
        </pc:cxnChg>
        <pc:cxnChg chg="del mod">
          <ac:chgData name="전우진" userId="cf5e7d6c-3eb0-497d-b375-3d93a5940e00" providerId="ADAL" clId="{E45EFA35-EA49-4448-A63A-E6EB20C74FF6}" dt="2021-04-01T06:32:06.154" v="134" actId="478"/>
          <ac:cxnSpMkLst>
            <pc:docMk/>
            <pc:sldMk cId="2870328057" sldId="260"/>
            <ac:cxnSpMk id="28" creationId="{11F49DFA-EA44-4445-BC52-7D50F770EB88}"/>
          </ac:cxnSpMkLst>
        </pc:cxnChg>
      </pc:sldChg>
      <pc:sldChg chg="del">
        <pc:chgData name="전우진" userId="cf5e7d6c-3eb0-497d-b375-3d93a5940e00" providerId="ADAL" clId="{E45EFA35-EA49-4448-A63A-E6EB20C74FF6}" dt="2021-04-01T06:31:10.506" v="123" actId="47"/>
        <pc:sldMkLst>
          <pc:docMk/>
          <pc:sldMk cId="3613105418" sldId="262"/>
        </pc:sldMkLst>
      </pc:sldChg>
      <pc:sldChg chg="modSp mod">
        <pc:chgData name="전우진" userId="cf5e7d6c-3eb0-497d-b375-3d93a5940e00" providerId="ADAL" clId="{E45EFA35-EA49-4448-A63A-E6EB20C74FF6}" dt="2021-04-01T06:30:16.787" v="117"/>
        <pc:sldMkLst>
          <pc:docMk/>
          <pc:sldMk cId="3960096928" sldId="266"/>
        </pc:sldMkLst>
        <pc:spChg chg="mod">
          <ac:chgData name="전우진" userId="cf5e7d6c-3eb0-497d-b375-3d93a5940e00" providerId="ADAL" clId="{E45EFA35-EA49-4448-A63A-E6EB20C74FF6}" dt="2021-04-01T06:30:16.787" v="117"/>
          <ac:spMkLst>
            <pc:docMk/>
            <pc:sldMk cId="3960096928" sldId="266"/>
            <ac:spMk id="16" creationId="{DECB9BA3-378E-4CA3-8AC4-720F7EE40E68}"/>
          </ac:spMkLst>
        </pc:spChg>
      </pc:sldChg>
      <pc:sldChg chg="delSp modSp mod">
        <pc:chgData name="전우진" userId="cf5e7d6c-3eb0-497d-b375-3d93a5940e00" providerId="ADAL" clId="{E45EFA35-EA49-4448-A63A-E6EB20C74FF6}" dt="2021-04-01T06:32:11.995" v="136" actId="478"/>
        <pc:sldMkLst>
          <pc:docMk/>
          <pc:sldMk cId="3564266841" sldId="267"/>
        </pc:sldMkLst>
        <pc:spChg chg="mod">
          <ac:chgData name="전우진" userId="cf5e7d6c-3eb0-497d-b375-3d93a5940e00" providerId="ADAL" clId="{E45EFA35-EA49-4448-A63A-E6EB20C74FF6}" dt="2021-04-01T06:31:52.668" v="133" actId="14100"/>
          <ac:spMkLst>
            <pc:docMk/>
            <pc:sldMk cId="3564266841" sldId="267"/>
            <ac:spMk id="16" creationId="{DECB9BA3-378E-4CA3-8AC4-720F7EE40E68}"/>
          </ac:spMkLst>
        </pc:spChg>
        <pc:spChg chg="del">
          <ac:chgData name="전우진" userId="cf5e7d6c-3eb0-497d-b375-3d93a5940e00" providerId="ADAL" clId="{E45EFA35-EA49-4448-A63A-E6EB20C74FF6}" dt="2021-04-01T06:32:11.995" v="136" actId="478"/>
          <ac:spMkLst>
            <pc:docMk/>
            <pc:sldMk cId="3564266841" sldId="267"/>
            <ac:spMk id="19" creationId="{B2294306-C6DF-43E7-B57A-29F8B8EE0670}"/>
          </ac:spMkLst>
        </pc:spChg>
        <pc:spChg chg="del">
          <ac:chgData name="전우진" userId="cf5e7d6c-3eb0-497d-b375-3d93a5940e00" providerId="ADAL" clId="{E45EFA35-EA49-4448-A63A-E6EB20C74FF6}" dt="2021-04-01T06:32:09.354" v="135" actId="478"/>
          <ac:spMkLst>
            <pc:docMk/>
            <pc:sldMk cId="3564266841" sldId="267"/>
            <ac:spMk id="20" creationId="{096FD284-64DE-4C0A-BDCB-EEE816B39DB4}"/>
          </ac:spMkLst>
        </pc:spChg>
        <pc:spChg chg="del">
          <ac:chgData name="전우진" userId="cf5e7d6c-3eb0-497d-b375-3d93a5940e00" providerId="ADAL" clId="{E45EFA35-EA49-4448-A63A-E6EB20C74FF6}" dt="2021-04-01T06:32:09.354" v="135" actId="478"/>
          <ac:spMkLst>
            <pc:docMk/>
            <pc:sldMk cId="3564266841" sldId="267"/>
            <ac:spMk id="24" creationId="{FA4D7FEB-F155-4DAF-970E-AEFF120B91C1}"/>
          </ac:spMkLst>
        </pc:spChg>
        <pc:spChg chg="del">
          <ac:chgData name="전우진" userId="cf5e7d6c-3eb0-497d-b375-3d93a5940e00" providerId="ADAL" clId="{E45EFA35-EA49-4448-A63A-E6EB20C74FF6}" dt="2021-04-01T06:32:09.354" v="135" actId="478"/>
          <ac:spMkLst>
            <pc:docMk/>
            <pc:sldMk cId="3564266841" sldId="267"/>
            <ac:spMk id="27" creationId="{395B1BF9-6900-4AD3-80B7-45BE7F432FF4}"/>
          </ac:spMkLst>
        </pc:spChg>
        <pc:spChg chg="del">
          <ac:chgData name="전우진" userId="cf5e7d6c-3eb0-497d-b375-3d93a5940e00" providerId="ADAL" clId="{E45EFA35-EA49-4448-A63A-E6EB20C74FF6}" dt="2021-04-01T06:32:09.354" v="135" actId="478"/>
          <ac:spMkLst>
            <pc:docMk/>
            <pc:sldMk cId="3564266841" sldId="267"/>
            <ac:spMk id="29" creationId="{1CC03C8E-0168-4CD6-A3CA-63A65E1A6569}"/>
          </ac:spMkLst>
        </pc:spChg>
        <pc:spChg chg="del">
          <ac:chgData name="전우진" userId="cf5e7d6c-3eb0-497d-b375-3d93a5940e00" providerId="ADAL" clId="{E45EFA35-EA49-4448-A63A-E6EB20C74FF6}" dt="2021-04-01T06:32:09.354" v="135" actId="478"/>
          <ac:spMkLst>
            <pc:docMk/>
            <pc:sldMk cId="3564266841" sldId="267"/>
            <ac:spMk id="30" creationId="{CCB76BE0-9BA3-49F8-8A69-FDD82483057B}"/>
          </ac:spMkLst>
        </pc:spChg>
        <pc:spChg chg="del">
          <ac:chgData name="전우진" userId="cf5e7d6c-3eb0-497d-b375-3d93a5940e00" providerId="ADAL" clId="{E45EFA35-EA49-4448-A63A-E6EB20C74FF6}" dt="2021-04-01T06:32:09.354" v="135" actId="478"/>
          <ac:spMkLst>
            <pc:docMk/>
            <pc:sldMk cId="3564266841" sldId="267"/>
            <ac:spMk id="33" creationId="{E5AF91C5-6931-4E54-852B-C77C8F2A2592}"/>
          </ac:spMkLst>
        </pc:spChg>
        <pc:spChg chg="del">
          <ac:chgData name="전우진" userId="cf5e7d6c-3eb0-497d-b375-3d93a5940e00" providerId="ADAL" clId="{E45EFA35-EA49-4448-A63A-E6EB20C74FF6}" dt="2021-04-01T06:32:09.354" v="135" actId="478"/>
          <ac:spMkLst>
            <pc:docMk/>
            <pc:sldMk cId="3564266841" sldId="267"/>
            <ac:spMk id="35" creationId="{76C95F1D-FE31-444A-8090-AF536B9CE1F1}"/>
          </ac:spMkLst>
        </pc:spChg>
        <pc:spChg chg="del">
          <ac:chgData name="전우진" userId="cf5e7d6c-3eb0-497d-b375-3d93a5940e00" providerId="ADAL" clId="{E45EFA35-EA49-4448-A63A-E6EB20C74FF6}" dt="2021-04-01T06:32:09.354" v="135" actId="478"/>
          <ac:spMkLst>
            <pc:docMk/>
            <pc:sldMk cId="3564266841" sldId="267"/>
            <ac:spMk id="38" creationId="{F2B34C37-8536-445A-908B-9156C8FF8257}"/>
          </ac:spMkLst>
        </pc:spChg>
        <pc:cxnChg chg="del mod">
          <ac:chgData name="전우진" userId="cf5e7d6c-3eb0-497d-b375-3d93a5940e00" providerId="ADAL" clId="{E45EFA35-EA49-4448-A63A-E6EB20C74FF6}" dt="2021-04-01T06:32:09.354" v="135" actId="478"/>
          <ac:cxnSpMkLst>
            <pc:docMk/>
            <pc:sldMk cId="3564266841" sldId="267"/>
            <ac:cxnSpMk id="31" creationId="{645D6C15-8CC4-476F-BB60-4E9597CDB0FA}"/>
          </ac:cxnSpMkLst>
        </pc:cxnChg>
        <pc:cxnChg chg="del mod">
          <ac:chgData name="전우진" userId="cf5e7d6c-3eb0-497d-b375-3d93a5940e00" providerId="ADAL" clId="{E45EFA35-EA49-4448-A63A-E6EB20C74FF6}" dt="2021-04-01T06:32:09.354" v="135" actId="478"/>
          <ac:cxnSpMkLst>
            <pc:docMk/>
            <pc:sldMk cId="3564266841" sldId="267"/>
            <ac:cxnSpMk id="32" creationId="{EB88F7DE-4335-4635-8DA7-09B96E357871}"/>
          </ac:cxnSpMkLst>
        </pc:cxnChg>
        <pc:cxnChg chg="del mod">
          <ac:chgData name="전우진" userId="cf5e7d6c-3eb0-497d-b375-3d93a5940e00" providerId="ADAL" clId="{E45EFA35-EA49-4448-A63A-E6EB20C74FF6}" dt="2021-04-01T06:32:09.354" v="135" actId="478"/>
          <ac:cxnSpMkLst>
            <pc:docMk/>
            <pc:sldMk cId="3564266841" sldId="267"/>
            <ac:cxnSpMk id="34" creationId="{3513C1E0-4760-4B45-9AD1-A29BD2592530}"/>
          </ac:cxnSpMkLst>
        </pc:cxnChg>
        <pc:cxnChg chg="del mod">
          <ac:chgData name="전우진" userId="cf5e7d6c-3eb0-497d-b375-3d93a5940e00" providerId="ADAL" clId="{E45EFA35-EA49-4448-A63A-E6EB20C74FF6}" dt="2021-04-01T06:32:09.354" v="135" actId="478"/>
          <ac:cxnSpMkLst>
            <pc:docMk/>
            <pc:sldMk cId="3564266841" sldId="267"/>
            <ac:cxnSpMk id="36" creationId="{1074FB9B-0CA1-4D7E-9B77-2F70E0F4D771}"/>
          </ac:cxnSpMkLst>
        </pc:cxnChg>
        <pc:cxnChg chg="del mod">
          <ac:chgData name="전우진" userId="cf5e7d6c-3eb0-497d-b375-3d93a5940e00" providerId="ADAL" clId="{E45EFA35-EA49-4448-A63A-E6EB20C74FF6}" dt="2021-04-01T06:32:09.354" v="135" actId="478"/>
          <ac:cxnSpMkLst>
            <pc:docMk/>
            <pc:sldMk cId="3564266841" sldId="267"/>
            <ac:cxnSpMk id="37" creationId="{22DA3407-6CE7-466F-80C3-5305C5F48F45}"/>
          </ac:cxnSpMkLst>
        </pc:cxnChg>
        <pc:cxnChg chg="del mod">
          <ac:chgData name="전우진" userId="cf5e7d6c-3eb0-497d-b375-3d93a5940e00" providerId="ADAL" clId="{E45EFA35-EA49-4448-A63A-E6EB20C74FF6}" dt="2021-04-01T06:32:09.354" v="135" actId="478"/>
          <ac:cxnSpMkLst>
            <pc:docMk/>
            <pc:sldMk cId="3564266841" sldId="267"/>
            <ac:cxnSpMk id="39" creationId="{BC9F8322-8079-4AA7-8080-7E703F51E4CC}"/>
          </ac:cxnSpMkLst>
        </pc:cxnChg>
        <pc:cxnChg chg="del mod">
          <ac:chgData name="전우진" userId="cf5e7d6c-3eb0-497d-b375-3d93a5940e00" providerId="ADAL" clId="{E45EFA35-EA49-4448-A63A-E6EB20C74FF6}" dt="2021-04-01T06:32:09.354" v="135" actId="478"/>
          <ac:cxnSpMkLst>
            <pc:docMk/>
            <pc:sldMk cId="3564266841" sldId="267"/>
            <ac:cxnSpMk id="40" creationId="{A450E0B8-345C-43B6-9F3B-691FD0C07C77}"/>
          </ac:cxnSpMkLst>
        </pc:cxnChg>
      </pc:sldChg>
      <pc:sldChg chg="modSp add mod">
        <pc:chgData name="전우진" userId="cf5e7d6c-3eb0-497d-b375-3d93a5940e00" providerId="ADAL" clId="{E45EFA35-EA49-4448-A63A-E6EB20C74FF6}" dt="2021-04-01T06:31:02.478" v="122"/>
        <pc:sldMkLst>
          <pc:docMk/>
          <pc:sldMk cId="308971904" sldId="268"/>
        </pc:sldMkLst>
        <pc:spChg chg="mod">
          <ac:chgData name="전우진" userId="cf5e7d6c-3eb0-497d-b375-3d93a5940e00" providerId="ADAL" clId="{E45EFA35-EA49-4448-A63A-E6EB20C74FF6}" dt="2021-04-01T06:31:02.478" v="122"/>
          <ac:spMkLst>
            <pc:docMk/>
            <pc:sldMk cId="308971904" sldId="268"/>
            <ac:spMk id="16" creationId="{DECB9BA3-378E-4CA3-8AC4-720F7EE40E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A7EA7-523F-4EA8-B545-7D321BC9777A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DD960-2CBD-4A44-9483-4AE4BF9E0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0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DD960-2CBD-4A44-9483-4AE4BF9E0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68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DD960-2CBD-4A44-9483-4AE4BF9E0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9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DD960-2CBD-4A44-9483-4AE4BF9E0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5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6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3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4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5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1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3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64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31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4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00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7E18-F8AC-4002-8F62-2FC00CB349D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4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42638" y="2093501"/>
            <a:ext cx="9506724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Extracting N-</a:t>
            </a:r>
            <a:r>
              <a:rPr lang="en-US" altLang="ko-KR" sz="2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ary</a:t>
            </a:r>
            <a:r>
              <a:rPr lang="en-US" altLang="ko-KR" sz="2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Facts from Wikipedia Table Clusters</a:t>
            </a:r>
            <a:endParaRPr lang="en-US" altLang="ko-KR" sz="2400" b="0" i="0" u="none" strike="noStrike" baseline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02D1F7-34B7-4E70-BC32-4BAF7F6A2EE9}"/>
              </a:ext>
            </a:extLst>
          </p:cNvPr>
          <p:cNvSpPr/>
          <p:nvPr/>
        </p:nvSpPr>
        <p:spPr>
          <a:xfrm>
            <a:off x="8608968" y="5965273"/>
            <a:ext cx="3583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서울과학기술대학교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데이터사이언스학과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16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20510082 </a:t>
            </a:r>
            <a:r>
              <a:rPr lang="ko-KR" altLang="en-US" sz="16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전우진</a:t>
            </a:r>
            <a:endParaRPr lang="ko-KR" altLang="en-US" sz="1600" kern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88D1B2-F6BE-469A-849B-0918182C0E5F}"/>
              </a:ext>
            </a:extLst>
          </p:cNvPr>
          <p:cNvSpPr/>
          <p:nvPr/>
        </p:nvSpPr>
        <p:spPr>
          <a:xfrm>
            <a:off x="3897447" y="3554840"/>
            <a:ext cx="4397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Benno Kruit, Peter Boncz, Jacopo Urbani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D60B49-634C-4BFC-A6F7-BC3123FB27F9}"/>
              </a:ext>
            </a:extLst>
          </p:cNvPr>
          <p:cNvSpPr/>
          <p:nvPr/>
        </p:nvSpPr>
        <p:spPr>
          <a:xfrm>
            <a:off x="1170932" y="4061825"/>
            <a:ext cx="98501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Proceedings of the 29th ACM International Conference on Information &amp; Knowledge Management. 2020</a:t>
            </a:r>
            <a:endParaRPr lang="ko-KR" altLang="en-US" sz="1600" kern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02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78C4CF87-2D32-4CF6-B1B8-2F3DB32FF9C1}"/>
              </a:ext>
            </a:extLst>
          </p:cNvPr>
          <p:cNvSpPr txBox="1">
            <a:spLocks/>
          </p:cNvSpPr>
          <p:nvPr/>
        </p:nvSpPr>
        <p:spPr>
          <a:xfrm>
            <a:off x="295144" y="312031"/>
            <a:ext cx="9240741" cy="50733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3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2. Our Approach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E0926F-DA68-4410-96D3-56BE27B4AC7F}"/>
              </a:ext>
            </a:extLst>
          </p:cNvPr>
          <p:cNvCxnSpPr>
            <a:cxnSpLocks/>
          </p:cNvCxnSpPr>
          <p:nvPr/>
        </p:nvCxnSpPr>
        <p:spPr>
          <a:xfrm>
            <a:off x="0" y="819361"/>
            <a:ext cx="1219200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76">
            <a:extLst>
              <a:ext uri="{FF2B5EF4-FFF2-40B4-BE49-F238E27FC236}">
                <a16:creationId xmlns:a16="http://schemas.microsoft.com/office/drawing/2014/main" id="{9D42F7BA-9268-4926-A969-96CB6E1F5794}"/>
              </a:ext>
            </a:extLst>
          </p:cNvPr>
          <p:cNvSpPr/>
          <p:nvPr/>
        </p:nvSpPr>
        <p:spPr>
          <a:xfrm>
            <a:off x="379861" y="985523"/>
            <a:ext cx="10981646" cy="587247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Blocking</a:t>
            </a: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유사도를 대략적으로 측정해줄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사용함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1,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2,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3,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상위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들을 구하고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구해진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k+1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들은 </a:t>
            </a:r>
            <a:r>
              <a:rPr lang="en-US" altLang="ko-KR" sz="1400" i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 block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이라고 지칭함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(k=100)</a:t>
            </a: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1,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Locality Sensitive Hashing(LSH)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MinHash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같이 사용함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 cell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많이 겹침 → 두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비슷함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 header, I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 body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고려하여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LSH index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구함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MinHash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두 테이블의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값들의 </a:t>
            </a:r>
            <a:r>
              <a:rPr lang="ko-KR" altLang="en-US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자카드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유사도를 구함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3,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header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row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body column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ko-KR" altLang="en-US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임베딩해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k-NN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통한 유사도를 측정함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Word embedding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pretrained </a:t>
            </a: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GloVe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header vector, I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column vector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로써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indexing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계산된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들을 통해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 t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유사한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(t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∈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T)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상위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들을 구함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sv-SE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4(</a:t>
            </a:r>
            <a:r>
              <a:rPr lang="ko-KR" altLang="sv-SE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𝑘 </a:t>
            </a:r>
            <a:r>
              <a:rPr lang="sv-SE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+1) ∗|T| blocks</a:t>
            </a:r>
            <a:r>
              <a:rPr lang="ko-KR" altLang="en-US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얻음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13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9116A24-B764-403B-B7D9-CBEA294D14BD}"/>
              </a:ext>
            </a:extLst>
          </p:cNvPr>
          <p:cNvSpPr txBox="1">
            <a:spLocks/>
          </p:cNvSpPr>
          <p:nvPr/>
        </p:nvSpPr>
        <p:spPr>
          <a:xfrm>
            <a:off x="295144" y="312031"/>
            <a:ext cx="9240741" cy="50733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3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2. Our Approach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E0926F-DA68-4410-96D3-56BE27B4AC7F}"/>
              </a:ext>
            </a:extLst>
          </p:cNvPr>
          <p:cNvCxnSpPr>
            <a:cxnSpLocks/>
          </p:cNvCxnSpPr>
          <p:nvPr/>
        </p:nvCxnSpPr>
        <p:spPr>
          <a:xfrm>
            <a:off x="0" y="819361"/>
            <a:ext cx="1219200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76">
            <a:extLst>
              <a:ext uri="{FF2B5EF4-FFF2-40B4-BE49-F238E27FC236}">
                <a16:creationId xmlns:a16="http://schemas.microsoft.com/office/drawing/2014/main" id="{9D42F7BA-9268-4926-A969-96CB6E1F5794}"/>
              </a:ext>
            </a:extLst>
          </p:cNvPr>
          <p:cNvSpPr/>
          <p:nvPr/>
        </p:nvSpPr>
        <p:spPr>
          <a:xfrm>
            <a:off x="379861" y="985523"/>
            <a:ext cx="10981646" cy="587247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Matching</a:t>
            </a: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Matching function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 set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두개를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받아 서로 겹치는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워드 </a:t>
            </a:r>
            <a:r>
              <a:rPr lang="ko-KR" altLang="en-US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임베딩에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따른 유사도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semantic type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비교함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𝑓</a:t>
            </a:r>
            <a:r>
              <a:rPr lang="ko-KR" altLang="en-US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𝑗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Set Similarity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ko-KR" altLang="en-US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자카드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유사도를 이용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𝑓</a:t>
            </a:r>
            <a:r>
              <a:rPr lang="ko-KR" altLang="en-US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𝑒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Word Embedding Similarity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각 셀의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word embedding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바탕으로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positive cosine distance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이용해 유사도를 구함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𝑓</a:t>
            </a:r>
            <a:r>
              <a:rPr lang="ko-KR" altLang="en-US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𝑑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Datatype Similarity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추출된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pattern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바탕으로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hyperlink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이용하게 됨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유사도는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pattern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overlap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vector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코사인 유사도를 통해 </a:t>
            </a:r>
            <a:r>
              <a:rPr lang="ko-KR" altLang="en-US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구해짐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Blocking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matching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구해진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weighted graph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Louvain Community Detection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이용해 통합 가능한 그래프들끼리 묶음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유사한 </a:t>
            </a:r>
            <a:r>
              <a:rPr lang="ko-KR" altLang="en-US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테이블끼리의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구한 뒤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cluster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안에 속하는 테이블들의 모든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column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align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같이 묶인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column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바탕으로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union table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만들고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header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column cluster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자주 쓰이는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header cell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8748CA-AE47-46FC-89A0-3F0DE308D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850" y="1632825"/>
            <a:ext cx="1219370" cy="457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4AEC71-46FA-485C-8C4E-CD0B7596E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340" y="2607183"/>
            <a:ext cx="2238687" cy="4001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5C9218-A757-405A-A2D6-C11D01335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883" y="3599823"/>
            <a:ext cx="1762371" cy="457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25EAF1-96BC-432C-9543-880E1178E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315" y="3338500"/>
            <a:ext cx="857370" cy="181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5DBFC2-3786-4A25-8A07-535B6C6DC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397" y="4816911"/>
            <a:ext cx="1333686" cy="2286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1C3433-F88F-47B4-BF46-DA808CF005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4397" y="5118116"/>
            <a:ext cx="943107" cy="17147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E3C6B37-E704-43CD-9B13-CEC04A1EC0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8686" y="5320930"/>
            <a:ext cx="1305107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6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032EC68D-59BB-4284-80A2-A9869822E680}"/>
              </a:ext>
            </a:extLst>
          </p:cNvPr>
          <p:cNvSpPr txBox="1">
            <a:spLocks/>
          </p:cNvSpPr>
          <p:nvPr/>
        </p:nvSpPr>
        <p:spPr>
          <a:xfrm>
            <a:off x="295144" y="312031"/>
            <a:ext cx="9240741" cy="50733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3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2. Our Approach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E0926F-DA68-4410-96D3-56BE27B4AC7F}"/>
              </a:ext>
            </a:extLst>
          </p:cNvPr>
          <p:cNvCxnSpPr>
            <a:cxnSpLocks/>
          </p:cNvCxnSpPr>
          <p:nvPr/>
        </p:nvCxnSpPr>
        <p:spPr>
          <a:xfrm>
            <a:off x="0" y="819361"/>
            <a:ext cx="1219200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76">
            <a:extLst>
              <a:ext uri="{FF2B5EF4-FFF2-40B4-BE49-F238E27FC236}">
                <a16:creationId xmlns:a16="http://schemas.microsoft.com/office/drawing/2014/main" id="{9D42F7BA-9268-4926-A969-96CB6E1F5794}"/>
              </a:ext>
            </a:extLst>
          </p:cNvPr>
          <p:cNvSpPr/>
          <p:nvPr/>
        </p:nvSpPr>
        <p:spPr>
          <a:xfrm>
            <a:off x="379861" y="985523"/>
            <a:ext cx="3641434" cy="587247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KB Integration</a:t>
            </a: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Union table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타입을 결정하고 정보를 추출함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Detecting n-</a:t>
            </a: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ary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union tables</a:t>
            </a: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pFDs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이용해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EA, NA union table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구별함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Entity Disambiguation</a:t>
            </a: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셀을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유형에 관계없이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entity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구분함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Fact Extraction</a:t>
            </a: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EA table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 경우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pFDs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 확률이 높은 것을 골라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relation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관계를 잘 표현하는 걸 고름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 table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 경우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multiset {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𝑦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𝑦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𝑐 ∈ 𝑁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𝐴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𝐵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𝑋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𝑟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)}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가장 자주 나오는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relation </a:t>
            </a: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</a:t>
            </a:r>
            <a:r>
              <a:rPr lang="en-US" altLang="ko-KR" sz="1400" baseline="-250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구함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75998F1-ABF0-4B8E-A0CC-4653D2212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295" y="985522"/>
            <a:ext cx="7601471" cy="484977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337EAF-AFD3-40FA-929F-418FFF7E0CA0}"/>
              </a:ext>
            </a:extLst>
          </p:cNvPr>
          <p:cNvSpPr/>
          <p:nvPr/>
        </p:nvSpPr>
        <p:spPr>
          <a:xfrm>
            <a:off x="4021295" y="4008643"/>
            <a:ext cx="7601471" cy="1169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31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DECB9BA3-378E-4CA3-8AC4-720F7EE4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45" y="312031"/>
            <a:ext cx="3657095" cy="50733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ko-KR" sz="23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3. Evaluation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E0926F-DA68-4410-96D3-56BE27B4AC7F}"/>
              </a:ext>
            </a:extLst>
          </p:cNvPr>
          <p:cNvCxnSpPr>
            <a:cxnSpLocks/>
          </p:cNvCxnSpPr>
          <p:nvPr/>
        </p:nvCxnSpPr>
        <p:spPr>
          <a:xfrm>
            <a:off x="0" y="819361"/>
            <a:ext cx="1219200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76">
            <a:extLst>
              <a:ext uri="{FF2B5EF4-FFF2-40B4-BE49-F238E27FC236}">
                <a16:creationId xmlns:a16="http://schemas.microsoft.com/office/drawing/2014/main" id="{C9FD2728-AB55-457D-A6A9-BC9394B84A65}"/>
              </a:ext>
            </a:extLst>
          </p:cNvPr>
          <p:cNvSpPr/>
          <p:nvPr/>
        </p:nvSpPr>
        <p:spPr>
          <a:xfrm>
            <a:off x="379861" y="985523"/>
            <a:ext cx="10981646" cy="587247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위키피디아에서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1,535,332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 corpus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1,426,303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unique tables</a:t>
            </a: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330,221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unique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headers (247,403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75%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한번만 사용된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header)</a:t>
            </a: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즉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1,287,929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테이블은 서로 공유하는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header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가지고 있음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테이블들의 평균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row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개수는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2019. 12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월부터 생성된 </a:t>
            </a: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Wikidata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제안된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method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널리 쓰이는 테스트 방식이 딱히 없기 때문에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human annotator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위키피디아 페이지에서 가져온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1,000 random tables (3,449 columns)</a:t>
            </a: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Annotator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들이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unpivot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해야 할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column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지정 →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“contain names of a related set of concepts that do not describe the content of the column below them.”</a:t>
            </a: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Annotator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들의 검증을 거쳐 최종적으로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151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테이블이 나옴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151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테이블을 클러스터링 한 후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union table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나오게 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Annotator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들은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union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중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query table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동일한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relation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표현할 수 있는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union table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고르게 됨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기준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테이블의 모든 행이 쿼리 테이블에 </a:t>
            </a:r>
            <a:r>
              <a:rPr lang="ko-KR" altLang="en-US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추가되도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이상하지 </a:t>
            </a:r>
            <a:r>
              <a:rPr lang="ko-KR" altLang="en-US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않은지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096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DECB9BA3-378E-4CA3-8AC4-720F7EE4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45" y="312031"/>
            <a:ext cx="3657095" cy="50733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ko-KR" sz="23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3. Evaluation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E0926F-DA68-4410-96D3-56BE27B4AC7F}"/>
              </a:ext>
            </a:extLst>
          </p:cNvPr>
          <p:cNvCxnSpPr>
            <a:cxnSpLocks/>
          </p:cNvCxnSpPr>
          <p:nvPr/>
        </p:nvCxnSpPr>
        <p:spPr>
          <a:xfrm>
            <a:off x="0" y="819361"/>
            <a:ext cx="1219200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76">
            <a:extLst>
              <a:ext uri="{FF2B5EF4-FFF2-40B4-BE49-F238E27FC236}">
                <a16:creationId xmlns:a16="http://schemas.microsoft.com/office/drawing/2014/main" id="{C9FD2728-AB55-457D-A6A9-BC9394B84A65}"/>
              </a:ext>
            </a:extLst>
          </p:cNvPr>
          <p:cNvSpPr/>
          <p:nvPr/>
        </p:nvSpPr>
        <p:spPr>
          <a:xfrm>
            <a:off x="379861" y="985523"/>
            <a:ext cx="10981646" cy="587247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4E9042-BF3F-43DF-B0AC-FD571AC1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45" y="985522"/>
            <a:ext cx="6964071" cy="2837214"/>
          </a:xfrm>
          <a:prstGeom prst="rect">
            <a:avLst/>
          </a:prstGeom>
        </p:spPr>
      </p:pic>
      <p:sp>
        <p:nvSpPr>
          <p:cNvPr id="6" name="Shape 76">
            <a:extLst>
              <a:ext uri="{FF2B5EF4-FFF2-40B4-BE49-F238E27FC236}">
                <a16:creationId xmlns:a16="http://schemas.microsoft.com/office/drawing/2014/main" id="{0EF192AD-CE4E-49F7-9295-1F81131DC4A5}"/>
              </a:ext>
            </a:extLst>
          </p:cNvPr>
          <p:cNvSpPr/>
          <p:nvPr/>
        </p:nvSpPr>
        <p:spPr>
          <a:xfrm>
            <a:off x="532261" y="3750910"/>
            <a:ext cx="10981646" cy="325949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Figure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3d: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mergechunks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작업을 통해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1,554,692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바로잡아서 후속 작업을 원활하게 함</a:t>
            </a:r>
            <a:endParaRPr lang="en-US" altLang="ko-KR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Figure 3a: 933,949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각기 다른 테이블에 속한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260,528 unique header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unpivot 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처리됐고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heuristic 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당 점수도 계산되었음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Figure 3b: 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제안된 모델과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oracle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이용한 다양한 클러스터링 방식의 조합을 </a:t>
            </a:r>
            <a:r>
              <a:rPr lang="ko-KR" altLang="en-US" sz="12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비교해놓음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→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Header similarity(“Only Head Sim.”)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이용해 </a:t>
            </a:r>
            <a:r>
              <a:rPr lang="ko-KR" altLang="en-US" sz="12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클러스터링한게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body similarity(“Only Body Sim.”)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</a:t>
            </a:r>
            <a:r>
              <a:rPr lang="ko-KR" altLang="en-US" sz="12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이용한것보다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성능이 좋았음 → </a:t>
            </a:r>
            <a:r>
              <a:rPr lang="ko-KR" altLang="en-US" sz="12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둘다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고려한 클러스터링이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gold standard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사용된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human annotation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따른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oracle 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모델에 가장 가까웠음</a:t>
            </a:r>
            <a:endParaRPr lang="en-US" altLang="ko-KR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Figure 3c: key-column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n-</a:t>
            </a:r>
            <a:r>
              <a:rPr lang="en-US" altLang="ko-KR" sz="12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ary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table detection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성능을 측정하고 두개의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baseline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비교함 →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“Non-numeric” baseline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최소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95%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고유 값을 포함하는 가장 오른쪽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non-numeric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열을 선택하고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“Entity” </a:t>
            </a:r>
            <a:r>
              <a:rPr lang="en-US" altLang="ko-KR" sz="12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basesline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같은 방식으로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entity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포함하는 열을 선택하는데 조건에 맞는 열이 없으면 해당 테이블을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n-</a:t>
            </a:r>
            <a:r>
              <a:rPr lang="en-US" altLang="ko-KR" sz="12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ary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테이블로 분류함 →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EA, NA 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두 경우 모두 논문에서 제안한 방식이 우수한 성능을 보여줌</a:t>
            </a:r>
            <a:endParaRPr lang="en-US" altLang="ko-KR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Figure 3e: individual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union table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relation identification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하는 것이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fact extraction 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하기에 낫다는 것을 증명함</a:t>
            </a:r>
            <a:endParaRPr lang="en-US" altLang="ko-KR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Figure 3f: 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논문에서 제안된 방식이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binary fact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n-</a:t>
            </a:r>
            <a:r>
              <a:rPr lang="en-US" altLang="ko-KR" sz="12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ary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fact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발굴하는데 더 적합했고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“Context”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비율이 크면 클수록 좋음</a:t>
            </a:r>
            <a:endParaRPr lang="en-US" altLang="ko-KR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48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DECB9BA3-378E-4CA3-8AC4-720F7EE4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45" y="312031"/>
            <a:ext cx="3657095" cy="50733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ko-KR" sz="23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4. Conclusion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E0926F-DA68-4410-96D3-56BE27B4AC7F}"/>
              </a:ext>
            </a:extLst>
          </p:cNvPr>
          <p:cNvCxnSpPr>
            <a:cxnSpLocks/>
          </p:cNvCxnSpPr>
          <p:nvPr/>
        </p:nvCxnSpPr>
        <p:spPr>
          <a:xfrm>
            <a:off x="0" y="819361"/>
            <a:ext cx="1219200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76">
            <a:extLst>
              <a:ext uri="{FF2B5EF4-FFF2-40B4-BE49-F238E27FC236}">
                <a16:creationId xmlns:a16="http://schemas.microsoft.com/office/drawing/2014/main" id="{C9FD2728-AB55-457D-A6A9-BC9394B84A65}"/>
              </a:ext>
            </a:extLst>
          </p:cNvPr>
          <p:cNvSpPr/>
          <p:nvPr/>
        </p:nvSpPr>
        <p:spPr>
          <a:xfrm>
            <a:off x="379861" y="985523"/>
            <a:ext cx="10981646" cy="587247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장점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더 많은 테이블을 다룰 수 있는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unpivoting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기반의 새로운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heuristics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제안함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클러스터링 과정의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Louvain algorithm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제외하고 모든 단계는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scalable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한계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Non-Wikipedia table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실험은 </a:t>
            </a:r>
            <a:r>
              <a:rPr lang="ko-KR" altLang="en-US" sz="140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수행되지 않음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89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C140CD88-B7F1-408A-9020-A232F70D9E0C}"/>
              </a:ext>
            </a:extLst>
          </p:cNvPr>
          <p:cNvSpPr txBox="1">
            <a:spLocks/>
          </p:cNvSpPr>
          <p:nvPr/>
        </p:nvSpPr>
        <p:spPr>
          <a:xfrm>
            <a:off x="295145" y="312031"/>
            <a:ext cx="2506777" cy="50733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Contents</a:t>
            </a:r>
            <a:endParaRPr lang="ko-KR" altLang="en-US" sz="2400" b="1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4B9C914-BAD0-41EC-B7CD-44DEA721A508}"/>
              </a:ext>
            </a:extLst>
          </p:cNvPr>
          <p:cNvCxnSpPr>
            <a:cxnSpLocks/>
          </p:cNvCxnSpPr>
          <p:nvPr/>
        </p:nvCxnSpPr>
        <p:spPr>
          <a:xfrm>
            <a:off x="0" y="819361"/>
            <a:ext cx="1219200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F1F599-7652-4A87-B52C-C1871E1C54FD}"/>
              </a:ext>
            </a:extLst>
          </p:cNvPr>
          <p:cNvSpPr txBox="1"/>
          <p:nvPr/>
        </p:nvSpPr>
        <p:spPr>
          <a:xfrm>
            <a:off x="295145" y="1720840"/>
            <a:ext cx="78878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Introduction</a:t>
            </a: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Our Approach</a:t>
            </a: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Evaluation</a:t>
            </a: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966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DECB9BA3-378E-4CA3-8AC4-720F7EE4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45" y="312031"/>
            <a:ext cx="2506777" cy="50733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ko-KR" sz="23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1. Introduction</a:t>
            </a:r>
            <a:endParaRPr lang="ko-KR" altLang="en-US" sz="2300" b="1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5" name="Shape 76">
            <a:extLst>
              <a:ext uri="{FF2B5EF4-FFF2-40B4-BE49-F238E27FC236}">
                <a16:creationId xmlns:a16="http://schemas.microsoft.com/office/drawing/2014/main" id="{D3B8B59C-C631-4DAA-AD4E-43797B655836}"/>
              </a:ext>
            </a:extLst>
          </p:cNvPr>
          <p:cNvSpPr/>
          <p:nvPr/>
        </p:nvSpPr>
        <p:spPr>
          <a:xfrm>
            <a:off x="379861" y="985523"/>
            <a:ext cx="10981646" cy="587247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위키피디아에 존재하는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테이블들은 지식의 원천임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lvl="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웹에서 가장 큰 지식 저장소는 그래프와 같은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Knowledge Base(KB)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형태임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특히 위키피디아의 </a:t>
            </a: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infobox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바탕으로 만들어진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KB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인기있음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때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테이블은 </a:t>
            </a: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infobox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포함된 지식을 보완하는데 쓰일 수 있음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테이블은 현재 위키피디아 기반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KB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확장하는데 중요한 원천이 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위키피디아의 테이블의 처리 자동화를 위해선 일관된 구조로 </a:t>
            </a:r>
            <a:r>
              <a:rPr lang="ko-KR" altLang="en-US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변환해야함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일관된 구조로의 변환은 다양한 이유로 어려움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테이블의 다양한 레이아웃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N-</a:t>
            </a: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ary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relation</a:t>
            </a: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 연구는 이런 어려움들을 부분적으로 해결하던 연구들과 달리 한번에 해결할 수 있는 새로운 방법을 제안함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서로 다른 레이아웃을 가진 테이블의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holistic schema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정규화를 위해 테이블 말뭉치 통계를 결합함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각각의 테이블들을 클러스터링을 통해 큰 테이블로 합침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KB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보완할 수 있는 정보를 위해 클러스터 테이블에서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entity-attribute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n-</a:t>
            </a: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ary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정보를 추출함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lnSpc>
                <a:spcPct val="150000"/>
              </a:lnSpc>
              <a:buClr>
                <a:srgbClr val="3A3838"/>
              </a:buClr>
              <a:buSzPts val="1800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lnSpc>
                <a:spcPct val="150000"/>
              </a:lnSpc>
              <a:buClr>
                <a:srgbClr val="3A3838"/>
              </a:buClr>
              <a:buSzPts val="1800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E0926F-DA68-4410-96D3-56BE27B4AC7F}"/>
              </a:ext>
            </a:extLst>
          </p:cNvPr>
          <p:cNvCxnSpPr>
            <a:cxnSpLocks/>
          </p:cNvCxnSpPr>
          <p:nvPr/>
        </p:nvCxnSpPr>
        <p:spPr>
          <a:xfrm>
            <a:off x="0" y="819361"/>
            <a:ext cx="1219200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DECB9BA3-378E-4CA3-8AC4-720F7EE4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44" y="312031"/>
            <a:ext cx="9240741" cy="50733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ko-KR" sz="23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2. Our Approach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E0926F-DA68-4410-96D3-56BE27B4AC7F}"/>
              </a:ext>
            </a:extLst>
          </p:cNvPr>
          <p:cNvCxnSpPr>
            <a:cxnSpLocks/>
          </p:cNvCxnSpPr>
          <p:nvPr/>
        </p:nvCxnSpPr>
        <p:spPr>
          <a:xfrm>
            <a:off x="0" y="819361"/>
            <a:ext cx="1219200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F8AD98A-F876-4957-8BE1-AED7D1E1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851" y="956595"/>
            <a:ext cx="7601471" cy="4849777"/>
          </a:xfrm>
          <a:prstGeom prst="rect">
            <a:avLst/>
          </a:prstGeom>
        </p:spPr>
      </p:pic>
      <p:sp>
        <p:nvSpPr>
          <p:cNvPr id="6" name="Shape 76">
            <a:extLst>
              <a:ext uri="{FF2B5EF4-FFF2-40B4-BE49-F238E27FC236}">
                <a16:creationId xmlns:a16="http://schemas.microsoft.com/office/drawing/2014/main" id="{BE397BCE-89F9-4E85-85E6-B1866B3C4DF9}"/>
              </a:ext>
            </a:extLst>
          </p:cNvPr>
          <p:cNvSpPr/>
          <p:nvPr/>
        </p:nvSpPr>
        <p:spPr>
          <a:xfrm>
            <a:off x="379861" y="5859631"/>
            <a:ext cx="11805508" cy="99836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위키피디아에서 비슷한 정보를 </a:t>
            </a:r>
            <a:r>
              <a:rPr lang="ko-KR" altLang="en-US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담고있는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테이블들은 다양한 형태를 </a:t>
            </a:r>
            <a:r>
              <a:rPr lang="ko-KR" altLang="en-US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하고있음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lvl="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해결하기 위해 테이블의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정규화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진행하고 정규화는 세 단계로 이루어짐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Merging table chunks, Table Unpivoting, Adding Contextual Information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lnSpc>
                <a:spcPct val="150000"/>
              </a:lnSpc>
              <a:buClr>
                <a:srgbClr val="3A3838"/>
              </a:buClr>
              <a:buSzPts val="1800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lnSpc>
                <a:spcPct val="150000"/>
              </a:lnSpc>
              <a:buClr>
                <a:srgbClr val="3A3838"/>
              </a:buClr>
              <a:buSzPts val="1800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DD41E5-4A75-45E9-9018-9F9B4B208E57}"/>
              </a:ext>
            </a:extLst>
          </p:cNvPr>
          <p:cNvSpPr/>
          <p:nvPr/>
        </p:nvSpPr>
        <p:spPr>
          <a:xfrm>
            <a:off x="2117851" y="975257"/>
            <a:ext cx="7601471" cy="1553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26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DECB9BA3-378E-4CA3-8AC4-720F7EE4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44" y="312031"/>
            <a:ext cx="9240741" cy="50733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ko-KR" sz="23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2. Our Approach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E0926F-DA68-4410-96D3-56BE27B4AC7F}"/>
              </a:ext>
            </a:extLst>
          </p:cNvPr>
          <p:cNvCxnSpPr>
            <a:cxnSpLocks/>
          </p:cNvCxnSpPr>
          <p:nvPr/>
        </p:nvCxnSpPr>
        <p:spPr>
          <a:xfrm>
            <a:off x="0" y="819361"/>
            <a:ext cx="1219200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76">
            <a:extLst>
              <a:ext uri="{FF2B5EF4-FFF2-40B4-BE49-F238E27FC236}">
                <a16:creationId xmlns:a16="http://schemas.microsoft.com/office/drawing/2014/main" id="{648AAAD0-A702-4006-82CC-BE5980B37919}"/>
              </a:ext>
            </a:extLst>
          </p:cNvPr>
          <p:cNvSpPr/>
          <p:nvPr/>
        </p:nvSpPr>
        <p:spPr>
          <a:xfrm>
            <a:off x="379861" y="985523"/>
            <a:ext cx="10981646" cy="587247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3A3838"/>
              </a:buClr>
              <a:buSzPct val="120000"/>
            </a:pPr>
            <a:r>
              <a:rPr lang="en-US" altLang="ko-KR" sz="1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3.1 Table Reshaping and Enrichment</a:t>
            </a:r>
          </a:p>
          <a:p>
            <a:pPr marL="228600" lvl="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Merging table chunks</a:t>
            </a:r>
          </a:p>
          <a:p>
            <a:pPr marL="228600" lvl="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위키피디아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contributor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들이 가시성이나 추가 설명을 위해 테이블에 붙인 추가 셀들은 해석 과정에서 신뢰도를 떨어뜨림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Heuristics H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H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H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수행함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짝수번째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row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(row index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𝑖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 2, 4, . . .)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모든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column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하면 해당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들은 이전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row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추가적인 정보를 담은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이라고 판단하고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column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만든 뒤 </a:t>
            </a: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row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있는 정보를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i-1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옮김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H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적용되지 않고 테이블의 마지막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row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모든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column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들이 존재하면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footnote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라고 가정하고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row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삭제하고 해당 정보를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“footnote”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타입의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contextual </a:t>
            </a: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informatio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테이블에 추가함 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H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적용되지 않고 모든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column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다수의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들이 존재하면 해당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들은 자기 밑에 있는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들에 대한 추가 정보를 제공하는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이라고 가정하고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column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만든 뒤에 밑에 있던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row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추가 정보를 기입하고 앞서 얘기한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부분이 나오면 과정을 다시 반복하거나 나오지 않으면 테이블의 마지막까지 추가정보를 기입하게 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lnSpc>
                <a:spcPct val="150000"/>
              </a:lnSpc>
              <a:buClr>
                <a:srgbClr val="3A3838"/>
              </a:buClr>
              <a:buSzPts val="1800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lnSpc>
                <a:spcPct val="150000"/>
              </a:lnSpc>
              <a:buClr>
                <a:srgbClr val="3A3838"/>
              </a:buClr>
              <a:buSzPts val="1800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7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919859E-6DF6-4FAC-BC7A-8453C4216ACC}"/>
              </a:ext>
            </a:extLst>
          </p:cNvPr>
          <p:cNvSpPr txBox="1">
            <a:spLocks/>
          </p:cNvSpPr>
          <p:nvPr/>
        </p:nvSpPr>
        <p:spPr>
          <a:xfrm>
            <a:off x="295144" y="312031"/>
            <a:ext cx="9240741" cy="50733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3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2. Our Approach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A5E39C1-41FE-4C84-B634-85A86E06E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60" y="2571940"/>
            <a:ext cx="4448240" cy="212429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E0926F-DA68-4410-96D3-56BE27B4AC7F}"/>
              </a:ext>
            </a:extLst>
          </p:cNvPr>
          <p:cNvCxnSpPr>
            <a:cxnSpLocks/>
          </p:cNvCxnSpPr>
          <p:nvPr/>
        </p:nvCxnSpPr>
        <p:spPr>
          <a:xfrm>
            <a:off x="0" y="819361"/>
            <a:ext cx="1219200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76">
            <a:extLst>
              <a:ext uri="{FF2B5EF4-FFF2-40B4-BE49-F238E27FC236}">
                <a16:creationId xmlns:a16="http://schemas.microsoft.com/office/drawing/2014/main" id="{648AAAD0-A702-4006-82CC-BE5980B37919}"/>
              </a:ext>
            </a:extLst>
          </p:cNvPr>
          <p:cNvSpPr/>
          <p:nvPr/>
        </p:nvSpPr>
        <p:spPr>
          <a:xfrm>
            <a:off x="379861" y="985523"/>
            <a:ext cx="7457853" cy="587247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 Unpivoting</a:t>
            </a: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테이블을 오른쪽 테이블로 바꾸기 위한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unpivoting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필요함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과정은 두가지 문제가 있음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테이블을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받았을 때 수평으로 근접한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header cell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구분하는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procedure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정의하는 것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그림에 나와있는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US, US R&amp;B, US Dance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같은 정보들을 기입할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new column header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추출하는 것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첫번째 문제는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Boolean function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해결함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테이블을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받고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(input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T),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encoded heuristic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매치가 되면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True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반환함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row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별로 모든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Boolean function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매치해보면서 오른쪽 그림의 예와 같이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unpivoting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수행하게 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lnSpc>
                <a:spcPct val="150000"/>
              </a:lnSpc>
              <a:buClr>
                <a:srgbClr val="3A3838"/>
              </a:buClr>
              <a:buSzPts val="1800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DF58DD-8BBF-4466-83D3-96F1E8E0D0F2}"/>
              </a:ext>
            </a:extLst>
          </p:cNvPr>
          <p:cNvGrpSpPr/>
          <p:nvPr/>
        </p:nvGrpSpPr>
        <p:grpSpPr>
          <a:xfrm>
            <a:off x="8980297" y="1928064"/>
            <a:ext cx="2486609" cy="437160"/>
            <a:chOff x="8292580" y="3268839"/>
            <a:chExt cx="2486609" cy="4371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A84E1C4-D9F4-4A7C-85EC-78ACE76A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9670" y="3268839"/>
              <a:ext cx="1038370" cy="1619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068C58-66BC-4864-A7D4-F3EB3DF55512}"/>
                </a:ext>
              </a:extLst>
            </p:cNvPr>
            <p:cNvSpPr txBox="1"/>
            <p:nvPr/>
          </p:nvSpPr>
          <p:spPr>
            <a:xfrm>
              <a:off x="8292580" y="3429000"/>
              <a:ext cx="2486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* Set of Boolean function</a:t>
              </a:r>
              <a:endPara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36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964013C1-E6AA-4ED3-B6F7-02E888487E5B}"/>
              </a:ext>
            </a:extLst>
          </p:cNvPr>
          <p:cNvSpPr txBox="1">
            <a:spLocks/>
          </p:cNvSpPr>
          <p:nvPr/>
        </p:nvSpPr>
        <p:spPr>
          <a:xfrm>
            <a:off x="295144" y="312031"/>
            <a:ext cx="9240741" cy="50733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3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2. Our Approach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DFFCB1-8706-4247-9308-90083A595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994" y="985522"/>
            <a:ext cx="4525006" cy="2314898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E0926F-DA68-4410-96D3-56BE27B4AC7F}"/>
              </a:ext>
            </a:extLst>
          </p:cNvPr>
          <p:cNvCxnSpPr>
            <a:cxnSpLocks/>
          </p:cNvCxnSpPr>
          <p:nvPr/>
        </p:nvCxnSpPr>
        <p:spPr>
          <a:xfrm>
            <a:off x="0" y="819361"/>
            <a:ext cx="1219200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76">
            <a:extLst>
              <a:ext uri="{FF2B5EF4-FFF2-40B4-BE49-F238E27FC236}">
                <a16:creationId xmlns:a16="http://schemas.microsoft.com/office/drawing/2014/main" id="{648AAAD0-A702-4006-82CC-BE5980B37919}"/>
              </a:ext>
            </a:extLst>
          </p:cNvPr>
          <p:cNvSpPr/>
          <p:nvPr/>
        </p:nvSpPr>
        <p:spPr>
          <a:xfrm>
            <a:off x="379861" y="985523"/>
            <a:ext cx="7457853" cy="587247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Boolean function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다음과 같음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𝑈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nPrefix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): cell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숫자로 시작되면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true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반환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𝑈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nSuffix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): cell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숫자로 끝나면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true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반환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𝑈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linkAgent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): </a:t>
            </a: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Wikidata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Agent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타입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(people &amp; organizations)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가지고 있는 위키피디아의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hyperlink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포함된 경우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true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반환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𝑈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sRepeated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): column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어떤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interval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만큼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존재하고 다른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row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동일한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interval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똑같은 값이 존재하는 경우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true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반환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𝑈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headerLike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): body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또는 다른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의해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된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header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셀이 테이블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더 자주 나타나는 경우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true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반환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𝑈</a:t>
            </a:r>
            <a:r>
              <a:rPr lang="en-US" altLang="ko-KR" sz="1400" baseline="-25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rareOutlier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): T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있는 테이블의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header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있는 셀의 빈도가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header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셀의 평균 빈도보다 작은 표준 편차 둘 이상일 경우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true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반환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lnSpc>
                <a:spcPct val="150000"/>
              </a:lnSpc>
              <a:buClr>
                <a:srgbClr val="3A3838"/>
              </a:buClr>
              <a:buSzPts val="1800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43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CF343A78-CF12-4F05-A14E-EA395707E1C4}"/>
              </a:ext>
            </a:extLst>
          </p:cNvPr>
          <p:cNvSpPr txBox="1">
            <a:spLocks/>
          </p:cNvSpPr>
          <p:nvPr/>
        </p:nvSpPr>
        <p:spPr>
          <a:xfrm>
            <a:off x="295144" y="312031"/>
            <a:ext cx="9240741" cy="50733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3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2. Our Approach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E0926F-DA68-4410-96D3-56BE27B4AC7F}"/>
              </a:ext>
            </a:extLst>
          </p:cNvPr>
          <p:cNvCxnSpPr>
            <a:cxnSpLocks/>
          </p:cNvCxnSpPr>
          <p:nvPr/>
        </p:nvCxnSpPr>
        <p:spPr>
          <a:xfrm>
            <a:off x="0" y="819361"/>
            <a:ext cx="1219200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hape 76">
            <a:extLst>
              <a:ext uri="{FF2B5EF4-FFF2-40B4-BE49-F238E27FC236}">
                <a16:creationId xmlns:a16="http://schemas.microsoft.com/office/drawing/2014/main" id="{CA255248-CBC4-46D8-B458-C464FFDBFABC}"/>
              </a:ext>
            </a:extLst>
          </p:cNvPr>
          <p:cNvSpPr/>
          <p:nvPr/>
        </p:nvSpPr>
        <p:spPr>
          <a:xfrm>
            <a:off x="379861" y="985523"/>
            <a:ext cx="10981646" cy="587247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Adding Contextual Information</a:t>
            </a:r>
          </a:p>
          <a:p>
            <a:pPr marL="228600" lvl="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Context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비슷한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entity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구별하는데 도움을 줄 수 있음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테이블에 세가지의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context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추가함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title, section title, table caption</a:t>
            </a: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Procedure </a:t>
            </a: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addcontext</a:t>
            </a:r>
            <a:r>
              <a:rPr lang="en-US" altLang="ko-KR" sz="1400" i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(T)</a:t>
            </a: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Context(T)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속하는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&lt;X,Y&gt;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쌍을 테이블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추가하는 작업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테이블에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header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extra column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만들고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값으로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해당하는 값을 추가함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C5133A-2D1F-4EFA-BD99-112EC8175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62" r="43779" b="70280"/>
          <a:stretch/>
        </p:blipFill>
        <p:spPr>
          <a:xfrm>
            <a:off x="1315617" y="4163385"/>
            <a:ext cx="2379306" cy="18752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6C727A-1404-4A58-8117-7A9CD2A8FE98}"/>
              </a:ext>
            </a:extLst>
          </p:cNvPr>
          <p:cNvSpPr txBox="1"/>
          <p:nvPr/>
        </p:nvSpPr>
        <p:spPr>
          <a:xfrm>
            <a:off x="1403840" y="6032821"/>
            <a:ext cx="2486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en-US" altLang="ko-KR" sz="12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addcontext</a:t>
            </a:r>
            <a:r>
              <a:rPr lang="en-US" altLang="ko-KR" sz="1200" i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(T)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예</a:t>
            </a:r>
          </a:p>
        </p:txBody>
      </p:sp>
    </p:spTree>
    <p:extLst>
      <p:ext uri="{BB962C8B-B14F-4D97-AF65-F5344CB8AC3E}">
        <p14:creationId xmlns:p14="http://schemas.microsoft.com/office/powerpoint/2010/main" val="238530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1EEDAAD0-A21C-4B2A-8705-D2F539DB4987}"/>
              </a:ext>
            </a:extLst>
          </p:cNvPr>
          <p:cNvSpPr txBox="1">
            <a:spLocks/>
          </p:cNvSpPr>
          <p:nvPr/>
        </p:nvSpPr>
        <p:spPr>
          <a:xfrm>
            <a:off x="295144" y="312031"/>
            <a:ext cx="9240741" cy="50733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3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2. Our Approach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E0926F-DA68-4410-96D3-56BE27B4AC7F}"/>
              </a:ext>
            </a:extLst>
          </p:cNvPr>
          <p:cNvCxnSpPr>
            <a:cxnSpLocks/>
          </p:cNvCxnSpPr>
          <p:nvPr/>
        </p:nvCxnSpPr>
        <p:spPr>
          <a:xfrm>
            <a:off x="0" y="819361"/>
            <a:ext cx="1219200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hape 76">
            <a:extLst>
              <a:ext uri="{FF2B5EF4-FFF2-40B4-BE49-F238E27FC236}">
                <a16:creationId xmlns:a16="http://schemas.microsoft.com/office/drawing/2014/main" id="{CA255248-CBC4-46D8-B458-C464FFDBFABC}"/>
              </a:ext>
            </a:extLst>
          </p:cNvPr>
          <p:cNvSpPr/>
          <p:nvPr/>
        </p:nvSpPr>
        <p:spPr>
          <a:xfrm>
            <a:off x="379861" y="985523"/>
            <a:ext cx="3641434" cy="587247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3A3838"/>
              </a:buClr>
              <a:buSzPct val="120000"/>
            </a:pPr>
            <a:r>
              <a:rPr lang="en-US" altLang="ko-KR" sz="14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3.2 Clustering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lvl="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Figure 1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 (b)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“Chart”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열이 존재하지만 </a:t>
            </a: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Wikidata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관련된 부분이 없음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→ 동일한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latent relation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을 나타내는 테이블 클러스터를 찾아야 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228600" lvl="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228600" lvl="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계산의 복잡성때문에 두 단계의 클러스터링 과정을 거침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(d, e)</a:t>
            </a: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Blocking: k-NN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대충 비슷해 보이는 테이블 그룹을 찾음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Matching: blocking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과정을 거친 테이블 쌍들의 유사도 점수를 구함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Clr>
                <a:srgbClr val="3A3838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최종적으로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union table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만듦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1C9677-0097-47B0-B29A-7714E9F05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295" y="985522"/>
            <a:ext cx="7601471" cy="48497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7EC2B95-D0F8-42A1-9724-D97C87AB3EB3}"/>
              </a:ext>
            </a:extLst>
          </p:cNvPr>
          <p:cNvSpPr/>
          <p:nvPr/>
        </p:nvSpPr>
        <p:spPr>
          <a:xfrm>
            <a:off x="4021295" y="2562397"/>
            <a:ext cx="7601471" cy="1469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11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12053</TotalTime>
  <Words>1601</Words>
  <Application>Microsoft Office PowerPoint</Application>
  <PresentationFormat>와이드스크린</PresentationFormat>
  <Paragraphs>157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1. Introduction</vt:lpstr>
      <vt:lpstr>2. Our Approach</vt:lpstr>
      <vt:lpstr>2. Our Approach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Evaluation</vt:lpstr>
      <vt:lpstr>3. Evaluation</vt:lpstr>
      <vt:lpstr>4.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전우진</cp:lastModifiedBy>
  <cp:revision>145</cp:revision>
  <cp:lastPrinted>2021-03-24T05:21:53Z</cp:lastPrinted>
  <dcterms:created xsi:type="dcterms:W3CDTF">2020-05-07T03:52:24Z</dcterms:created>
  <dcterms:modified xsi:type="dcterms:W3CDTF">2021-04-08T02:40:38Z</dcterms:modified>
</cp:coreProperties>
</file>