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3F3EC-885D-4B68-B51A-89B47C808A4E}" v="98" dt="2021-04-21T06:07:30.531"/>
    <p1510:client id="{44C21E36-3BCD-4ADC-9D67-FCED7E4BC508}" v="52" dt="2021-04-21T05:13:48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jae woong" userId="abfcd02f-7372-47cc-9066-2f2342f8545b" providerId="ADAL" clId="{44C21E36-3BCD-4ADC-9D67-FCED7E4BC508}"/>
    <pc:docChg chg="undo custSel addSld modSld">
      <pc:chgData name="hanjae woong" userId="abfcd02f-7372-47cc-9066-2f2342f8545b" providerId="ADAL" clId="{44C21E36-3BCD-4ADC-9D67-FCED7E4BC508}" dt="2021-04-21T05:13:48.180" v="506"/>
      <pc:docMkLst>
        <pc:docMk/>
      </pc:docMkLst>
      <pc:sldChg chg="modSp mod">
        <pc:chgData name="hanjae woong" userId="abfcd02f-7372-47cc-9066-2f2342f8545b" providerId="ADAL" clId="{44C21E36-3BCD-4ADC-9D67-FCED7E4BC508}" dt="2021-04-21T04:40:24.329" v="124" actId="12788"/>
        <pc:sldMkLst>
          <pc:docMk/>
          <pc:sldMk cId="452309363" sldId="256"/>
        </pc:sldMkLst>
        <pc:spChg chg="mod">
          <ac:chgData name="hanjae woong" userId="abfcd02f-7372-47cc-9066-2f2342f8545b" providerId="ADAL" clId="{44C21E36-3BCD-4ADC-9D67-FCED7E4BC508}" dt="2021-04-21T04:40:24.329" v="124" actId="12788"/>
          <ac:spMkLst>
            <pc:docMk/>
            <pc:sldMk cId="452309363" sldId="256"/>
            <ac:spMk id="5" creationId="{93A65D3C-02F2-4E96-9477-019217AEAE49}"/>
          </ac:spMkLst>
        </pc:spChg>
      </pc:sldChg>
      <pc:sldChg chg="addSp delSp modSp add mod">
        <pc:chgData name="hanjae woong" userId="abfcd02f-7372-47cc-9066-2f2342f8545b" providerId="ADAL" clId="{44C21E36-3BCD-4ADC-9D67-FCED7E4BC508}" dt="2021-04-21T05:09:54.070" v="469" actId="404"/>
        <pc:sldMkLst>
          <pc:docMk/>
          <pc:sldMk cId="1976163603" sldId="257"/>
        </pc:sldMkLst>
        <pc:spChg chg="add mod">
          <ac:chgData name="hanjae woong" userId="abfcd02f-7372-47cc-9066-2f2342f8545b" providerId="ADAL" clId="{44C21E36-3BCD-4ADC-9D67-FCED7E4BC508}" dt="2021-04-21T04:41:15.403" v="136" actId="1036"/>
          <ac:spMkLst>
            <pc:docMk/>
            <pc:sldMk cId="1976163603" sldId="257"/>
            <ac:spMk id="2" creationId="{E631324F-6EF2-4326-B8EA-903867175E51}"/>
          </ac:spMkLst>
        </pc:spChg>
        <pc:spChg chg="add del mod">
          <ac:chgData name="hanjae woong" userId="abfcd02f-7372-47cc-9066-2f2342f8545b" providerId="ADAL" clId="{44C21E36-3BCD-4ADC-9D67-FCED7E4BC508}" dt="2021-04-21T04:44:09.964" v="139"/>
          <ac:spMkLst>
            <pc:docMk/>
            <pc:sldMk cId="1976163603" sldId="257"/>
            <ac:spMk id="3" creationId="{64025ABD-A448-4098-A156-BDED60BA5E79}"/>
          </ac:spMkLst>
        </pc:spChg>
        <pc:spChg chg="del">
          <ac:chgData name="hanjae woong" userId="abfcd02f-7372-47cc-9066-2f2342f8545b" providerId="ADAL" clId="{44C21E36-3BCD-4ADC-9D67-FCED7E4BC508}" dt="2021-04-21T04:40:29.868" v="125" actId="478"/>
          <ac:spMkLst>
            <pc:docMk/>
            <pc:sldMk cId="1976163603" sldId="257"/>
            <ac:spMk id="4" creationId="{AD339587-06CD-44D4-8FCE-416D1ED11055}"/>
          </ac:spMkLst>
        </pc:spChg>
        <pc:spChg chg="del">
          <ac:chgData name="hanjae woong" userId="abfcd02f-7372-47cc-9066-2f2342f8545b" providerId="ADAL" clId="{44C21E36-3BCD-4ADC-9D67-FCED7E4BC508}" dt="2021-04-21T04:39:44.127" v="86" actId="478"/>
          <ac:spMkLst>
            <pc:docMk/>
            <pc:sldMk cId="1976163603" sldId="257"/>
            <ac:spMk id="5" creationId="{93A65D3C-02F2-4E96-9477-019217AEAE49}"/>
          </ac:spMkLst>
        </pc:spChg>
        <pc:spChg chg="add mod">
          <ac:chgData name="hanjae woong" userId="abfcd02f-7372-47cc-9066-2f2342f8545b" providerId="ADAL" clId="{44C21E36-3BCD-4ADC-9D67-FCED7E4BC508}" dt="2021-04-21T05:08:14.911" v="368" actId="1036"/>
          <ac:spMkLst>
            <pc:docMk/>
            <pc:sldMk cId="1976163603" sldId="257"/>
            <ac:spMk id="6" creationId="{3498B940-11C5-4F35-BB5F-50B2485A5A83}"/>
          </ac:spMkLst>
        </pc:spChg>
        <pc:spChg chg="add mod">
          <ac:chgData name="hanjae woong" userId="abfcd02f-7372-47cc-9066-2f2342f8545b" providerId="ADAL" clId="{44C21E36-3BCD-4ADC-9D67-FCED7E4BC508}" dt="2021-04-21T05:09:54.070" v="469" actId="404"/>
          <ac:spMkLst>
            <pc:docMk/>
            <pc:sldMk cId="1976163603" sldId="257"/>
            <ac:spMk id="7" creationId="{2ED9CD2B-5D3D-4AF5-81AE-D1F9AEB84093}"/>
          </ac:spMkLst>
        </pc:spChg>
      </pc:sldChg>
      <pc:sldChg chg="addSp delSp modSp add mod">
        <pc:chgData name="hanjae woong" userId="abfcd02f-7372-47cc-9066-2f2342f8545b" providerId="ADAL" clId="{44C21E36-3BCD-4ADC-9D67-FCED7E4BC508}" dt="2021-04-21T05:13:28.388" v="482"/>
        <pc:sldMkLst>
          <pc:docMk/>
          <pc:sldMk cId="1408097345" sldId="258"/>
        </pc:sldMkLst>
        <pc:spChg chg="add del mod">
          <ac:chgData name="hanjae woong" userId="abfcd02f-7372-47cc-9066-2f2342f8545b" providerId="ADAL" clId="{44C21E36-3BCD-4ADC-9D67-FCED7E4BC508}" dt="2021-04-21T04:46:11.452" v="144" actId="478"/>
          <ac:spMkLst>
            <pc:docMk/>
            <pc:sldMk cId="1408097345" sldId="258"/>
            <ac:spMk id="2" creationId="{E86FB363-FBFE-4C46-8289-AA70F95B8352}"/>
          </ac:spMkLst>
        </pc:spChg>
        <pc:spChg chg="add mod">
          <ac:chgData name="hanjae woong" userId="abfcd02f-7372-47cc-9066-2f2342f8545b" providerId="ADAL" clId="{44C21E36-3BCD-4ADC-9D67-FCED7E4BC508}" dt="2021-04-21T05:00:28.937" v="192" actId="14100"/>
          <ac:spMkLst>
            <pc:docMk/>
            <pc:sldMk cId="1408097345" sldId="258"/>
            <ac:spMk id="3" creationId="{6C5420C8-07F9-4094-9350-4CD332A7FAF2}"/>
          </ac:spMkLst>
        </pc:spChg>
        <pc:spChg chg="del">
          <ac:chgData name="hanjae woong" userId="abfcd02f-7372-47cc-9066-2f2342f8545b" providerId="ADAL" clId="{44C21E36-3BCD-4ADC-9D67-FCED7E4BC508}" dt="2021-04-21T04:44:14.716" v="142" actId="478"/>
          <ac:spMkLst>
            <pc:docMk/>
            <pc:sldMk cId="1408097345" sldId="258"/>
            <ac:spMk id="4" creationId="{AD339587-06CD-44D4-8FCE-416D1ED11055}"/>
          </ac:spMkLst>
        </pc:spChg>
        <pc:spChg chg="del">
          <ac:chgData name="hanjae woong" userId="abfcd02f-7372-47cc-9066-2f2342f8545b" providerId="ADAL" clId="{44C21E36-3BCD-4ADC-9D67-FCED7E4BC508}" dt="2021-04-21T04:44:12.734" v="141" actId="478"/>
          <ac:spMkLst>
            <pc:docMk/>
            <pc:sldMk cId="1408097345" sldId="258"/>
            <ac:spMk id="5" creationId="{93A65D3C-02F2-4E96-9477-019217AEAE49}"/>
          </ac:spMkLst>
        </pc:spChg>
        <pc:spChg chg="add mod">
          <ac:chgData name="hanjae woong" userId="abfcd02f-7372-47cc-9066-2f2342f8545b" providerId="ADAL" clId="{44C21E36-3BCD-4ADC-9D67-FCED7E4BC508}" dt="2021-04-21T05:00:32.994" v="194" actId="1076"/>
          <ac:spMkLst>
            <pc:docMk/>
            <pc:sldMk cId="1408097345" sldId="258"/>
            <ac:spMk id="6" creationId="{456FD390-72CF-4C4E-B71D-6C87340F86C7}"/>
          </ac:spMkLst>
        </pc:spChg>
        <pc:spChg chg="add mod">
          <ac:chgData name="hanjae woong" userId="abfcd02f-7372-47cc-9066-2f2342f8545b" providerId="ADAL" clId="{44C21E36-3BCD-4ADC-9D67-FCED7E4BC508}" dt="2021-04-21T05:13:28.388" v="482"/>
          <ac:spMkLst>
            <pc:docMk/>
            <pc:sldMk cId="1408097345" sldId="258"/>
            <ac:spMk id="7" creationId="{E74A2960-168B-4140-88D2-1E6346581E33}"/>
          </ac:spMkLst>
        </pc:spChg>
      </pc:sldChg>
      <pc:sldChg chg="addSp modSp add mod">
        <pc:chgData name="hanjae woong" userId="abfcd02f-7372-47cc-9066-2f2342f8545b" providerId="ADAL" clId="{44C21E36-3BCD-4ADC-9D67-FCED7E4BC508}" dt="2021-04-21T05:13:35.534" v="497"/>
        <pc:sldMkLst>
          <pc:docMk/>
          <pc:sldMk cId="222426793" sldId="259"/>
        </pc:sldMkLst>
        <pc:spChg chg="add mod">
          <ac:chgData name="hanjae woong" userId="abfcd02f-7372-47cc-9066-2f2342f8545b" providerId="ADAL" clId="{44C21E36-3BCD-4ADC-9D67-FCED7E4BC508}" dt="2021-04-21T05:09:56.270" v="470"/>
          <ac:spMkLst>
            <pc:docMk/>
            <pc:sldMk cId="222426793" sldId="259"/>
            <ac:spMk id="4" creationId="{535046E2-4EE3-4542-8C55-6B367345B350}"/>
          </ac:spMkLst>
        </pc:spChg>
        <pc:spChg chg="mod">
          <ac:chgData name="hanjae woong" userId="abfcd02f-7372-47cc-9066-2f2342f8545b" providerId="ADAL" clId="{44C21E36-3BCD-4ADC-9D67-FCED7E4BC508}" dt="2021-04-21T05:13:35.534" v="497"/>
          <ac:spMkLst>
            <pc:docMk/>
            <pc:sldMk cId="222426793" sldId="259"/>
            <ac:spMk id="6" creationId="{3498B940-11C5-4F35-BB5F-50B2485A5A83}"/>
          </ac:spMkLst>
        </pc:spChg>
      </pc:sldChg>
      <pc:sldChg chg="addSp modSp add mod">
        <pc:chgData name="hanjae woong" userId="abfcd02f-7372-47cc-9066-2f2342f8545b" providerId="ADAL" clId="{44C21E36-3BCD-4ADC-9D67-FCED7E4BC508}" dt="2021-04-21T05:13:48.180" v="506"/>
        <pc:sldMkLst>
          <pc:docMk/>
          <pc:sldMk cId="1098190428" sldId="260"/>
        </pc:sldMkLst>
        <pc:spChg chg="add mod">
          <ac:chgData name="hanjae woong" userId="abfcd02f-7372-47cc-9066-2f2342f8545b" providerId="ADAL" clId="{44C21E36-3BCD-4ADC-9D67-FCED7E4BC508}" dt="2021-04-21T05:09:56.870" v="471"/>
          <ac:spMkLst>
            <pc:docMk/>
            <pc:sldMk cId="1098190428" sldId="260"/>
            <ac:spMk id="4" creationId="{258270D2-3D3A-44F1-BA74-55DDA4BDF9FB}"/>
          </ac:spMkLst>
        </pc:spChg>
        <pc:spChg chg="mod">
          <ac:chgData name="hanjae woong" userId="abfcd02f-7372-47cc-9066-2f2342f8545b" providerId="ADAL" clId="{44C21E36-3BCD-4ADC-9D67-FCED7E4BC508}" dt="2021-04-21T05:13:48.180" v="506"/>
          <ac:spMkLst>
            <pc:docMk/>
            <pc:sldMk cId="1098190428" sldId="260"/>
            <ac:spMk id="6" creationId="{3498B940-11C5-4F35-BB5F-50B2485A5A83}"/>
          </ac:spMkLst>
        </pc:spChg>
      </pc:sldChg>
      <pc:sldChg chg="addSp modSp add mod">
        <pc:chgData name="hanjae woong" userId="abfcd02f-7372-47cc-9066-2f2342f8545b" providerId="ADAL" clId="{44C21E36-3BCD-4ADC-9D67-FCED7E4BC508}" dt="2021-04-21T05:09:57.766" v="472"/>
        <pc:sldMkLst>
          <pc:docMk/>
          <pc:sldMk cId="2922878120" sldId="261"/>
        </pc:sldMkLst>
        <pc:spChg chg="add mod">
          <ac:chgData name="hanjae woong" userId="abfcd02f-7372-47cc-9066-2f2342f8545b" providerId="ADAL" clId="{44C21E36-3BCD-4ADC-9D67-FCED7E4BC508}" dt="2021-04-21T05:09:57.766" v="472"/>
          <ac:spMkLst>
            <pc:docMk/>
            <pc:sldMk cId="2922878120" sldId="261"/>
            <ac:spMk id="4" creationId="{D08407B1-3E24-421F-B123-95A8EC9F2C7F}"/>
          </ac:spMkLst>
        </pc:spChg>
        <pc:spChg chg="mod">
          <ac:chgData name="hanjae woong" userId="abfcd02f-7372-47cc-9066-2f2342f8545b" providerId="ADAL" clId="{44C21E36-3BCD-4ADC-9D67-FCED7E4BC508}" dt="2021-04-21T05:09:18.373" v="456" actId="11"/>
          <ac:spMkLst>
            <pc:docMk/>
            <pc:sldMk cId="2922878120" sldId="261"/>
            <ac:spMk id="6" creationId="{3498B940-11C5-4F35-BB5F-50B2485A5A83}"/>
          </ac:spMkLst>
        </pc:spChg>
      </pc:sldChg>
    </pc:docChg>
  </pc:docChgLst>
  <pc:docChgLst>
    <pc:chgData name="전우진" userId="cf5e7d6c-3eb0-497d-b375-3d93a5940e00" providerId="ADAL" clId="{0DA3F3EC-885D-4B68-B51A-89B47C808A4E}"/>
    <pc:docChg chg="undo custSel addSld delSld modSld">
      <pc:chgData name="전우진" userId="cf5e7d6c-3eb0-497d-b375-3d93a5940e00" providerId="ADAL" clId="{0DA3F3EC-885D-4B68-B51A-89B47C808A4E}" dt="2021-04-21T06:07:30.529" v="1192"/>
      <pc:docMkLst>
        <pc:docMk/>
      </pc:docMkLst>
      <pc:sldChg chg="modSp mod">
        <pc:chgData name="전우진" userId="cf5e7d6c-3eb0-497d-b375-3d93a5940e00" providerId="ADAL" clId="{0DA3F3EC-885D-4B68-B51A-89B47C808A4E}" dt="2021-04-21T05:40:05.301" v="913"/>
        <pc:sldMkLst>
          <pc:docMk/>
          <pc:sldMk cId="1976163603" sldId="257"/>
        </pc:sldMkLst>
        <pc:spChg chg="mod">
          <ac:chgData name="전우진" userId="cf5e7d6c-3eb0-497d-b375-3d93a5940e00" providerId="ADAL" clId="{0DA3F3EC-885D-4B68-B51A-89B47C808A4E}" dt="2021-04-21T05:38:45.717" v="686" actId="20577"/>
          <ac:spMkLst>
            <pc:docMk/>
            <pc:sldMk cId="1976163603" sldId="257"/>
            <ac:spMk id="6" creationId="{3498B940-11C5-4F35-BB5F-50B2485A5A83}"/>
          </ac:spMkLst>
        </pc:spChg>
        <pc:spChg chg="mod">
          <ac:chgData name="전우진" userId="cf5e7d6c-3eb0-497d-b375-3d93a5940e00" providerId="ADAL" clId="{0DA3F3EC-885D-4B68-B51A-89B47C808A4E}" dt="2021-04-21T05:40:05.301" v="913"/>
          <ac:spMkLst>
            <pc:docMk/>
            <pc:sldMk cId="1976163603" sldId="257"/>
            <ac:spMk id="7" creationId="{2ED9CD2B-5D3D-4AF5-81AE-D1F9AEB84093}"/>
          </ac:spMkLst>
        </pc:spChg>
      </pc:sldChg>
      <pc:sldChg chg="modSp mod">
        <pc:chgData name="전우진" userId="cf5e7d6c-3eb0-497d-b375-3d93a5940e00" providerId="ADAL" clId="{0DA3F3EC-885D-4B68-B51A-89B47C808A4E}" dt="2021-04-21T05:22:16.456" v="15"/>
        <pc:sldMkLst>
          <pc:docMk/>
          <pc:sldMk cId="1408097345" sldId="258"/>
        </pc:sldMkLst>
        <pc:spChg chg="mod">
          <ac:chgData name="전우진" userId="cf5e7d6c-3eb0-497d-b375-3d93a5940e00" providerId="ADAL" clId="{0DA3F3EC-885D-4B68-B51A-89B47C808A4E}" dt="2021-04-21T05:22:16.456" v="15"/>
          <ac:spMkLst>
            <pc:docMk/>
            <pc:sldMk cId="1408097345" sldId="258"/>
            <ac:spMk id="7" creationId="{E74A2960-168B-4140-88D2-1E6346581E33}"/>
          </ac:spMkLst>
        </pc:spChg>
      </pc:sldChg>
      <pc:sldChg chg="add del">
        <pc:chgData name="전우진" userId="cf5e7d6c-3eb0-497d-b375-3d93a5940e00" providerId="ADAL" clId="{0DA3F3EC-885D-4B68-B51A-89B47C808A4E}" dt="2021-04-21T06:07:30.529" v="1192"/>
        <pc:sldMkLst>
          <pc:docMk/>
          <pc:sldMk cId="1098190428" sldId="260"/>
        </pc:sldMkLst>
      </pc:sldChg>
      <pc:sldChg chg="addSp delSp modSp mod">
        <pc:chgData name="전우진" userId="cf5e7d6c-3eb0-497d-b375-3d93a5940e00" providerId="ADAL" clId="{0DA3F3EC-885D-4B68-B51A-89B47C808A4E}" dt="2021-04-21T06:02:46.792" v="1190"/>
        <pc:sldMkLst>
          <pc:docMk/>
          <pc:sldMk cId="2922878120" sldId="261"/>
        </pc:sldMkLst>
        <pc:spChg chg="del">
          <ac:chgData name="전우진" userId="cf5e7d6c-3eb0-497d-b375-3d93a5940e00" providerId="ADAL" clId="{0DA3F3EC-885D-4B68-B51A-89B47C808A4E}" dt="2021-04-21T05:53:00.977" v="914" actId="478"/>
          <ac:spMkLst>
            <pc:docMk/>
            <pc:sldMk cId="2922878120" sldId="261"/>
            <ac:spMk id="4" creationId="{D08407B1-3E24-421F-B123-95A8EC9F2C7F}"/>
          </ac:spMkLst>
        </pc:spChg>
        <pc:spChg chg="add mod">
          <ac:chgData name="전우진" userId="cf5e7d6c-3eb0-497d-b375-3d93a5940e00" providerId="ADAL" clId="{0DA3F3EC-885D-4B68-B51A-89B47C808A4E}" dt="2021-04-21T05:53:34.370" v="934" actId="15"/>
          <ac:spMkLst>
            <pc:docMk/>
            <pc:sldMk cId="2922878120" sldId="261"/>
            <ac:spMk id="5" creationId="{E2B852D6-8155-4DC2-AF6D-66A4E37E7EC6}"/>
          </ac:spMkLst>
        </pc:spChg>
        <pc:graphicFrameChg chg="add mod modGraphic">
          <ac:chgData name="전우진" userId="cf5e7d6c-3eb0-497d-b375-3d93a5940e00" providerId="ADAL" clId="{0DA3F3EC-885D-4B68-B51A-89B47C808A4E}" dt="2021-04-21T06:02:46.792" v="1190"/>
          <ac:graphicFrameMkLst>
            <pc:docMk/>
            <pc:sldMk cId="2922878120" sldId="261"/>
            <ac:graphicFrameMk id="3" creationId="{B5577738-A5F9-4130-AAA4-55C65DF8EFAF}"/>
          </ac:graphicFrameMkLst>
        </pc:graphicFrameChg>
      </pc:sldChg>
      <pc:sldChg chg="add">
        <pc:chgData name="전우진" userId="cf5e7d6c-3eb0-497d-b375-3d93a5940e00" providerId="ADAL" clId="{0DA3F3EC-885D-4B68-B51A-89B47C808A4E}" dt="2021-04-21T06:07:30.529" v="1192"/>
        <pc:sldMkLst>
          <pc:docMk/>
          <pc:sldMk cId="1549039758" sldId="262"/>
        </pc:sldMkLst>
      </pc:sldChg>
      <pc:sldChg chg="add">
        <pc:chgData name="전우진" userId="cf5e7d6c-3eb0-497d-b375-3d93a5940e00" providerId="ADAL" clId="{0DA3F3EC-885D-4B68-B51A-89B47C808A4E}" dt="2021-04-21T06:07:30.529" v="1192"/>
        <pc:sldMkLst>
          <pc:docMk/>
          <pc:sldMk cId="2678783107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55690-097D-4471-AA0F-F05ACF4D2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96CA27-D96B-4F4C-B0DC-45DD04E2D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8D888-C07B-49FC-B05B-C8B05D83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90B9-A396-40BB-997B-A965C9B3D00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F4483-6EC9-45F9-9CA4-8F001CD1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6BEB0-AE3B-4EC4-B38B-DDD2DB73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A217-E727-4C57-A02F-05DB49FBD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6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A6A8-4C73-4542-B740-35DC5F48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15DAA4-506C-4928-967D-C21E6883F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86408-2424-4EE1-B156-936D4CDF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90B9-A396-40BB-997B-A965C9B3D00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6288F-2074-40F9-8568-08B65FB3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14D62-9D28-4814-B879-7EED4911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A217-E727-4C57-A02F-05DB49FBD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8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4AB4D9-ED5D-4DBC-85F2-716D4FEB7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77F07B-40E5-487B-9FAF-AE79B135F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D47F4-1D37-4249-96EE-ACF13267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90B9-A396-40BB-997B-A965C9B3D00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A05E4-CADA-411C-AD2F-6F680AA6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3BBD4-BDD9-4A0B-B0BA-F94A9F89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A217-E727-4C57-A02F-05DB49FBD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0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98D29-7B20-4F31-8198-2C50F67E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EC3E7-194D-49B8-9649-43BEC46B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FF4FA-7032-4055-8386-6ECBFC99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90B9-A396-40BB-997B-A965C9B3D00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48229-5344-40D1-AA89-5BF5A064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A458DA-5F4D-4F28-9B8A-9504FEEF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A217-E727-4C57-A02F-05DB49FBD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0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9AA64-0369-4686-A6B5-5AFD00D6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C57C5-ED3E-452E-A582-BE6BBAD16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94B82-544F-4D1A-B1D5-FC6BD191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90B9-A396-40BB-997B-A965C9B3D00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53B7A-97CD-4554-B81B-11E80B3A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2A255-2AF9-4377-A290-E8461C7D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A217-E727-4C57-A02F-05DB49FBD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9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C3D35-5484-41BF-AE65-7BD848AD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2BA59-55DD-4A5A-8EC7-8F0827FF3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196FDE-00C7-4EF6-96F9-C355E7433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3A5EB9-4C5A-4FF8-A9A9-1D11BF1C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90B9-A396-40BB-997B-A965C9B3D00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A42C0-6699-40A3-BB62-BB7D9D0F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B75F8-B4D7-4350-A8CF-CB47D6FA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A217-E727-4C57-A02F-05DB49FBD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4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6566F-2900-40D6-8AF1-8B9A85F6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9456C-A96B-4E03-BF29-D86ED511D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6D6C26-91D9-43BC-B39A-2425678CE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D1D078-DDEC-4E68-858E-6B2A471E8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840CA4-C22E-46BE-897D-599046AB0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385362-F70A-468F-A8F4-EEA594F6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90B9-A396-40BB-997B-A965C9B3D00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F66710-E511-44D1-A4F2-5046A81E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1EDD05-EE8A-46F7-8FFC-3E0356CB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A217-E727-4C57-A02F-05DB49FBD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4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13209-3B59-46F6-8685-00166A61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578E61-4DB6-4911-9A92-D12FB66B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90B9-A396-40BB-997B-A965C9B3D00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5C99FA-0B25-4635-AAE1-4791E231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528EE1-F527-4D93-B748-E8849762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A217-E727-4C57-A02F-05DB49FBD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7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4E2DA1-7A64-469C-A272-07287C5D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90B9-A396-40BB-997B-A965C9B3D00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6965C7-9333-4868-A8BF-72BAE0CA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ABFC9E-8F04-4E35-9E65-C0D1C6D9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A217-E727-4C57-A02F-05DB49FBD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1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BD48C-AE89-4E39-B3E5-F8D62B3E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E1E3F-8DD1-48B6-8228-BB293443C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588142-7592-40AE-BDDC-719A516FB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91767E-45B3-4E46-9879-61F73A9E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90B9-A396-40BB-997B-A965C9B3D00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C333D-57D7-4836-B89E-1C4754DD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9DCC8-14DD-4731-9060-C0D5B2FA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A217-E727-4C57-A02F-05DB49FBD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9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3982C-5C34-4DB4-9C02-9258B6F7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954C5D-68D1-4EC5-AECE-7452B51AD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DC2602-34DE-4111-A630-0CC2C2859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4EFE8C-21E1-48C2-A38A-BE0109E7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90B9-A396-40BB-997B-A965C9B3D00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6DB4C2-47DE-4CEA-B397-AC8122B1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271B7D-8708-481A-BE0C-8720793F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A217-E727-4C57-A02F-05DB49FBD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43D1B2-D38E-461B-B3CD-99D4EC21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E5598-CDCF-46A2-84B8-94D1325D5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CE3EA-5BAB-4FE1-8D62-33814E4D1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F90B9-A396-40BB-997B-A965C9B3D00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3F83D-B82F-42F4-8B9A-BF34836E8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E2E91-E3FE-4A85-8AE2-9FDD87D5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BA217-E727-4C57-A02F-05DB49FBD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58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39587-06CD-44D4-8FCE-416D1ED11055}"/>
              </a:ext>
            </a:extLst>
          </p:cNvPr>
          <p:cNvSpPr txBox="1"/>
          <p:nvPr/>
        </p:nvSpPr>
        <p:spPr>
          <a:xfrm>
            <a:off x="8263156" y="5662569"/>
            <a:ext cx="3749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데이터 사이언스 </a:t>
            </a:r>
            <a:r>
              <a:rPr lang="en-US" altLang="ko-KR" dirty="0"/>
              <a:t>20510082 </a:t>
            </a:r>
            <a:r>
              <a:rPr lang="ko-KR" altLang="en-US" dirty="0"/>
              <a:t>전우진</a:t>
            </a:r>
            <a:endParaRPr lang="en-US" altLang="ko-KR" dirty="0"/>
          </a:p>
          <a:p>
            <a:pPr algn="r"/>
            <a:r>
              <a:rPr lang="ko-KR" altLang="en-US" dirty="0"/>
              <a:t>데이터 사이언스 </a:t>
            </a:r>
            <a:r>
              <a:rPr lang="en-US" altLang="ko-KR" dirty="0"/>
              <a:t>20510083 </a:t>
            </a:r>
            <a:r>
              <a:rPr lang="ko-KR" altLang="en-US" dirty="0"/>
              <a:t>한재웅</a:t>
            </a:r>
            <a:endParaRPr lang="en-US" altLang="ko-KR" dirty="0"/>
          </a:p>
          <a:p>
            <a:pPr algn="r"/>
            <a:r>
              <a:rPr lang="ko-KR" altLang="en-US" dirty="0"/>
              <a:t>데이터 사이언스 </a:t>
            </a:r>
            <a:r>
              <a:rPr lang="en-US" altLang="ko-KR" dirty="0"/>
              <a:t>21510032 </a:t>
            </a:r>
            <a:r>
              <a:rPr lang="ko-KR" altLang="en-US" dirty="0"/>
              <a:t>전병민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65D3C-02F2-4E96-9477-019217AEAE49}"/>
              </a:ext>
            </a:extLst>
          </p:cNvPr>
          <p:cNvSpPr txBox="1"/>
          <p:nvPr/>
        </p:nvSpPr>
        <p:spPr>
          <a:xfrm>
            <a:off x="1188441" y="2105637"/>
            <a:ext cx="981511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/>
              <a:t>넷플릭스</a:t>
            </a:r>
            <a:r>
              <a:rPr lang="ko-KR" altLang="en-US" sz="2800" dirty="0"/>
              <a:t> 데이터를 통한 리뷰 데이터 등록 서비스 제안</a:t>
            </a:r>
          </a:p>
        </p:txBody>
      </p:sp>
    </p:spTree>
    <p:extLst>
      <p:ext uri="{BB962C8B-B14F-4D97-AF65-F5344CB8AC3E}">
        <p14:creationId xmlns:p14="http://schemas.microsoft.com/office/powerpoint/2010/main" val="45230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56FD390-72CF-4C4E-B71D-6C87340F86C7}"/>
              </a:ext>
            </a:extLst>
          </p:cNvPr>
          <p:cNvSpPr/>
          <p:nvPr/>
        </p:nvSpPr>
        <p:spPr>
          <a:xfrm>
            <a:off x="662729" y="860142"/>
            <a:ext cx="2583809" cy="58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420C8-07F9-4094-9350-4CD332A7FAF2}"/>
              </a:ext>
            </a:extLst>
          </p:cNvPr>
          <p:cNvSpPr txBox="1"/>
          <p:nvPr/>
        </p:nvSpPr>
        <p:spPr>
          <a:xfrm>
            <a:off x="620785" y="427839"/>
            <a:ext cx="266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Table of Contents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A2960-168B-4140-88D2-1E6346581E33}"/>
              </a:ext>
            </a:extLst>
          </p:cNvPr>
          <p:cNvSpPr txBox="1"/>
          <p:nvPr/>
        </p:nvSpPr>
        <p:spPr>
          <a:xfrm>
            <a:off x="662729" y="1325461"/>
            <a:ext cx="3338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주제 및 선정 이유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데이터베이스 구성방법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데이터베이스 구성요소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향후 일정</a:t>
            </a:r>
          </a:p>
        </p:txBody>
      </p:sp>
    </p:spTree>
    <p:extLst>
      <p:ext uri="{BB962C8B-B14F-4D97-AF65-F5344CB8AC3E}">
        <p14:creationId xmlns:p14="http://schemas.microsoft.com/office/powerpoint/2010/main" val="140809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3200" dirty="0"/>
              <a:t>주제 및 선정 이유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3750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선정 이유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Covid-19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넷플릭스나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왓챠같은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OTT (Over-the-top)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서비스의 소비가 급증함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상황에서 컨텐츠 소비자에게 어떤 컨텐츠를 소비할지 영향을 주는 컨텐츠에 대한 리뷰의 중요성도 높아질 것임을 알 수 있음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넷플릭스나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왓챠에서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제공하는 컨텐츠의 리뷰를 고객들이 등록하거나 확인할 수 있는 직접적인 서비스는 부족함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OTT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중 인기순위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위인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넷플릭스에서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제공하는 컨텐츠에 대해 소비자들이 직접 등록할 수 있는 서비스를 위한 데이터베이스 구축</a:t>
            </a:r>
          </a:p>
        </p:txBody>
      </p:sp>
    </p:spTree>
    <p:extLst>
      <p:ext uri="{BB962C8B-B14F-4D97-AF65-F5344CB8AC3E}">
        <p14:creationId xmlns:p14="http://schemas.microsoft.com/office/powerpoint/2010/main" val="197616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ko-KR" altLang="en-US" sz="3200" dirty="0"/>
              <a:t>데이터베이스 구성방법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046E2-4EE3-4542-8C55-6B367345B350}"/>
              </a:ext>
            </a:extLst>
          </p:cNvPr>
          <p:cNvSpPr txBox="1"/>
          <p:nvPr/>
        </p:nvSpPr>
        <p:spPr>
          <a:xfrm>
            <a:off x="276837" y="1266738"/>
            <a:ext cx="9219501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1.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(1)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42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ko-KR" altLang="en-US" sz="3200" dirty="0"/>
              <a:t>데이터베이스 구성요소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270D2-3D3A-44F1-BA74-55DDA4BDF9FB}"/>
              </a:ext>
            </a:extLst>
          </p:cNvPr>
          <p:cNvSpPr txBox="1"/>
          <p:nvPr/>
        </p:nvSpPr>
        <p:spPr>
          <a:xfrm>
            <a:off x="276837" y="1266738"/>
            <a:ext cx="9219501" cy="3374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데이터베이스 구성 설계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개념적 설계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개체 간의 관계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400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D0050A68-2663-467E-85A6-05C9D28DA0D0}"/>
              </a:ext>
            </a:extLst>
          </p:cNvPr>
          <p:cNvGraphicFramePr>
            <a:graphicFrameLocks noGrp="1"/>
          </p:cNvGraphicFramePr>
          <p:nvPr/>
        </p:nvGraphicFramePr>
        <p:xfrm>
          <a:off x="1133446" y="2120628"/>
          <a:ext cx="8681673" cy="1676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52513">
                  <a:extLst>
                    <a:ext uri="{9D8B030D-6E8A-4147-A177-3AD203B41FA5}">
                      <a16:colId xmlns:a16="http://schemas.microsoft.com/office/drawing/2014/main" val="602838030"/>
                    </a:ext>
                  </a:extLst>
                </a:gridCol>
                <a:gridCol w="7529160">
                  <a:extLst>
                    <a:ext uri="{9D8B030D-6E8A-4147-A177-3AD203B41FA5}">
                      <a16:colId xmlns:a16="http://schemas.microsoft.com/office/drawing/2014/main" val="2816219183"/>
                    </a:ext>
                  </a:extLst>
                </a:gridCol>
              </a:tblGrid>
              <a:tr h="330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속성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603746"/>
                  </a:ext>
                </a:extLst>
              </a:tr>
              <a:tr h="330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/>
                        <a:t>회원 </a:t>
                      </a:r>
                      <a:r>
                        <a:rPr lang="en-US" altLang="ko-KR" sz="1600" u="sng" dirty="0"/>
                        <a:t>ID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성별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나이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656"/>
                  </a:ext>
                </a:extLst>
              </a:tr>
              <a:tr h="330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컨텐츠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/>
                        <a:t>컨텐츠 제목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개봉 일자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영상물 등급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30656"/>
                  </a:ext>
                </a:extLst>
              </a:tr>
              <a:tr h="330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리뷰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/>
                        <a:t>리뷰번호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컨텐츠 제목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회원 </a:t>
                      </a:r>
                      <a:r>
                        <a:rPr lang="en-US" altLang="ko-KR" sz="1600" dirty="0"/>
                        <a:t>ID, </a:t>
                      </a:r>
                      <a:r>
                        <a:rPr lang="ko-KR" altLang="en-US" sz="1600" dirty="0"/>
                        <a:t>글 제목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글 내용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작성 일자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별점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77413"/>
                  </a:ext>
                </a:extLst>
              </a:tr>
              <a:tr h="330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댓글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/>
                        <a:t>댓글번호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리뷰번호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회원 </a:t>
                      </a:r>
                      <a:r>
                        <a:rPr lang="en-US" altLang="ko-KR" sz="1600" dirty="0"/>
                        <a:t>ID, </a:t>
                      </a:r>
                      <a:r>
                        <a:rPr lang="ko-KR" altLang="en-US" sz="1600" dirty="0"/>
                        <a:t>댓글내용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899798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B989BAE3-BB9C-4F56-8064-2CD2AD27FA21}"/>
              </a:ext>
            </a:extLst>
          </p:cNvPr>
          <p:cNvGraphicFramePr>
            <a:graphicFrameLocks noGrp="1"/>
          </p:cNvGraphicFramePr>
          <p:nvPr/>
        </p:nvGraphicFramePr>
        <p:xfrm>
          <a:off x="1133446" y="4428998"/>
          <a:ext cx="8681673" cy="1341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52513">
                  <a:extLst>
                    <a:ext uri="{9D8B030D-6E8A-4147-A177-3AD203B41FA5}">
                      <a16:colId xmlns:a16="http://schemas.microsoft.com/office/drawing/2014/main" val="602838030"/>
                    </a:ext>
                  </a:extLst>
                </a:gridCol>
                <a:gridCol w="3764580">
                  <a:extLst>
                    <a:ext uri="{9D8B030D-6E8A-4147-A177-3AD203B41FA5}">
                      <a16:colId xmlns:a16="http://schemas.microsoft.com/office/drawing/2014/main" val="2816219183"/>
                    </a:ext>
                  </a:extLst>
                </a:gridCol>
                <a:gridCol w="3764580">
                  <a:extLst>
                    <a:ext uri="{9D8B030D-6E8A-4147-A177-3AD203B41FA5}">
                      <a16:colId xmlns:a16="http://schemas.microsoft.com/office/drawing/2014/main" val="28553498"/>
                    </a:ext>
                  </a:extLst>
                </a:gridCol>
              </a:tblGrid>
              <a:tr h="330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관계에 참여하는 개체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관계 유형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603746"/>
                  </a:ext>
                </a:extLst>
              </a:tr>
              <a:tr h="330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선택</a:t>
                      </a:r>
                      <a:r>
                        <a:rPr lang="en-US" altLang="ko-KR" sz="1600" dirty="0"/>
                        <a:t>), </a:t>
                      </a:r>
                      <a:r>
                        <a:rPr lang="ko-KR" altLang="en-US" sz="1600" dirty="0"/>
                        <a:t>컨텐츠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필수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1:N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656"/>
                  </a:ext>
                </a:extLst>
              </a:tr>
              <a:tr h="330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선택</a:t>
                      </a:r>
                      <a:r>
                        <a:rPr lang="en-US" altLang="ko-KR" sz="1600" dirty="0"/>
                        <a:t>), </a:t>
                      </a:r>
                      <a:r>
                        <a:rPr lang="ko-KR" altLang="en-US" sz="1600" dirty="0"/>
                        <a:t>리뷰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필수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1:N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30656"/>
                  </a:ext>
                </a:extLst>
              </a:tr>
              <a:tr h="330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댓글 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선택</a:t>
                      </a:r>
                      <a:r>
                        <a:rPr lang="en-US" altLang="ko-KR" sz="1600" dirty="0"/>
                        <a:t>), </a:t>
                      </a:r>
                      <a:r>
                        <a:rPr lang="ko-KR" altLang="en-US" sz="1600" dirty="0"/>
                        <a:t>댓글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필수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1:N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77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19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ko-KR" altLang="en-US" sz="3200" dirty="0"/>
              <a:t>데이터베이스 구성요소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270D2-3D3A-44F1-BA74-55DDA4BDF9FB}"/>
              </a:ext>
            </a:extLst>
          </p:cNvPr>
          <p:cNvSpPr txBox="1"/>
          <p:nvPr/>
        </p:nvSpPr>
        <p:spPr>
          <a:xfrm>
            <a:off x="276837" y="1266738"/>
            <a:ext cx="9219501" cy="1758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데이터베이스 구성 설계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개념적 스키마</a:t>
            </a:r>
            <a:r>
              <a:rPr lang="en-US" altLang="ko-KR" sz="1400" dirty="0"/>
              <a:t>(E-R</a:t>
            </a:r>
            <a:r>
              <a:rPr lang="ko-KR" altLang="en-US" sz="1400" dirty="0"/>
              <a:t>다이어그램</a:t>
            </a:r>
            <a:r>
              <a:rPr lang="en-US" altLang="ko-KR" sz="1400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B8F51C-0B01-41AC-92A3-D2D4748655B6}"/>
              </a:ext>
            </a:extLst>
          </p:cNvPr>
          <p:cNvSpPr/>
          <p:nvPr/>
        </p:nvSpPr>
        <p:spPr>
          <a:xfrm>
            <a:off x="5180202" y="3373798"/>
            <a:ext cx="1216404" cy="4585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71FCBD5-80B0-4592-BA5D-F1928625F786}"/>
              </a:ext>
            </a:extLst>
          </p:cNvPr>
          <p:cNvSpPr/>
          <p:nvPr/>
        </p:nvSpPr>
        <p:spPr>
          <a:xfrm>
            <a:off x="3556933" y="2335641"/>
            <a:ext cx="1057013" cy="5368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u="sng" dirty="0"/>
              <a:t>회원 </a:t>
            </a:r>
            <a:r>
              <a:rPr lang="en-US" altLang="ko-KR" sz="1100" u="sng" dirty="0"/>
              <a:t>ID</a:t>
            </a:r>
            <a:endParaRPr lang="ko-KR" altLang="en-US" sz="1100" u="sng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3653C35-B2B4-44EB-B5CF-43396AE4C3D2}"/>
              </a:ext>
            </a:extLst>
          </p:cNvPr>
          <p:cNvSpPr/>
          <p:nvPr/>
        </p:nvSpPr>
        <p:spPr>
          <a:xfrm>
            <a:off x="4731391" y="2335640"/>
            <a:ext cx="1057013" cy="5368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나이</a:t>
            </a:r>
            <a:endParaRPr lang="ko-KR" altLang="en-US" sz="11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CC5E9FC-6B94-4542-8399-D392B46F09BA}"/>
              </a:ext>
            </a:extLst>
          </p:cNvPr>
          <p:cNvSpPr/>
          <p:nvPr/>
        </p:nvSpPr>
        <p:spPr>
          <a:xfrm>
            <a:off x="5905849" y="2335639"/>
            <a:ext cx="1057013" cy="5368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성별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D419022-910E-47EF-84E0-8B9D70A8C610}"/>
              </a:ext>
            </a:extLst>
          </p:cNvPr>
          <p:cNvSpPr/>
          <p:nvPr/>
        </p:nvSpPr>
        <p:spPr>
          <a:xfrm>
            <a:off x="7080307" y="2335639"/>
            <a:ext cx="1057013" cy="5368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비밀번호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AFFF3A-ADF9-4C95-B559-EC34D110FD22}"/>
              </a:ext>
            </a:extLst>
          </p:cNvPr>
          <p:cNvCxnSpPr>
            <a:stCxn id="8" idx="4"/>
            <a:endCxn id="5" idx="0"/>
          </p:cNvCxnSpPr>
          <p:nvPr/>
        </p:nvCxnSpPr>
        <p:spPr>
          <a:xfrm>
            <a:off x="4085440" y="2872536"/>
            <a:ext cx="1702964" cy="501262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750739F-5C0C-49C1-BF29-CCE2B63360D7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5259898" y="2872535"/>
            <a:ext cx="528506" cy="501263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1DEC3B0-D27B-458F-9D36-6BA1F3851443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5788404" y="2872534"/>
            <a:ext cx="645952" cy="501264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730A60-B1EE-47E5-91EC-D403B40C9CFA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 flipH="1">
            <a:off x="5788404" y="2872534"/>
            <a:ext cx="1820410" cy="501264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EBA929C-9B24-40FA-9833-41D72391C7B2}"/>
              </a:ext>
            </a:extLst>
          </p:cNvPr>
          <p:cNvCxnSpPr>
            <a:cxnSpLocks/>
            <a:stCxn id="26" idx="1"/>
            <a:endCxn id="5" idx="3"/>
          </p:cNvCxnSpPr>
          <p:nvPr/>
        </p:nvCxnSpPr>
        <p:spPr>
          <a:xfrm flipH="1">
            <a:off x="6396606" y="3601013"/>
            <a:ext cx="1174458" cy="207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FE49EE48-7618-43DB-82D4-CCD6B53A8DF0}"/>
              </a:ext>
            </a:extLst>
          </p:cNvPr>
          <p:cNvSpPr/>
          <p:nvPr/>
        </p:nvSpPr>
        <p:spPr>
          <a:xfrm>
            <a:off x="7571064" y="3291333"/>
            <a:ext cx="1057013" cy="619360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2B71E0-48A0-4C1C-91FD-91B490896255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>
            <a:off x="8628077" y="3601013"/>
            <a:ext cx="528506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E780AA-FE0B-4211-ADAB-F5131814EB1B}"/>
              </a:ext>
            </a:extLst>
          </p:cNvPr>
          <p:cNvSpPr/>
          <p:nvPr/>
        </p:nvSpPr>
        <p:spPr>
          <a:xfrm>
            <a:off x="9156583" y="3371720"/>
            <a:ext cx="1216404" cy="4585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컨텐츠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67D9230-AE76-44B3-A91F-7943423C4ECF}"/>
              </a:ext>
            </a:extLst>
          </p:cNvPr>
          <p:cNvSpPr/>
          <p:nvPr/>
        </p:nvSpPr>
        <p:spPr>
          <a:xfrm>
            <a:off x="10821797" y="2754437"/>
            <a:ext cx="1057013" cy="5368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u="sng" dirty="0"/>
              <a:t>컨텐츠 제목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7D8F936-D480-4DD1-B646-8E4B1259E271}"/>
              </a:ext>
            </a:extLst>
          </p:cNvPr>
          <p:cNvSpPr/>
          <p:nvPr/>
        </p:nvSpPr>
        <p:spPr>
          <a:xfrm>
            <a:off x="10863743" y="3332565"/>
            <a:ext cx="1057013" cy="5368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개봉일자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4466ED6-BB1F-4E45-8180-3B5094BAE720}"/>
              </a:ext>
            </a:extLst>
          </p:cNvPr>
          <p:cNvSpPr/>
          <p:nvPr/>
        </p:nvSpPr>
        <p:spPr>
          <a:xfrm>
            <a:off x="10863743" y="3910693"/>
            <a:ext cx="1057013" cy="5368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영상물 등급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DD18378-77AF-4853-9338-16F28130322B}"/>
              </a:ext>
            </a:extLst>
          </p:cNvPr>
          <p:cNvCxnSpPr>
            <a:cxnSpLocks/>
            <a:stCxn id="33" idx="2"/>
            <a:endCxn id="29" idx="3"/>
          </p:cNvCxnSpPr>
          <p:nvPr/>
        </p:nvCxnSpPr>
        <p:spPr>
          <a:xfrm flipH="1">
            <a:off x="10372987" y="3022885"/>
            <a:ext cx="448810" cy="57812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782BFBD-1640-415C-8CD5-FC604F47E288}"/>
              </a:ext>
            </a:extLst>
          </p:cNvPr>
          <p:cNvCxnSpPr>
            <a:cxnSpLocks/>
            <a:stCxn id="34" idx="2"/>
            <a:endCxn id="29" idx="3"/>
          </p:cNvCxnSpPr>
          <p:nvPr/>
        </p:nvCxnSpPr>
        <p:spPr>
          <a:xfrm flipH="1">
            <a:off x="10372987" y="3601013"/>
            <a:ext cx="490756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C66787B-B978-4957-8620-1747F473E9F4}"/>
              </a:ext>
            </a:extLst>
          </p:cNvPr>
          <p:cNvCxnSpPr>
            <a:cxnSpLocks/>
            <a:stCxn id="35" idx="2"/>
            <a:endCxn id="29" idx="3"/>
          </p:cNvCxnSpPr>
          <p:nvPr/>
        </p:nvCxnSpPr>
        <p:spPr>
          <a:xfrm flipH="1" flipV="1">
            <a:off x="10372987" y="3601013"/>
            <a:ext cx="490756" cy="57812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7F18B28A-5BF7-4E1E-B3BF-395902AC708E}"/>
              </a:ext>
            </a:extLst>
          </p:cNvPr>
          <p:cNvSpPr/>
          <p:nvPr/>
        </p:nvSpPr>
        <p:spPr>
          <a:xfrm>
            <a:off x="5259897" y="4114587"/>
            <a:ext cx="1057013" cy="619360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작성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0A69F0F-82D3-4FD3-BB1E-ACC2A2872E4A}"/>
              </a:ext>
            </a:extLst>
          </p:cNvPr>
          <p:cNvCxnSpPr>
            <a:cxnSpLocks/>
            <a:stCxn id="48" idx="0"/>
            <a:endCxn id="5" idx="2"/>
          </p:cNvCxnSpPr>
          <p:nvPr/>
        </p:nvCxnSpPr>
        <p:spPr>
          <a:xfrm flipV="1">
            <a:off x="5788404" y="3832384"/>
            <a:ext cx="0" cy="282203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AA535F8-93B6-47AC-83A6-3B66096DD4E7}"/>
              </a:ext>
            </a:extLst>
          </p:cNvPr>
          <p:cNvCxnSpPr>
            <a:cxnSpLocks/>
            <a:stCxn id="48" idx="2"/>
            <a:endCxn id="56" idx="0"/>
          </p:cNvCxnSpPr>
          <p:nvPr/>
        </p:nvCxnSpPr>
        <p:spPr>
          <a:xfrm flipH="1">
            <a:off x="5788403" y="4733947"/>
            <a:ext cx="1" cy="291117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DD773DF-A500-4154-B5FD-EC0F80A86644}"/>
              </a:ext>
            </a:extLst>
          </p:cNvPr>
          <p:cNvSpPr/>
          <p:nvPr/>
        </p:nvSpPr>
        <p:spPr>
          <a:xfrm>
            <a:off x="5180201" y="5025064"/>
            <a:ext cx="1216404" cy="4585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36E3B1E-129E-40DB-949F-B7462DD7360D}"/>
              </a:ext>
            </a:extLst>
          </p:cNvPr>
          <p:cNvSpPr/>
          <p:nvPr/>
        </p:nvSpPr>
        <p:spPr>
          <a:xfrm>
            <a:off x="636166" y="6013530"/>
            <a:ext cx="1057013" cy="5368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u="sng" dirty="0"/>
              <a:t>리뷰번호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CA8EC91-7E56-4A0B-9923-1094B37A5408}"/>
              </a:ext>
            </a:extLst>
          </p:cNvPr>
          <p:cNvSpPr/>
          <p:nvPr/>
        </p:nvSpPr>
        <p:spPr>
          <a:xfrm>
            <a:off x="2170885" y="6013530"/>
            <a:ext cx="1057013" cy="5368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컨텐츠 제목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2BB54C8-42DD-47C8-A8DC-B94F6838F4D6}"/>
              </a:ext>
            </a:extLst>
          </p:cNvPr>
          <p:cNvSpPr/>
          <p:nvPr/>
        </p:nvSpPr>
        <p:spPr>
          <a:xfrm>
            <a:off x="3705604" y="6013530"/>
            <a:ext cx="1057013" cy="5368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 </a:t>
            </a:r>
            <a:r>
              <a:rPr lang="en-US" altLang="ko-KR" sz="1100" dirty="0"/>
              <a:t>ID</a:t>
            </a:r>
            <a:endParaRPr lang="ko-KR" altLang="en-US" sz="11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767C6E9-FBFA-4B76-933A-C4D1D5765E44}"/>
              </a:ext>
            </a:extLst>
          </p:cNvPr>
          <p:cNvSpPr/>
          <p:nvPr/>
        </p:nvSpPr>
        <p:spPr>
          <a:xfrm>
            <a:off x="5240323" y="6013530"/>
            <a:ext cx="1057013" cy="5368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글 제목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87E9D02-FD40-48CA-A301-EF04E7DD84EC}"/>
              </a:ext>
            </a:extLst>
          </p:cNvPr>
          <p:cNvSpPr/>
          <p:nvPr/>
        </p:nvSpPr>
        <p:spPr>
          <a:xfrm>
            <a:off x="6775042" y="6013530"/>
            <a:ext cx="1057013" cy="5368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글 내용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D6B1654-618A-4206-A16D-1B05836479DA}"/>
              </a:ext>
            </a:extLst>
          </p:cNvPr>
          <p:cNvSpPr/>
          <p:nvPr/>
        </p:nvSpPr>
        <p:spPr>
          <a:xfrm>
            <a:off x="8309761" y="6013530"/>
            <a:ext cx="1057013" cy="5368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작성일자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9DA5D99-AF30-434E-99C8-500EA67D9A80}"/>
              </a:ext>
            </a:extLst>
          </p:cNvPr>
          <p:cNvSpPr/>
          <p:nvPr/>
        </p:nvSpPr>
        <p:spPr>
          <a:xfrm>
            <a:off x="9844480" y="6013530"/>
            <a:ext cx="1057013" cy="5368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별점</a:t>
            </a:r>
            <a:endParaRPr lang="ko-KR" altLang="en-US" sz="1100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5BF4A2F-6C00-4DB4-B668-9C6AF8DD4CE5}"/>
              </a:ext>
            </a:extLst>
          </p:cNvPr>
          <p:cNvCxnSpPr>
            <a:cxnSpLocks/>
            <a:stCxn id="59" idx="0"/>
            <a:endCxn id="56" idx="2"/>
          </p:cNvCxnSpPr>
          <p:nvPr/>
        </p:nvCxnSpPr>
        <p:spPr>
          <a:xfrm flipV="1">
            <a:off x="1164673" y="5483650"/>
            <a:ext cx="4623730" cy="52988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2F3FE02-6B39-480E-861D-3A1D843E31F5}"/>
              </a:ext>
            </a:extLst>
          </p:cNvPr>
          <p:cNvCxnSpPr>
            <a:cxnSpLocks/>
            <a:stCxn id="60" idx="0"/>
            <a:endCxn id="56" idx="2"/>
          </p:cNvCxnSpPr>
          <p:nvPr/>
        </p:nvCxnSpPr>
        <p:spPr>
          <a:xfrm flipV="1">
            <a:off x="2699392" y="5483650"/>
            <a:ext cx="3089011" cy="52988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0473EC2-110B-4F63-B21E-26734D45C5A1}"/>
              </a:ext>
            </a:extLst>
          </p:cNvPr>
          <p:cNvCxnSpPr>
            <a:cxnSpLocks/>
            <a:stCxn id="61" idx="0"/>
            <a:endCxn id="56" idx="2"/>
          </p:cNvCxnSpPr>
          <p:nvPr/>
        </p:nvCxnSpPr>
        <p:spPr>
          <a:xfrm flipV="1">
            <a:off x="4234111" y="5483650"/>
            <a:ext cx="1554292" cy="52988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E40F6F0-B1B0-4302-886E-27B8B894D7F5}"/>
              </a:ext>
            </a:extLst>
          </p:cNvPr>
          <p:cNvCxnSpPr>
            <a:cxnSpLocks/>
            <a:stCxn id="62" idx="0"/>
            <a:endCxn id="56" idx="2"/>
          </p:cNvCxnSpPr>
          <p:nvPr/>
        </p:nvCxnSpPr>
        <p:spPr>
          <a:xfrm flipV="1">
            <a:off x="5768830" y="5483650"/>
            <a:ext cx="19573" cy="52988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D13A6D3-C8F0-4335-99D3-1B820F5B606C}"/>
              </a:ext>
            </a:extLst>
          </p:cNvPr>
          <p:cNvCxnSpPr>
            <a:cxnSpLocks/>
            <a:stCxn id="63" idx="0"/>
            <a:endCxn id="56" idx="2"/>
          </p:cNvCxnSpPr>
          <p:nvPr/>
        </p:nvCxnSpPr>
        <p:spPr>
          <a:xfrm flipH="1" flipV="1">
            <a:off x="5788403" y="5483650"/>
            <a:ext cx="1515146" cy="52988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4B5966C-264D-4021-9F97-5699960BC4D3}"/>
              </a:ext>
            </a:extLst>
          </p:cNvPr>
          <p:cNvCxnSpPr>
            <a:cxnSpLocks/>
            <a:stCxn id="64" idx="0"/>
            <a:endCxn id="56" idx="2"/>
          </p:cNvCxnSpPr>
          <p:nvPr/>
        </p:nvCxnSpPr>
        <p:spPr>
          <a:xfrm flipH="1" flipV="1">
            <a:off x="5788403" y="5483650"/>
            <a:ext cx="3049865" cy="52988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BD8041B-3801-46DE-9DDA-FCD3BC54E6F4}"/>
              </a:ext>
            </a:extLst>
          </p:cNvPr>
          <p:cNvCxnSpPr>
            <a:cxnSpLocks/>
            <a:stCxn id="65" idx="0"/>
            <a:endCxn id="56" idx="2"/>
          </p:cNvCxnSpPr>
          <p:nvPr/>
        </p:nvCxnSpPr>
        <p:spPr>
          <a:xfrm flipH="1" flipV="1">
            <a:off x="5788403" y="5483650"/>
            <a:ext cx="4584584" cy="52988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9" name="다이아몬드 138">
            <a:extLst>
              <a:ext uri="{FF2B5EF4-FFF2-40B4-BE49-F238E27FC236}">
                <a16:creationId xmlns:a16="http://schemas.microsoft.com/office/drawing/2014/main" id="{34AB68DD-BCD5-40BE-83E4-56C00B15A295}"/>
              </a:ext>
            </a:extLst>
          </p:cNvPr>
          <p:cNvSpPr/>
          <p:nvPr/>
        </p:nvSpPr>
        <p:spPr>
          <a:xfrm>
            <a:off x="3460459" y="3307774"/>
            <a:ext cx="1057013" cy="619360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댓글달기</a:t>
            </a:r>
            <a:endParaRPr lang="ko-KR" altLang="en-US" sz="1100" dirty="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61955B28-8724-48CC-9473-7695813900DF}"/>
              </a:ext>
            </a:extLst>
          </p:cNvPr>
          <p:cNvCxnSpPr>
            <a:cxnSpLocks/>
            <a:stCxn id="139" idx="3"/>
            <a:endCxn id="5" idx="1"/>
          </p:cNvCxnSpPr>
          <p:nvPr/>
        </p:nvCxnSpPr>
        <p:spPr>
          <a:xfrm flipV="1">
            <a:off x="4517472" y="3603091"/>
            <a:ext cx="662730" cy="14363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C350980-DEE0-454B-A93B-5DE14F20B27E}"/>
              </a:ext>
            </a:extLst>
          </p:cNvPr>
          <p:cNvSpPr/>
          <p:nvPr/>
        </p:nvSpPr>
        <p:spPr>
          <a:xfrm>
            <a:off x="1953237" y="3388161"/>
            <a:ext cx="1216404" cy="4585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55836B5A-7956-4760-84C6-72A997F028E4}"/>
              </a:ext>
            </a:extLst>
          </p:cNvPr>
          <p:cNvCxnSpPr>
            <a:cxnSpLocks/>
            <a:stCxn id="144" idx="3"/>
            <a:endCxn id="139" idx="1"/>
          </p:cNvCxnSpPr>
          <p:nvPr/>
        </p:nvCxnSpPr>
        <p:spPr>
          <a:xfrm>
            <a:off x="3169641" y="3617454"/>
            <a:ext cx="290818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:a16="http://schemas.microsoft.com/office/drawing/2014/main" id="{145DDF32-B66D-4704-9C39-EA68106C35FC}"/>
              </a:ext>
            </a:extLst>
          </p:cNvPr>
          <p:cNvSpPr/>
          <p:nvPr/>
        </p:nvSpPr>
        <p:spPr>
          <a:xfrm>
            <a:off x="389860" y="2426552"/>
            <a:ext cx="1057013" cy="5368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u="sng" dirty="0"/>
              <a:t>댓글번호</a:t>
            </a: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EE87720-A496-47D7-8AA1-4BF7B4BD66DA}"/>
              </a:ext>
            </a:extLst>
          </p:cNvPr>
          <p:cNvSpPr/>
          <p:nvPr/>
        </p:nvSpPr>
        <p:spPr>
          <a:xfrm>
            <a:off x="408268" y="3065533"/>
            <a:ext cx="1057013" cy="5368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리뷰번호</a:t>
            </a: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F48E0B0-CBD4-426F-8C29-DFC058DFBF02}"/>
              </a:ext>
            </a:extLst>
          </p:cNvPr>
          <p:cNvSpPr/>
          <p:nvPr/>
        </p:nvSpPr>
        <p:spPr>
          <a:xfrm>
            <a:off x="408267" y="3704514"/>
            <a:ext cx="1057013" cy="5368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 </a:t>
            </a:r>
            <a:r>
              <a:rPr lang="en-US" altLang="ko-KR" sz="1100" dirty="0"/>
              <a:t>ID</a:t>
            </a:r>
            <a:endParaRPr lang="ko-KR" altLang="en-US" sz="1100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C9B84A16-8832-418C-8524-E2202904901D}"/>
              </a:ext>
            </a:extLst>
          </p:cNvPr>
          <p:cNvSpPr/>
          <p:nvPr/>
        </p:nvSpPr>
        <p:spPr>
          <a:xfrm>
            <a:off x="412461" y="4343496"/>
            <a:ext cx="1057013" cy="5368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댓글내용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F18373BE-8768-42BC-9364-F6C2F7AFE3C8}"/>
              </a:ext>
            </a:extLst>
          </p:cNvPr>
          <p:cNvCxnSpPr>
            <a:cxnSpLocks/>
            <a:stCxn id="154" idx="6"/>
            <a:endCxn id="144" idx="1"/>
          </p:cNvCxnSpPr>
          <p:nvPr/>
        </p:nvCxnSpPr>
        <p:spPr>
          <a:xfrm>
            <a:off x="1446873" y="2695000"/>
            <a:ext cx="506364" cy="922454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A6E87E66-F18D-444B-8D9C-69535F5291B4}"/>
              </a:ext>
            </a:extLst>
          </p:cNvPr>
          <p:cNvCxnSpPr>
            <a:cxnSpLocks/>
            <a:stCxn id="155" idx="6"/>
            <a:endCxn id="144" idx="1"/>
          </p:cNvCxnSpPr>
          <p:nvPr/>
        </p:nvCxnSpPr>
        <p:spPr>
          <a:xfrm>
            <a:off x="1465281" y="3333981"/>
            <a:ext cx="487956" cy="283473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B4468CF6-B489-48AE-9BC2-735D17C51CBD}"/>
              </a:ext>
            </a:extLst>
          </p:cNvPr>
          <p:cNvCxnSpPr>
            <a:cxnSpLocks/>
            <a:stCxn id="156" idx="6"/>
            <a:endCxn id="144" idx="1"/>
          </p:cNvCxnSpPr>
          <p:nvPr/>
        </p:nvCxnSpPr>
        <p:spPr>
          <a:xfrm flipV="1">
            <a:off x="1465280" y="3617454"/>
            <a:ext cx="487957" cy="35550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9B81FE58-D626-4416-AE91-383027EC38BC}"/>
              </a:ext>
            </a:extLst>
          </p:cNvPr>
          <p:cNvCxnSpPr>
            <a:cxnSpLocks/>
            <a:stCxn id="157" idx="6"/>
            <a:endCxn id="144" idx="1"/>
          </p:cNvCxnSpPr>
          <p:nvPr/>
        </p:nvCxnSpPr>
        <p:spPr>
          <a:xfrm flipV="1">
            <a:off x="1469474" y="3617454"/>
            <a:ext cx="483763" cy="99449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03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ko-KR" altLang="en-US" sz="3200" dirty="0"/>
              <a:t>데이터베이스 구성요소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270D2-3D3A-44F1-BA74-55DDA4BDF9FB}"/>
              </a:ext>
            </a:extLst>
          </p:cNvPr>
          <p:cNvSpPr txBox="1"/>
          <p:nvPr/>
        </p:nvSpPr>
        <p:spPr>
          <a:xfrm>
            <a:off x="276837" y="1266738"/>
            <a:ext cx="9219501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데이터베이스 구성 설계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논리적 설계</a:t>
            </a:r>
            <a:endParaRPr lang="en-US" altLang="ko-KR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719D56E-310C-4EDF-AFA4-200467BA8A0A}"/>
              </a:ext>
            </a:extLst>
          </p:cNvPr>
          <p:cNvSpPr/>
          <p:nvPr/>
        </p:nvSpPr>
        <p:spPr>
          <a:xfrm>
            <a:off x="1665216" y="2258063"/>
            <a:ext cx="938168" cy="3677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 </a:t>
            </a:r>
            <a:r>
              <a:rPr lang="en-US" altLang="ko-KR" sz="1100" dirty="0"/>
              <a:t>ID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0C972-F4E0-43DB-A57F-DADA81F69C03}"/>
              </a:ext>
            </a:extLst>
          </p:cNvPr>
          <p:cNvSpPr txBox="1"/>
          <p:nvPr/>
        </p:nvSpPr>
        <p:spPr>
          <a:xfrm>
            <a:off x="192947" y="2315300"/>
            <a:ext cx="122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회원 릴레이션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A8E220-796C-490D-8667-38FAF8853D94}"/>
              </a:ext>
            </a:extLst>
          </p:cNvPr>
          <p:cNvSpPr txBox="1"/>
          <p:nvPr/>
        </p:nvSpPr>
        <p:spPr>
          <a:xfrm>
            <a:off x="100668" y="3332860"/>
            <a:ext cx="140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컨텐츠 </a:t>
            </a:r>
            <a:r>
              <a:rPr lang="ko-KR" altLang="en-US" sz="1200" dirty="0"/>
              <a:t>릴레이션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B8B293-3092-4130-963C-29D6DA57CA84}"/>
              </a:ext>
            </a:extLst>
          </p:cNvPr>
          <p:cNvSpPr txBox="1"/>
          <p:nvPr/>
        </p:nvSpPr>
        <p:spPr>
          <a:xfrm>
            <a:off x="100668" y="4350420"/>
            <a:ext cx="140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리뷰 릴레이션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9D6FEC-7690-4842-8A52-186E557E1C94}"/>
              </a:ext>
            </a:extLst>
          </p:cNvPr>
          <p:cNvSpPr txBox="1"/>
          <p:nvPr/>
        </p:nvSpPr>
        <p:spPr>
          <a:xfrm>
            <a:off x="100668" y="5367981"/>
            <a:ext cx="140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댓글 릴레이션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7C80374-2D23-44F1-97F9-8FFAC409712F}"/>
              </a:ext>
            </a:extLst>
          </p:cNvPr>
          <p:cNvSpPr/>
          <p:nvPr/>
        </p:nvSpPr>
        <p:spPr>
          <a:xfrm>
            <a:off x="2603384" y="2258063"/>
            <a:ext cx="938168" cy="3677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나이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FA87807-3B74-4F2E-BE71-132636BBE818}"/>
              </a:ext>
            </a:extLst>
          </p:cNvPr>
          <p:cNvSpPr/>
          <p:nvPr/>
        </p:nvSpPr>
        <p:spPr>
          <a:xfrm>
            <a:off x="3541552" y="2258063"/>
            <a:ext cx="938168" cy="3677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성별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F9170BD-C087-4673-B8B6-76BCFF263BD9}"/>
              </a:ext>
            </a:extLst>
          </p:cNvPr>
          <p:cNvSpPr/>
          <p:nvPr/>
        </p:nvSpPr>
        <p:spPr>
          <a:xfrm>
            <a:off x="4479720" y="2258063"/>
            <a:ext cx="938168" cy="3677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비밀번호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22B23E6-0FC4-44BB-BD58-7D68E631FC94}"/>
              </a:ext>
            </a:extLst>
          </p:cNvPr>
          <p:cNvSpPr/>
          <p:nvPr/>
        </p:nvSpPr>
        <p:spPr>
          <a:xfrm>
            <a:off x="1665216" y="3290854"/>
            <a:ext cx="938168" cy="3677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컨텐츠 제목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BCE960-1BF0-4270-B826-2C5C371EFBA4}"/>
              </a:ext>
            </a:extLst>
          </p:cNvPr>
          <p:cNvSpPr/>
          <p:nvPr/>
        </p:nvSpPr>
        <p:spPr>
          <a:xfrm>
            <a:off x="2603384" y="3290854"/>
            <a:ext cx="938168" cy="3677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개봉일자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47694B0-CCC4-421C-9462-CF7A092E3AE7}"/>
              </a:ext>
            </a:extLst>
          </p:cNvPr>
          <p:cNvSpPr/>
          <p:nvPr/>
        </p:nvSpPr>
        <p:spPr>
          <a:xfrm>
            <a:off x="3541552" y="3290854"/>
            <a:ext cx="938168" cy="3677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영상물 등급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4912C9B-DD68-4B99-AD7F-9F590D8666E0}"/>
              </a:ext>
            </a:extLst>
          </p:cNvPr>
          <p:cNvSpPr/>
          <p:nvPr/>
        </p:nvSpPr>
        <p:spPr>
          <a:xfrm>
            <a:off x="1665216" y="4323645"/>
            <a:ext cx="938168" cy="3677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리뷰번호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6ED3643-60E2-4E06-89FC-7921662B6249}"/>
              </a:ext>
            </a:extLst>
          </p:cNvPr>
          <p:cNvSpPr/>
          <p:nvPr/>
        </p:nvSpPr>
        <p:spPr>
          <a:xfrm>
            <a:off x="2603384" y="4323645"/>
            <a:ext cx="938168" cy="3677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컨텐츠 제목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CFF1D3C-0157-4377-99B6-0ED46DA98FA7}"/>
              </a:ext>
            </a:extLst>
          </p:cNvPr>
          <p:cNvSpPr/>
          <p:nvPr/>
        </p:nvSpPr>
        <p:spPr>
          <a:xfrm>
            <a:off x="3541552" y="4323645"/>
            <a:ext cx="938168" cy="3677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 </a:t>
            </a:r>
            <a:r>
              <a:rPr lang="en-US" altLang="ko-KR" sz="1100" dirty="0"/>
              <a:t>ID</a:t>
            </a:r>
            <a:endParaRPr lang="ko-KR" altLang="en-US" sz="11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ECAB3B8-84AB-419B-A617-7235A00A679F}"/>
              </a:ext>
            </a:extLst>
          </p:cNvPr>
          <p:cNvSpPr/>
          <p:nvPr/>
        </p:nvSpPr>
        <p:spPr>
          <a:xfrm>
            <a:off x="4479720" y="4323645"/>
            <a:ext cx="938168" cy="3677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글 제목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88DB7E8-3A0B-4489-AB27-5661605750CE}"/>
              </a:ext>
            </a:extLst>
          </p:cNvPr>
          <p:cNvSpPr/>
          <p:nvPr/>
        </p:nvSpPr>
        <p:spPr>
          <a:xfrm>
            <a:off x="5417888" y="4323645"/>
            <a:ext cx="938168" cy="3677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글 내용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0D0B3A9-DB30-44F9-8940-2DE1DF83987B}"/>
              </a:ext>
            </a:extLst>
          </p:cNvPr>
          <p:cNvSpPr/>
          <p:nvPr/>
        </p:nvSpPr>
        <p:spPr>
          <a:xfrm>
            <a:off x="6356056" y="4323645"/>
            <a:ext cx="938168" cy="3677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작성일자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229B100-E2F7-4240-9A6E-FD567A226954}"/>
              </a:ext>
            </a:extLst>
          </p:cNvPr>
          <p:cNvSpPr/>
          <p:nvPr/>
        </p:nvSpPr>
        <p:spPr>
          <a:xfrm>
            <a:off x="7294224" y="4323645"/>
            <a:ext cx="938168" cy="3677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별점</a:t>
            </a:r>
            <a:endParaRPr lang="ko-KR" altLang="en-US" sz="11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3933DFE-BD50-4318-B4E2-D96F22D76410}"/>
              </a:ext>
            </a:extLst>
          </p:cNvPr>
          <p:cNvSpPr/>
          <p:nvPr/>
        </p:nvSpPr>
        <p:spPr>
          <a:xfrm>
            <a:off x="1665216" y="5356436"/>
            <a:ext cx="938168" cy="3677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댓글번호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A5DA458-A2D2-417E-8934-201F88ED656E}"/>
              </a:ext>
            </a:extLst>
          </p:cNvPr>
          <p:cNvSpPr/>
          <p:nvPr/>
        </p:nvSpPr>
        <p:spPr>
          <a:xfrm>
            <a:off x="2603384" y="5356436"/>
            <a:ext cx="938168" cy="3677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리뷰번호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749A17E-B3B3-4886-94C6-7ED89FEB0DC7}"/>
              </a:ext>
            </a:extLst>
          </p:cNvPr>
          <p:cNvSpPr/>
          <p:nvPr/>
        </p:nvSpPr>
        <p:spPr>
          <a:xfrm>
            <a:off x="3541552" y="5356436"/>
            <a:ext cx="938168" cy="3677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 </a:t>
            </a:r>
            <a:r>
              <a:rPr lang="en-US" altLang="ko-KR" sz="1100" dirty="0"/>
              <a:t>ID</a:t>
            </a:r>
            <a:endParaRPr lang="ko-KR" altLang="en-US" sz="11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799537F-B93E-4195-9731-3445E09E1C3A}"/>
              </a:ext>
            </a:extLst>
          </p:cNvPr>
          <p:cNvSpPr/>
          <p:nvPr/>
        </p:nvSpPr>
        <p:spPr>
          <a:xfrm>
            <a:off x="4479720" y="5356436"/>
            <a:ext cx="938168" cy="3677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댓글내용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25A61-1D16-422D-96F4-99A176892D5E}"/>
              </a:ext>
            </a:extLst>
          </p:cNvPr>
          <p:cNvSpPr txBox="1"/>
          <p:nvPr/>
        </p:nvSpPr>
        <p:spPr>
          <a:xfrm>
            <a:off x="1760989" y="2712133"/>
            <a:ext cx="746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기본키</a:t>
            </a:r>
            <a:endParaRPr lang="ko-KR" alt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805EF52-540C-48FE-8DEE-6330CDD35126}"/>
              </a:ext>
            </a:extLst>
          </p:cNvPr>
          <p:cNvSpPr txBox="1"/>
          <p:nvPr/>
        </p:nvSpPr>
        <p:spPr>
          <a:xfrm>
            <a:off x="1760990" y="3744924"/>
            <a:ext cx="746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기본키</a:t>
            </a:r>
            <a:endParaRPr lang="ko-KR" altLang="en-US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156201-2969-4023-AA4D-9B7AF1215A51}"/>
              </a:ext>
            </a:extLst>
          </p:cNvPr>
          <p:cNvSpPr txBox="1"/>
          <p:nvPr/>
        </p:nvSpPr>
        <p:spPr>
          <a:xfrm>
            <a:off x="1760989" y="4777716"/>
            <a:ext cx="746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기본키</a:t>
            </a:r>
            <a:endParaRPr lang="ko-KR" altLang="en-US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B9A3020-B88B-4218-8E75-E174C26E7465}"/>
              </a:ext>
            </a:extLst>
          </p:cNvPr>
          <p:cNvSpPr txBox="1"/>
          <p:nvPr/>
        </p:nvSpPr>
        <p:spPr>
          <a:xfrm>
            <a:off x="1760989" y="5810506"/>
            <a:ext cx="746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기본키</a:t>
            </a:r>
            <a:endParaRPr lang="ko-KR" altLang="en-US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99637F8-1A82-415E-A8AB-484E9330E739}"/>
              </a:ext>
            </a:extLst>
          </p:cNvPr>
          <p:cNvSpPr txBox="1"/>
          <p:nvPr/>
        </p:nvSpPr>
        <p:spPr>
          <a:xfrm>
            <a:off x="2699158" y="4777715"/>
            <a:ext cx="746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외래키</a:t>
            </a:r>
            <a:endParaRPr lang="ko-KR" altLang="en-US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0B087EC-B74B-4E68-8AF3-D89FC9F6D8CD}"/>
              </a:ext>
            </a:extLst>
          </p:cNvPr>
          <p:cNvSpPr txBox="1"/>
          <p:nvPr/>
        </p:nvSpPr>
        <p:spPr>
          <a:xfrm>
            <a:off x="3637327" y="4790484"/>
            <a:ext cx="746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외래키</a:t>
            </a:r>
            <a:endParaRPr lang="ko-KR" altLang="en-US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6E91D2-42AC-4EAD-BD0F-5997418236DD}"/>
              </a:ext>
            </a:extLst>
          </p:cNvPr>
          <p:cNvSpPr txBox="1"/>
          <p:nvPr/>
        </p:nvSpPr>
        <p:spPr>
          <a:xfrm>
            <a:off x="2699157" y="5810506"/>
            <a:ext cx="746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외래키</a:t>
            </a:r>
            <a:endParaRPr lang="ko-KR" altLang="en-US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90C618E-FEA5-4BBC-BE85-DC103A01616A}"/>
              </a:ext>
            </a:extLst>
          </p:cNvPr>
          <p:cNvSpPr txBox="1"/>
          <p:nvPr/>
        </p:nvSpPr>
        <p:spPr>
          <a:xfrm>
            <a:off x="3637327" y="5810506"/>
            <a:ext cx="746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외래키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878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ko-KR" altLang="en-US" sz="3200" dirty="0"/>
              <a:t>향후 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852D6-8155-4DC2-AF6D-66A4E37E7EC6}"/>
              </a:ext>
            </a:extLst>
          </p:cNvPr>
          <p:cNvSpPr txBox="1"/>
          <p:nvPr/>
        </p:nvSpPr>
        <p:spPr>
          <a:xfrm>
            <a:off x="276837" y="1266738"/>
            <a:ext cx="9236279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향후 일정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B5577738-A5F9-4130-AAA4-55C65DF8E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112479"/>
              </p:ext>
            </p:extLst>
          </p:nvPr>
        </p:nvGraphicFramePr>
        <p:xfrm>
          <a:off x="631038" y="1945640"/>
          <a:ext cx="11088384" cy="391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048">
                  <a:extLst>
                    <a:ext uri="{9D8B030D-6E8A-4147-A177-3AD203B41FA5}">
                      <a16:colId xmlns:a16="http://schemas.microsoft.com/office/drawing/2014/main" val="3739941706"/>
                    </a:ext>
                  </a:extLst>
                </a:gridCol>
                <a:gridCol w="1386048">
                  <a:extLst>
                    <a:ext uri="{9D8B030D-6E8A-4147-A177-3AD203B41FA5}">
                      <a16:colId xmlns:a16="http://schemas.microsoft.com/office/drawing/2014/main" val="655968275"/>
                    </a:ext>
                  </a:extLst>
                </a:gridCol>
                <a:gridCol w="1386048">
                  <a:extLst>
                    <a:ext uri="{9D8B030D-6E8A-4147-A177-3AD203B41FA5}">
                      <a16:colId xmlns:a16="http://schemas.microsoft.com/office/drawing/2014/main" val="2858434116"/>
                    </a:ext>
                  </a:extLst>
                </a:gridCol>
                <a:gridCol w="1386048">
                  <a:extLst>
                    <a:ext uri="{9D8B030D-6E8A-4147-A177-3AD203B41FA5}">
                      <a16:colId xmlns:a16="http://schemas.microsoft.com/office/drawing/2014/main" val="2893540129"/>
                    </a:ext>
                  </a:extLst>
                </a:gridCol>
                <a:gridCol w="1386048">
                  <a:extLst>
                    <a:ext uri="{9D8B030D-6E8A-4147-A177-3AD203B41FA5}">
                      <a16:colId xmlns:a16="http://schemas.microsoft.com/office/drawing/2014/main" val="826634315"/>
                    </a:ext>
                  </a:extLst>
                </a:gridCol>
                <a:gridCol w="1725335">
                  <a:extLst>
                    <a:ext uri="{9D8B030D-6E8A-4147-A177-3AD203B41FA5}">
                      <a16:colId xmlns:a16="http://schemas.microsoft.com/office/drawing/2014/main" val="2335016645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941164091"/>
                    </a:ext>
                  </a:extLst>
                </a:gridCol>
                <a:gridCol w="1476464">
                  <a:extLst>
                    <a:ext uri="{9D8B030D-6E8A-4147-A177-3AD203B41FA5}">
                      <a16:colId xmlns:a16="http://schemas.microsoft.com/office/drawing/2014/main" val="349776819"/>
                    </a:ext>
                  </a:extLst>
                </a:gridCol>
              </a:tblGrid>
              <a:tr h="344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8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9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10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11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12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13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14</a:t>
                      </a:r>
                    </a:p>
                    <a:p>
                      <a:pPr algn="ctr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(final)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15</a:t>
                      </a:r>
                    </a:p>
                    <a:p>
                      <a:pPr algn="ctr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(presentation)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812947"/>
                  </a:ext>
                </a:extLst>
              </a:tr>
              <a:tr h="834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주제선정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600876"/>
                  </a:ext>
                </a:extLst>
              </a:tr>
              <a:tr h="83485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데이터 수집 및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RDBMS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185443"/>
                  </a:ext>
                </a:extLst>
              </a:tr>
              <a:tr h="83485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분석 및 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778183"/>
                  </a:ext>
                </a:extLst>
              </a:tr>
              <a:tr h="83485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발표자료 제작 및 발표 준비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최종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253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87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338</Words>
  <Application>Microsoft Office PowerPoint</Application>
  <PresentationFormat>와이드스크린</PresentationFormat>
  <Paragraphs>134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hanjae woong</dc:creator>
  <cp:lastModifiedBy>전우진</cp:lastModifiedBy>
  <cp:revision>1</cp:revision>
  <dcterms:created xsi:type="dcterms:W3CDTF">2021-04-21T04:32:55Z</dcterms:created>
  <dcterms:modified xsi:type="dcterms:W3CDTF">2021-04-21T06:07:32Z</dcterms:modified>
</cp:coreProperties>
</file>