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58" r:id="rId3"/>
    <p:sldMasterId id="2147483660" r:id="rId4"/>
    <p:sldMasterId id="2147483664" r:id="rId5"/>
    <p:sldMasterId id="2147483666" r:id="rId6"/>
  </p:sldMasterIdLst>
  <p:notesMasterIdLst>
    <p:notesMasterId r:id="rId25"/>
  </p:notesMasterIdLst>
  <p:sldIdLst>
    <p:sldId id="258" r:id="rId7"/>
    <p:sldId id="259" r:id="rId8"/>
    <p:sldId id="261" r:id="rId9"/>
    <p:sldId id="273" r:id="rId10"/>
    <p:sldId id="262" r:id="rId11"/>
    <p:sldId id="26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4" r:id="rId22"/>
    <p:sldId id="265" r:id="rId23"/>
    <p:sldId id="272" r:id="rId24"/>
  </p:sldIdLst>
  <p:sldSz cx="12192000" cy="6858000"/>
  <p:notesSz cx="7104063" cy="10234613"/>
  <p:embeddedFontLs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나눔스퀘어라운드 Regular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우진" initials="전" lastIdx="1" clrIdx="0">
    <p:extLst>
      <p:ext uri="{19B8F6BF-5375-455C-9EA6-DF929625EA0E}">
        <p15:presenceInfo xmlns:p15="http://schemas.microsoft.com/office/powerpoint/2012/main" userId="S::dnwls6314@officestu.seoultech.ac.kr::cf5e7d6c-3eb0-497d-b375-3d93a5940e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D1B"/>
    <a:srgbClr val="FFF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CDAB7-8CDE-4D72-8FF4-78B6DB84FD8E}" v="394" dt="2020-09-16T01:20:04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8" autoAdjust="0"/>
    <p:restoredTop sz="84142" autoAdjust="0"/>
  </p:normalViewPr>
  <p:slideViewPr>
    <p:cSldViewPr snapToGrid="0">
      <p:cViewPr varScale="1">
        <p:scale>
          <a:sx n="96" d="100"/>
          <a:sy n="96" d="100"/>
        </p:scale>
        <p:origin x="9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34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1.fntdata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우진" userId="cf5e7d6c-3eb0-497d-b375-3d93a5940e00" providerId="ADAL" clId="{653F7BC2-7A31-4718-951C-E20256C0A22D}"/>
    <pc:docChg chg="undo redo custSel addSld modSld">
      <pc:chgData name="전우진" userId="cf5e7d6c-3eb0-497d-b375-3d93a5940e00" providerId="ADAL" clId="{653F7BC2-7A31-4718-951C-E20256C0A22D}" dt="2020-09-13T13:32:03.556" v="3080" actId="14100"/>
      <pc:docMkLst>
        <pc:docMk/>
      </pc:docMkLst>
      <pc:sldChg chg="addSp delSp modSp add mod">
        <pc:chgData name="전우진" userId="cf5e7d6c-3eb0-497d-b375-3d93a5940e00" providerId="ADAL" clId="{653F7BC2-7A31-4718-951C-E20256C0A22D}" dt="2020-09-13T10:20:20.047" v="1532" actId="20577"/>
        <pc:sldMkLst>
          <pc:docMk/>
          <pc:sldMk cId="205791923" sldId="274"/>
        </pc:sldMkLst>
        <pc:spChg chg="add mod">
          <ac:chgData name="전우진" userId="cf5e7d6c-3eb0-497d-b375-3d93a5940e00" providerId="ADAL" clId="{653F7BC2-7A31-4718-951C-E20256C0A22D}" dt="2020-09-13T10:18:36.454" v="1335" actId="1035"/>
          <ac:spMkLst>
            <pc:docMk/>
            <pc:sldMk cId="205791923" sldId="274"/>
            <ac:spMk id="5" creationId="{62978710-DDCC-4505-A109-91C76906EF08}"/>
          </ac:spMkLst>
        </pc:spChg>
        <pc:spChg chg="mod">
          <ac:chgData name="전우진" userId="cf5e7d6c-3eb0-497d-b375-3d93a5940e00" providerId="ADAL" clId="{653F7BC2-7A31-4718-951C-E20256C0A22D}" dt="2020-09-13T10:20:20.047" v="1532" actId="20577"/>
          <ac:spMkLst>
            <pc:docMk/>
            <pc:sldMk cId="205791923" sldId="274"/>
            <ac:spMk id="6" creationId="{00000000-0000-0000-0000-000000000000}"/>
          </ac:spMkLst>
        </pc:spChg>
        <pc:grpChg chg="add mod">
          <ac:chgData name="전우진" userId="cf5e7d6c-3eb0-497d-b375-3d93a5940e00" providerId="ADAL" clId="{653F7BC2-7A31-4718-951C-E20256C0A22D}" dt="2020-09-13T10:18:12.112" v="1317" actId="164"/>
          <ac:grpSpMkLst>
            <pc:docMk/>
            <pc:sldMk cId="205791923" sldId="274"/>
            <ac:grpSpMk id="14" creationId="{463A7D37-5BBC-40ED-9E8B-9074144181CA}"/>
          </ac:grpSpMkLst>
        </pc:grpChg>
        <pc:picChg chg="del">
          <ac:chgData name="전우진" userId="cf5e7d6c-3eb0-497d-b375-3d93a5940e00" providerId="ADAL" clId="{653F7BC2-7A31-4718-951C-E20256C0A22D}" dt="2020-09-13T10:07:01.982" v="862" actId="478"/>
          <ac:picMkLst>
            <pc:docMk/>
            <pc:sldMk cId="205791923" sldId="274"/>
            <ac:picMk id="3" creationId="{7E46AB1C-2308-47F3-9045-43C5B4745BA8}"/>
          </ac:picMkLst>
        </pc:picChg>
        <pc:picChg chg="add mod">
          <ac:chgData name="전우진" userId="cf5e7d6c-3eb0-497d-b375-3d93a5940e00" providerId="ADAL" clId="{653F7BC2-7A31-4718-951C-E20256C0A22D}" dt="2020-09-13T10:18:36.454" v="1335" actId="1035"/>
          <ac:picMkLst>
            <pc:docMk/>
            <pc:sldMk cId="205791923" sldId="274"/>
            <ac:picMk id="4" creationId="{B05528E7-7BBE-4E42-93BC-CA4B00F28554}"/>
          </ac:picMkLst>
        </pc:picChg>
        <pc:picChg chg="add mod">
          <ac:chgData name="전우진" userId="cf5e7d6c-3eb0-497d-b375-3d93a5940e00" providerId="ADAL" clId="{653F7BC2-7A31-4718-951C-E20256C0A22D}" dt="2020-09-13T10:18:23.283" v="1319" actId="1076"/>
          <ac:picMkLst>
            <pc:docMk/>
            <pc:sldMk cId="205791923" sldId="274"/>
            <ac:picMk id="11" creationId="{5ADD4C04-FA8F-482A-A125-B6175E5D23EF}"/>
          </ac:picMkLst>
        </pc:picChg>
        <pc:picChg chg="add mod">
          <ac:chgData name="전우진" userId="cf5e7d6c-3eb0-497d-b375-3d93a5940e00" providerId="ADAL" clId="{653F7BC2-7A31-4718-951C-E20256C0A22D}" dt="2020-09-13T10:18:23.283" v="1319" actId="1076"/>
          <ac:picMkLst>
            <pc:docMk/>
            <pc:sldMk cId="205791923" sldId="274"/>
            <ac:picMk id="13" creationId="{33C99E5B-2D3A-49D1-AE9F-A4CC564670D9}"/>
          </ac:picMkLst>
        </pc:picChg>
      </pc:sldChg>
      <pc:sldChg chg="addSp delSp modSp add mod">
        <pc:chgData name="전우진" userId="cf5e7d6c-3eb0-497d-b375-3d93a5940e00" providerId="ADAL" clId="{653F7BC2-7A31-4718-951C-E20256C0A22D}" dt="2020-09-13T10:49:22.201" v="1902" actId="478"/>
        <pc:sldMkLst>
          <pc:docMk/>
          <pc:sldMk cId="2990854607" sldId="275"/>
        </pc:sldMkLst>
        <pc:spChg chg="del">
          <ac:chgData name="전우진" userId="cf5e7d6c-3eb0-497d-b375-3d93a5940e00" providerId="ADAL" clId="{653F7BC2-7A31-4718-951C-E20256C0A22D}" dt="2020-09-13T10:21:01.521" v="1535" actId="478"/>
          <ac:spMkLst>
            <pc:docMk/>
            <pc:sldMk cId="2990854607" sldId="275"/>
            <ac:spMk id="5" creationId="{62978710-DDCC-4505-A109-91C76906EF08}"/>
          </ac:spMkLst>
        </pc:spChg>
        <pc:spChg chg="mod">
          <ac:chgData name="전우진" userId="cf5e7d6c-3eb0-497d-b375-3d93a5940e00" providerId="ADAL" clId="{653F7BC2-7A31-4718-951C-E20256C0A22D}" dt="2020-09-13T10:42:46.419" v="1864" actId="20577"/>
          <ac:spMkLst>
            <pc:docMk/>
            <pc:sldMk cId="2990854607" sldId="275"/>
            <ac:spMk id="6" creationId="{00000000-0000-0000-0000-000000000000}"/>
          </ac:spMkLst>
        </pc:spChg>
        <pc:spChg chg="add del mod">
          <ac:chgData name="전우진" userId="cf5e7d6c-3eb0-497d-b375-3d93a5940e00" providerId="ADAL" clId="{653F7BC2-7A31-4718-951C-E20256C0A22D}" dt="2020-09-13T10:49:22.201" v="1902" actId="478"/>
          <ac:spMkLst>
            <pc:docMk/>
            <pc:sldMk cId="2990854607" sldId="275"/>
            <ac:spMk id="7" creationId="{DB606949-F815-4EC7-AF94-39A25C247E97}"/>
          </ac:spMkLst>
        </pc:spChg>
        <pc:picChg chg="add mod">
          <ac:chgData name="전우진" userId="cf5e7d6c-3eb0-497d-b375-3d93a5940e00" providerId="ADAL" clId="{653F7BC2-7A31-4718-951C-E20256C0A22D}" dt="2020-09-13T10:43:18.334" v="1869" actId="1076"/>
          <ac:picMkLst>
            <pc:docMk/>
            <pc:sldMk cId="2990854607" sldId="275"/>
            <ac:picMk id="3" creationId="{DD9AD6C0-B872-4532-989F-E6E48E416C7B}"/>
          </ac:picMkLst>
        </pc:picChg>
        <pc:picChg chg="del">
          <ac:chgData name="전우진" userId="cf5e7d6c-3eb0-497d-b375-3d93a5940e00" providerId="ADAL" clId="{653F7BC2-7A31-4718-951C-E20256C0A22D}" dt="2020-09-13T10:20:58.701" v="1534" actId="478"/>
          <ac:picMkLst>
            <pc:docMk/>
            <pc:sldMk cId="2990854607" sldId="275"/>
            <ac:picMk id="4" creationId="{B05528E7-7BBE-4E42-93BC-CA4B00F28554}"/>
          </ac:picMkLst>
        </pc:picChg>
        <pc:picChg chg="del">
          <ac:chgData name="전우진" userId="cf5e7d6c-3eb0-497d-b375-3d93a5940e00" providerId="ADAL" clId="{653F7BC2-7A31-4718-951C-E20256C0A22D}" dt="2020-09-13T10:20:58.701" v="1534" actId="478"/>
          <ac:picMkLst>
            <pc:docMk/>
            <pc:sldMk cId="2990854607" sldId="275"/>
            <ac:picMk id="11" creationId="{5ADD4C04-FA8F-482A-A125-B6175E5D23EF}"/>
          </ac:picMkLst>
        </pc:picChg>
        <pc:picChg chg="del">
          <ac:chgData name="전우진" userId="cf5e7d6c-3eb0-497d-b375-3d93a5940e00" providerId="ADAL" clId="{653F7BC2-7A31-4718-951C-E20256C0A22D}" dt="2020-09-13T10:20:58.701" v="1534" actId="478"/>
          <ac:picMkLst>
            <pc:docMk/>
            <pc:sldMk cId="2990854607" sldId="275"/>
            <ac:picMk id="13" creationId="{33C99E5B-2D3A-49D1-AE9F-A4CC564670D9}"/>
          </ac:picMkLst>
        </pc:picChg>
        <pc:picChg chg="add del mod">
          <ac:chgData name="전우진" userId="cf5e7d6c-3eb0-497d-b375-3d93a5940e00" providerId="ADAL" clId="{653F7BC2-7A31-4718-951C-E20256C0A22D}" dt="2020-09-13T10:49:22.201" v="1902" actId="478"/>
          <ac:picMkLst>
            <pc:docMk/>
            <pc:sldMk cId="2990854607" sldId="275"/>
            <ac:picMk id="15" creationId="{48806D73-BB2C-49B5-A449-597733011533}"/>
          </ac:picMkLst>
        </pc:picChg>
      </pc:sldChg>
      <pc:sldChg chg="addSp delSp modSp add mod">
        <pc:chgData name="전우진" userId="cf5e7d6c-3eb0-497d-b375-3d93a5940e00" providerId="ADAL" clId="{653F7BC2-7A31-4718-951C-E20256C0A22D}" dt="2020-09-13T12:28:58.821" v="2483" actId="20577"/>
        <pc:sldMkLst>
          <pc:docMk/>
          <pc:sldMk cId="2209252687" sldId="276"/>
        </pc:sldMkLst>
        <pc:spChg chg="add mod">
          <ac:chgData name="전우진" userId="cf5e7d6c-3eb0-497d-b375-3d93a5940e00" providerId="ADAL" clId="{653F7BC2-7A31-4718-951C-E20256C0A22D}" dt="2020-09-13T12:28:58.821" v="2483" actId="20577"/>
          <ac:spMkLst>
            <pc:docMk/>
            <pc:sldMk cId="2209252687" sldId="276"/>
            <ac:spMk id="5" creationId="{5601DA2C-A511-47FA-8E58-E9DF56A7B06A}"/>
          </ac:spMkLst>
        </pc:spChg>
        <pc:spChg chg="add del mod">
          <ac:chgData name="전우진" userId="cf5e7d6c-3eb0-497d-b375-3d93a5940e00" providerId="ADAL" clId="{653F7BC2-7A31-4718-951C-E20256C0A22D}" dt="2020-09-13T12:28:51.671" v="2480" actId="14100"/>
          <ac:spMkLst>
            <pc:docMk/>
            <pc:sldMk cId="2209252687" sldId="276"/>
            <ac:spMk id="6" creationId="{00000000-0000-0000-0000-000000000000}"/>
          </ac:spMkLst>
        </pc:spChg>
        <pc:spChg chg="del mod">
          <ac:chgData name="전우진" userId="cf5e7d6c-3eb0-497d-b375-3d93a5940e00" providerId="ADAL" clId="{653F7BC2-7A31-4718-951C-E20256C0A22D}" dt="2020-09-13T10:49:44.562" v="1957"/>
          <ac:spMkLst>
            <pc:docMk/>
            <pc:sldMk cId="2209252687" sldId="276"/>
            <ac:spMk id="7" creationId="{DB606949-F815-4EC7-AF94-39A25C247E97}"/>
          </ac:spMkLst>
        </pc:spChg>
        <pc:picChg chg="add del">
          <ac:chgData name="전우진" userId="cf5e7d6c-3eb0-497d-b375-3d93a5940e00" providerId="ADAL" clId="{653F7BC2-7A31-4718-951C-E20256C0A22D}" dt="2020-09-13T10:49:44.561" v="1955" actId="478"/>
          <ac:picMkLst>
            <pc:docMk/>
            <pc:sldMk cId="2209252687" sldId="276"/>
            <ac:picMk id="3" creationId="{DD9AD6C0-B872-4532-989F-E6E48E416C7B}"/>
          </ac:picMkLst>
        </pc:picChg>
        <pc:picChg chg="add mod">
          <ac:chgData name="전우진" userId="cf5e7d6c-3eb0-497d-b375-3d93a5940e00" providerId="ADAL" clId="{653F7BC2-7A31-4718-951C-E20256C0A22D}" dt="2020-09-13T12:08:14.160" v="2012" actId="1076"/>
          <ac:picMkLst>
            <pc:docMk/>
            <pc:sldMk cId="2209252687" sldId="276"/>
            <ac:picMk id="4" creationId="{1199F0CB-A437-4A6A-8856-44FDB56EC88F}"/>
          </ac:picMkLst>
        </pc:picChg>
        <pc:picChg chg="mod">
          <ac:chgData name="전우진" userId="cf5e7d6c-3eb0-497d-b375-3d93a5940e00" providerId="ADAL" clId="{653F7BC2-7A31-4718-951C-E20256C0A22D}" dt="2020-09-13T12:20:06.441" v="2209" actId="1036"/>
          <ac:picMkLst>
            <pc:docMk/>
            <pc:sldMk cId="2209252687" sldId="276"/>
            <ac:picMk id="15" creationId="{48806D73-BB2C-49B5-A449-597733011533}"/>
          </ac:picMkLst>
        </pc:picChg>
      </pc:sldChg>
      <pc:sldChg chg="addSp delSp modSp add mod">
        <pc:chgData name="전우진" userId="cf5e7d6c-3eb0-497d-b375-3d93a5940e00" providerId="ADAL" clId="{653F7BC2-7A31-4718-951C-E20256C0A22D}" dt="2020-09-13T13:32:03.556" v="3080" actId="14100"/>
        <pc:sldMkLst>
          <pc:docMk/>
          <pc:sldMk cId="3032092107" sldId="277"/>
        </pc:sldMkLst>
        <pc:spChg chg="del">
          <ac:chgData name="전우진" userId="cf5e7d6c-3eb0-497d-b375-3d93a5940e00" providerId="ADAL" clId="{653F7BC2-7A31-4718-951C-E20256C0A22D}" dt="2020-09-13T12:31:02.431" v="2486" actId="478"/>
          <ac:spMkLst>
            <pc:docMk/>
            <pc:sldMk cId="3032092107" sldId="277"/>
            <ac:spMk id="5" creationId="{5601DA2C-A511-47FA-8E58-E9DF56A7B06A}"/>
          </ac:spMkLst>
        </pc:spChg>
        <pc:spChg chg="mod">
          <ac:chgData name="전우진" userId="cf5e7d6c-3eb0-497d-b375-3d93a5940e00" providerId="ADAL" clId="{653F7BC2-7A31-4718-951C-E20256C0A22D}" dt="2020-09-13T12:33:50.317" v="2579" actId="20577"/>
          <ac:spMkLst>
            <pc:docMk/>
            <pc:sldMk cId="3032092107" sldId="277"/>
            <ac:spMk id="6" creationId="{00000000-0000-0000-0000-000000000000}"/>
          </ac:spMkLst>
        </pc:spChg>
        <pc:spChg chg="add mod">
          <ac:chgData name="전우진" userId="cf5e7d6c-3eb0-497d-b375-3d93a5940e00" providerId="ADAL" clId="{653F7BC2-7A31-4718-951C-E20256C0A22D}" dt="2020-09-13T13:22:46.334" v="2761" actId="20577"/>
          <ac:spMkLst>
            <pc:docMk/>
            <pc:sldMk cId="3032092107" sldId="277"/>
            <ac:spMk id="7" creationId="{5F0CEC14-362E-4EF8-8B48-89581F320399}"/>
          </ac:spMkLst>
        </pc:spChg>
        <pc:spChg chg="add mod">
          <ac:chgData name="전우진" userId="cf5e7d6c-3eb0-497d-b375-3d93a5940e00" providerId="ADAL" clId="{653F7BC2-7A31-4718-951C-E20256C0A22D}" dt="2020-09-13T13:32:03.556" v="3080" actId="14100"/>
          <ac:spMkLst>
            <pc:docMk/>
            <pc:sldMk cId="3032092107" sldId="277"/>
            <ac:spMk id="12" creationId="{C80DBB48-F062-4168-8362-006D55834944}"/>
          </ac:spMkLst>
        </pc:spChg>
        <pc:picChg chg="add mod">
          <ac:chgData name="전우진" userId="cf5e7d6c-3eb0-497d-b375-3d93a5940e00" providerId="ADAL" clId="{653F7BC2-7A31-4718-951C-E20256C0A22D}" dt="2020-09-13T12:31:11.515" v="2490" actId="1076"/>
          <ac:picMkLst>
            <pc:docMk/>
            <pc:sldMk cId="3032092107" sldId="277"/>
            <ac:picMk id="3" creationId="{9072EEF1-917C-4EDD-B26C-77D3908A9587}"/>
          </ac:picMkLst>
        </pc:picChg>
        <pc:picChg chg="del">
          <ac:chgData name="전우진" userId="cf5e7d6c-3eb0-497d-b375-3d93a5940e00" providerId="ADAL" clId="{653F7BC2-7A31-4718-951C-E20256C0A22D}" dt="2020-09-13T12:30:58.702" v="2485" actId="478"/>
          <ac:picMkLst>
            <pc:docMk/>
            <pc:sldMk cId="3032092107" sldId="277"/>
            <ac:picMk id="4" creationId="{1199F0CB-A437-4A6A-8856-44FDB56EC88F}"/>
          </ac:picMkLst>
        </pc:picChg>
        <pc:picChg chg="del">
          <ac:chgData name="전우진" userId="cf5e7d6c-3eb0-497d-b375-3d93a5940e00" providerId="ADAL" clId="{653F7BC2-7A31-4718-951C-E20256C0A22D}" dt="2020-09-13T12:30:58.702" v="2485" actId="478"/>
          <ac:picMkLst>
            <pc:docMk/>
            <pc:sldMk cId="3032092107" sldId="277"/>
            <ac:picMk id="15" creationId="{48806D73-BB2C-49B5-A449-597733011533}"/>
          </ac:picMkLst>
        </pc:picChg>
      </pc:sldChg>
      <pc:sldChg chg="addSp delSp modSp add mod">
        <pc:chgData name="전우진" userId="cf5e7d6c-3eb0-497d-b375-3d93a5940e00" providerId="ADAL" clId="{653F7BC2-7A31-4718-951C-E20256C0A22D}" dt="2020-09-13T13:31:54.930" v="3079" actId="1582"/>
        <pc:sldMkLst>
          <pc:docMk/>
          <pc:sldMk cId="1532155639" sldId="278"/>
        </pc:sldMkLst>
        <pc:spChg chg="mod">
          <ac:chgData name="전우진" userId="cf5e7d6c-3eb0-497d-b375-3d93a5940e00" providerId="ADAL" clId="{653F7BC2-7A31-4718-951C-E20256C0A22D}" dt="2020-09-13T13:31:42.823" v="3078" actId="20577"/>
          <ac:spMkLst>
            <pc:docMk/>
            <pc:sldMk cId="1532155639" sldId="278"/>
            <ac:spMk id="6" creationId="{00000000-0000-0000-0000-000000000000}"/>
          </ac:spMkLst>
        </pc:spChg>
        <pc:spChg chg="del">
          <ac:chgData name="전우진" userId="cf5e7d6c-3eb0-497d-b375-3d93a5940e00" providerId="ADAL" clId="{653F7BC2-7A31-4718-951C-E20256C0A22D}" dt="2020-09-13T13:22:54.755" v="2763" actId="478"/>
          <ac:spMkLst>
            <pc:docMk/>
            <pc:sldMk cId="1532155639" sldId="278"/>
            <ac:spMk id="7" creationId="{5F0CEC14-362E-4EF8-8B48-89581F320399}"/>
          </ac:spMkLst>
        </pc:spChg>
        <pc:spChg chg="add mod">
          <ac:chgData name="전우진" userId="cf5e7d6c-3eb0-497d-b375-3d93a5940e00" providerId="ADAL" clId="{653F7BC2-7A31-4718-951C-E20256C0A22D}" dt="2020-09-13T13:31:54.930" v="3079" actId="1582"/>
          <ac:spMkLst>
            <pc:docMk/>
            <pc:sldMk cId="1532155639" sldId="278"/>
            <ac:spMk id="13" creationId="{1DD6FEA4-3090-47AC-B09B-CBF692B0CE4B}"/>
          </ac:spMkLst>
        </pc:spChg>
        <pc:spChg chg="add mod">
          <ac:chgData name="전우진" userId="cf5e7d6c-3eb0-497d-b375-3d93a5940e00" providerId="ADAL" clId="{653F7BC2-7A31-4718-951C-E20256C0A22D}" dt="2020-09-13T13:31:54.930" v="3079" actId="1582"/>
          <ac:spMkLst>
            <pc:docMk/>
            <pc:sldMk cId="1532155639" sldId="278"/>
            <ac:spMk id="15" creationId="{8AD0A31F-D33A-4F33-B90A-C0EEDA2545D8}"/>
          </ac:spMkLst>
        </pc:spChg>
        <pc:spChg chg="add mod">
          <ac:chgData name="전우진" userId="cf5e7d6c-3eb0-497d-b375-3d93a5940e00" providerId="ADAL" clId="{653F7BC2-7A31-4718-951C-E20256C0A22D}" dt="2020-09-13T13:31:54.930" v="3079" actId="1582"/>
          <ac:spMkLst>
            <pc:docMk/>
            <pc:sldMk cId="1532155639" sldId="278"/>
            <ac:spMk id="17" creationId="{2329DE5C-ED08-4A8F-BDB8-E1CFCD931FC0}"/>
          </ac:spMkLst>
        </pc:spChg>
        <pc:spChg chg="add mod">
          <ac:chgData name="전우진" userId="cf5e7d6c-3eb0-497d-b375-3d93a5940e00" providerId="ADAL" clId="{653F7BC2-7A31-4718-951C-E20256C0A22D}" dt="2020-09-13T13:31:54.930" v="3079" actId="1582"/>
          <ac:spMkLst>
            <pc:docMk/>
            <pc:sldMk cId="1532155639" sldId="278"/>
            <ac:spMk id="19" creationId="{BFBDD786-26A5-46A6-A597-555DC8F4C4A1}"/>
          </ac:spMkLst>
        </pc:spChg>
        <pc:spChg chg="add mod">
          <ac:chgData name="전우진" userId="cf5e7d6c-3eb0-497d-b375-3d93a5940e00" providerId="ADAL" clId="{653F7BC2-7A31-4718-951C-E20256C0A22D}" dt="2020-09-13T13:31:54.930" v="3079" actId="1582"/>
          <ac:spMkLst>
            <pc:docMk/>
            <pc:sldMk cId="1532155639" sldId="278"/>
            <ac:spMk id="21" creationId="{57101357-A449-4E0E-B1DA-B5BABDD08C6F}"/>
          </ac:spMkLst>
        </pc:spChg>
        <pc:picChg chg="del">
          <ac:chgData name="전우진" userId="cf5e7d6c-3eb0-497d-b375-3d93a5940e00" providerId="ADAL" clId="{653F7BC2-7A31-4718-951C-E20256C0A22D}" dt="2020-09-13T13:22:54.755" v="2763" actId="478"/>
          <ac:picMkLst>
            <pc:docMk/>
            <pc:sldMk cId="1532155639" sldId="278"/>
            <ac:picMk id="3" creationId="{9072EEF1-917C-4EDD-B26C-77D3908A9587}"/>
          </ac:picMkLst>
        </pc:picChg>
        <pc:picChg chg="add mod">
          <ac:chgData name="전우진" userId="cf5e7d6c-3eb0-497d-b375-3d93a5940e00" providerId="ADAL" clId="{653F7BC2-7A31-4718-951C-E20256C0A22D}" dt="2020-09-13T13:29:08.979" v="2911" actId="14100"/>
          <ac:picMkLst>
            <pc:docMk/>
            <pc:sldMk cId="1532155639" sldId="278"/>
            <ac:picMk id="4" creationId="{9746E483-9FA7-4069-B099-6C25304B64F8}"/>
          </ac:picMkLst>
        </pc:picChg>
        <pc:picChg chg="add mod">
          <ac:chgData name="전우진" userId="cf5e7d6c-3eb0-497d-b375-3d93a5940e00" providerId="ADAL" clId="{653F7BC2-7A31-4718-951C-E20256C0A22D}" dt="2020-09-13T13:26:20.232" v="2857" actId="1076"/>
          <ac:picMkLst>
            <pc:docMk/>
            <pc:sldMk cId="1532155639" sldId="278"/>
            <ac:picMk id="11" creationId="{B2A77BC3-13D3-4732-AFF8-01FC6DE4D119}"/>
          </ac:picMkLst>
        </pc:picChg>
      </pc:sldChg>
    </pc:docChg>
  </pc:docChgLst>
  <pc:docChgLst>
    <pc:chgData name="전우진" userId="cf5e7d6c-3eb0-497d-b375-3d93a5940e00" providerId="ADAL" clId="{953CDAB7-8CDE-4D72-8FF4-78B6DB84FD8E}"/>
    <pc:docChg chg="undo custSel addSld delSld modSld modNotesMaster">
      <pc:chgData name="전우진" userId="cf5e7d6c-3eb0-497d-b375-3d93a5940e00" providerId="ADAL" clId="{953CDAB7-8CDE-4D72-8FF4-78B6DB84FD8E}" dt="2020-09-16T01:20:04.826" v="9522" actId="20577"/>
      <pc:docMkLst>
        <pc:docMk/>
      </pc:docMkLst>
      <pc:sldChg chg="modSp mod modNotesTx">
        <pc:chgData name="전우진" userId="cf5e7d6c-3eb0-497d-b375-3d93a5940e00" providerId="ADAL" clId="{953CDAB7-8CDE-4D72-8FF4-78B6DB84FD8E}" dt="2020-09-16T01:19:28.161" v="9407" actId="20577"/>
        <pc:sldMkLst>
          <pc:docMk/>
          <pc:sldMk cId="620372564" sldId="258"/>
        </pc:sldMkLst>
        <pc:spChg chg="mod">
          <ac:chgData name="전우진" userId="cf5e7d6c-3eb0-497d-b375-3d93a5940e00" providerId="ADAL" clId="{953CDAB7-8CDE-4D72-8FF4-78B6DB84FD8E}" dt="2020-09-10T03:57:48.630" v="6" actId="20577"/>
          <ac:spMkLst>
            <pc:docMk/>
            <pc:sldMk cId="620372564" sldId="258"/>
            <ac:spMk id="5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3:58:17.171" v="16"/>
          <ac:spMkLst>
            <pc:docMk/>
            <pc:sldMk cId="620372564" sldId="258"/>
            <ac:spMk id="6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06:53.362" v="20" actId="20577"/>
          <ac:spMkLst>
            <pc:docMk/>
            <pc:sldMk cId="620372564" sldId="258"/>
            <ac:spMk id="7" creationId="{00000000-0000-0000-0000-000000000000}"/>
          </ac:spMkLst>
        </pc:spChg>
      </pc:sldChg>
      <pc:sldChg chg="modSp mod">
        <pc:chgData name="전우진" userId="cf5e7d6c-3eb0-497d-b375-3d93a5940e00" providerId="ADAL" clId="{953CDAB7-8CDE-4D72-8FF4-78B6DB84FD8E}" dt="2020-09-10T04:53:27.409" v="168" actId="1038"/>
        <pc:sldMkLst>
          <pc:docMk/>
          <pc:sldMk cId="909391468" sldId="259"/>
        </pc:sldMkLst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5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6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7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8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9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10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11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12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13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14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3:27.409" v="168" actId="1038"/>
          <ac:spMkLst>
            <pc:docMk/>
            <pc:sldMk cId="909391468" sldId="259"/>
            <ac:spMk id="21" creationId="{00000000-0000-0000-0000-000000000000}"/>
          </ac:spMkLst>
        </pc:spChg>
      </pc:sldChg>
      <pc:sldChg chg="addSp delSp modSp mod modNotesTx">
        <pc:chgData name="전우진" userId="cf5e7d6c-3eb0-497d-b375-3d93a5940e00" providerId="ADAL" clId="{953CDAB7-8CDE-4D72-8FF4-78B6DB84FD8E}" dt="2020-09-16T01:20:04.826" v="9522" actId="20577"/>
        <pc:sldMkLst>
          <pc:docMk/>
          <pc:sldMk cId="3469448624" sldId="261"/>
        </pc:sldMkLst>
        <pc:spChg chg="mod">
          <ac:chgData name="전우진" userId="cf5e7d6c-3eb0-497d-b375-3d93a5940e00" providerId="ADAL" clId="{953CDAB7-8CDE-4D72-8FF4-78B6DB84FD8E}" dt="2020-09-10T06:42:48.368" v="1649" actId="20577"/>
          <ac:spMkLst>
            <pc:docMk/>
            <pc:sldMk cId="3469448624" sldId="261"/>
            <ac:spMk id="3" creationId="{00000000-0000-0000-0000-000000000000}"/>
          </ac:spMkLst>
        </pc:spChg>
        <pc:picChg chg="add del">
          <ac:chgData name="전우진" userId="cf5e7d6c-3eb0-497d-b375-3d93a5940e00" providerId="ADAL" clId="{953CDAB7-8CDE-4D72-8FF4-78B6DB84FD8E}" dt="2020-09-10T07:12:19.478" v="1664" actId="22"/>
          <ac:picMkLst>
            <pc:docMk/>
            <pc:sldMk cId="3469448624" sldId="261"/>
            <ac:picMk id="5" creationId="{ECE3B200-A728-43BB-B2B6-63587BEA9645}"/>
          </ac:picMkLst>
        </pc:picChg>
        <pc:cxnChg chg="mod">
          <ac:chgData name="전우진" userId="cf5e7d6c-3eb0-497d-b375-3d93a5940e00" providerId="ADAL" clId="{953CDAB7-8CDE-4D72-8FF4-78B6DB84FD8E}" dt="2020-09-10T04:51:58.650" v="54" actId="14100"/>
          <ac:cxnSpMkLst>
            <pc:docMk/>
            <pc:sldMk cId="3469448624" sldId="261"/>
            <ac:cxnSpMk id="12" creationId="{00000000-0000-0000-0000-000000000000}"/>
          </ac:cxnSpMkLst>
        </pc:cxnChg>
      </pc:sldChg>
      <pc:sldChg chg="modSp mod modNotesTx">
        <pc:chgData name="전우진" userId="cf5e7d6c-3eb0-497d-b375-3d93a5940e00" providerId="ADAL" clId="{953CDAB7-8CDE-4D72-8FF4-78B6DB84FD8E}" dt="2020-09-14T06:51:43.524" v="6293" actId="6549"/>
        <pc:sldMkLst>
          <pc:docMk/>
          <pc:sldMk cId="2287011971" sldId="262"/>
        </pc:sldMkLst>
        <pc:spChg chg="mod">
          <ac:chgData name="전우진" userId="cf5e7d6c-3eb0-497d-b375-3d93a5940e00" providerId="ADAL" clId="{953CDAB7-8CDE-4D72-8FF4-78B6DB84FD8E}" dt="2020-09-11T07:36:12.237" v="3665" actId="20577"/>
          <ac:spMkLst>
            <pc:docMk/>
            <pc:sldMk cId="2287011971" sldId="262"/>
            <ac:spMk id="6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0:49.251" v="43"/>
          <ac:spMkLst>
            <pc:docMk/>
            <pc:sldMk cId="2287011971" sldId="262"/>
            <ac:spMk id="10" creationId="{00000000-0000-0000-0000-000000000000}"/>
          </ac:spMkLst>
        </pc:spChg>
        <pc:cxnChg chg="mod">
          <ac:chgData name="전우진" userId="cf5e7d6c-3eb0-497d-b375-3d93a5940e00" providerId="ADAL" clId="{953CDAB7-8CDE-4D72-8FF4-78B6DB84FD8E}" dt="2020-09-10T04:51:25.293" v="48" actId="14100"/>
          <ac:cxnSpMkLst>
            <pc:docMk/>
            <pc:sldMk cId="2287011971" sldId="262"/>
            <ac:cxnSpMk id="12" creationId="{00000000-0000-0000-0000-000000000000}"/>
          </ac:cxnSpMkLst>
        </pc:cxnChg>
      </pc:sldChg>
      <pc:sldChg chg="addSp delSp modSp mod modNotesTx">
        <pc:chgData name="전우진" userId="cf5e7d6c-3eb0-497d-b375-3d93a5940e00" providerId="ADAL" clId="{953CDAB7-8CDE-4D72-8FF4-78B6DB84FD8E}" dt="2020-09-14T06:51:40.194" v="6292" actId="6549"/>
        <pc:sldMkLst>
          <pc:docMk/>
          <pc:sldMk cId="1898589443" sldId="263"/>
        </pc:sldMkLst>
        <pc:spChg chg="del">
          <ac:chgData name="전우진" userId="cf5e7d6c-3eb0-497d-b375-3d93a5940e00" providerId="ADAL" clId="{953CDAB7-8CDE-4D72-8FF4-78B6DB84FD8E}" dt="2020-09-10T04:52:19.437" v="59" actId="478"/>
          <ac:spMkLst>
            <pc:docMk/>
            <pc:sldMk cId="1898589443" sldId="263"/>
            <ac:spMk id="4" creationId="{9E036178-9D15-43D8-847F-4AF1D36D16D6}"/>
          </ac:spMkLst>
        </pc:spChg>
        <pc:spChg chg="mod">
          <ac:chgData name="전우진" userId="cf5e7d6c-3eb0-497d-b375-3d93a5940e00" providerId="ADAL" clId="{953CDAB7-8CDE-4D72-8FF4-78B6DB84FD8E}" dt="2020-09-11T08:24:08.546" v="4135" actId="20577"/>
          <ac:spMkLst>
            <pc:docMk/>
            <pc:sldMk cId="1898589443" sldId="263"/>
            <ac:spMk id="6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0:58.673" v="44"/>
          <ac:spMkLst>
            <pc:docMk/>
            <pc:sldMk cId="1898589443" sldId="263"/>
            <ac:spMk id="10" creationId="{00000000-0000-0000-0000-000000000000}"/>
          </ac:spMkLst>
        </pc:spChg>
        <pc:picChg chg="del">
          <ac:chgData name="전우진" userId="cf5e7d6c-3eb0-497d-b375-3d93a5940e00" providerId="ADAL" clId="{953CDAB7-8CDE-4D72-8FF4-78B6DB84FD8E}" dt="2020-09-10T04:52:17.985" v="58" actId="478"/>
          <ac:picMkLst>
            <pc:docMk/>
            <pc:sldMk cId="1898589443" sldId="263"/>
            <ac:picMk id="3" creationId="{77382823-4F19-4EE1-BC38-A87DE1B7EB8F}"/>
          </ac:picMkLst>
        </pc:picChg>
        <pc:picChg chg="add mod">
          <ac:chgData name="전우진" userId="cf5e7d6c-3eb0-497d-b375-3d93a5940e00" providerId="ADAL" clId="{953CDAB7-8CDE-4D72-8FF4-78B6DB84FD8E}" dt="2020-09-14T04:17:06.516" v="4914" actId="208"/>
          <ac:picMkLst>
            <pc:docMk/>
            <pc:sldMk cId="1898589443" sldId="263"/>
            <ac:picMk id="3" creationId="{7E46AB1C-2308-47F3-9045-43C5B4745BA8}"/>
          </ac:picMkLst>
        </pc:picChg>
        <pc:cxnChg chg="add mod">
          <ac:chgData name="전우진" userId="cf5e7d6c-3eb0-497d-b375-3d93a5940e00" providerId="ADAL" clId="{953CDAB7-8CDE-4D72-8FF4-78B6DB84FD8E}" dt="2020-09-10T04:51:37.412" v="51" actId="14100"/>
          <ac:cxnSpMkLst>
            <pc:docMk/>
            <pc:sldMk cId="1898589443" sldId="263"/>
            <ac:cxnSpMk id="8" creationId="{BF9B5BE3-AEA6-47AC-A4EB-79E0EE28A2DB}"/>
          </ac:cxnSpMkLst>
        </pc:cxnChg>
        <pc:cxnChg chg="del">
          <ac:chgData name="전우진" userId="cf5e7d6c-3eb0-497d-b375-3d93a5940e00" providerId="ADAL" clId="{953CDAB7-8CDE-4D72-8FF4-78B6DB84FD8E}" dt="2020-09-10T04:51:34.148" v="49" actId="478"/>
          <ac:cxnSpMkLst>
            <pc:docMk/>
            <pc:sldMk cId="1898589443" sldId="263"/>
            <ac:cxnSpMk id="12" creationId="{00000000-0000-0000-0000-000000000000}"/>
          </ac:cxnSpMkLst>
        </pc:cxnChg>
      </pc:sldChg>
      <pc:sldChg chg="delSp modSp mod modNotesTx">
        <pc:chgData name="전우진" userId="cf5e7d6c-3eb0-497d-b375-3d93a5940e00" providerId="ADAL" clId="{953CDAB7-8CDE-4D72-8FF4-78B6DB84FD8E}" dt="2020-09-14T07:23:05.143" v="8212" actId="20577"/>
        <pc:sldMkLst>
          <pc:docMk/>
          <pc:sldMk cId="2857709984" sldId="264"/>
        </pc:sldMkLst>
        <pc:spChg chg="mod">
          <ac:chgData name="전우진" userId="cf5e7d6c-3eb0-497d-b375-3d93a5940e00" providerId="ADAL" clId="{953CDAB7-8CDE-4D72-8FF4-78B6DB84FD8E}" dt="2020-09-14T07:23:05.143" v="8212" actId="20577"/>
          <ac:spMkLst>
            <pc:docMk/>
            <pc:sldMk cId="2857709984" sldId="264"/>
            <ac:spMk id="6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0T04:51:07.289" v="47"/>
          <ac:spMkLst>
            <pc:docMk/>
            <pc:sldMk cId="2857709984" sldId="264"/>
            <ac:spMk id="10" creationId="{00000000-0000-0000-0000-000000000000}"/>
          </ac:spMkLst>
        </pc:spChg>
        <pc:picChg chg="del">
          <ac:chgData name="전우진" userId="cf5e7d6c-3eb0-497d-b375-3d93a5940e00" providerId="ADAL" clId="{953CDAB7-8CDE-4D72-8FF4-78B6DB84FD8E}" dt="2020-09-10T04:52:08.501" v="56" actId="478"/>
          <ac:picMkLst>
            <pc:docMk/>
            <pc:sldMk cId="2857709984" sldId="264"/>
            <ac:picMk id="3" creationId="{41DE25DF-C168-4848-9C55-26D1FE99D255}"/>
          </ac:picMkLst>
        </pc:picChg>
        <pc:cxnChg chg="mod">
          <ac:chgData name="전우진" userId="cf5e7d6c-3eb0-497d-b375-3d93a5940e00" providerId="ADAL" clId="{953CDAB7-8CDE-4D72-8FF4-78B6DB84FD8E}" dt="2020-09-10T04:51:48.440" v="52" actId="14100"/>
          <ac:cxnSpMkLst>
            <pc:docMk/>
            <pc:sldMk cId="2857709984" sldId="264"/>
            <ac:cxnSpMk id="12" creationId="{00000000-0000-0000-0000-000000000000}"/>
          </ac:cxnSpMkLst>
        </pc:cxnChg>
      </pc:sldChg>
      <pc:sldChg chg="modSp mod modNotesTx">
        <pc:chgData name="전우진" userId="cf5e7d6c-3eb0-497d-b375-3d93a5940e00" providerId="ADAL" clId="{953CDAB7-8CDE-4D72-8FF4-78B6DB84FD8E}" dt="2020-09-14T07:32:31.247" v="9405" actId="20577"/>
        <pc:sldMkLst>
          <pc:docMk/>
          <pc:sldMk cId="543377437" sldId="265"/>
        </pc:sldMkLst>
        <pc:spChg chg="mod">
          <ac:chgData name="전우진" userId="cf5e7d6c-3eb0-497d-b375-3d93a5940e00" providerId="ADAL" clId="{953CDAB7-8CDE-4D72-8FF4-78B6DB84FD8E}" dt="2020-09-14T07:29:06.159" v="8842" actId="20577"/>
          <ac:spMkLst>
            <pc:docMk/>
            <pc:sldMk cId="543377437" sldId="265"/>
            <ac:spMk id="6" creationId="{00000000-0000-0000-0000-000000000000}"/>
          </ac:spMkLst>
        </pc:spChg>
        <pc:cxnChg chg="mod">
          <ac:chgData name="전우진" userId="cf5e7d6c-3eb0-497d-b375-3d93a5940e00" providerId="ADAL" clId="{953CDAB7-8CDE-4D72-8FF4-78B6DB84FD8E}" dt="2020-09-10T04:51:52.746" v="53" actId="14100"/>
          <ac:cxnSpMkLst>
            <pc:docMk/>
            <pc:sldMk cId="543377437" sldId="265"/>
            <ac:cxnSpMk id="12" creationId="{00000000-0000-0000-0000-000000000000}"/>
          </ac:cxnSpMkLst>
        </pc:cxnChg>
      </pc:sldChg>
      <pc:sldChg chg="modSp del mod">
        <pc:chgData name="전우진" userId="cf5e7d6c-3eb0-497d-b375-3d93a5940e00" providerId="ADAL" clId="{953CDAB7-8CDE-4D72-8FF4-78B6DB84FD8E}" dt="2020-09-10T04:50:25.349" v="31" actId="47"/>
        <pc:sldMkLst>
          <pc:docMk/>
          <pc:sldMk cId="2030762420" sldId="273"/>
        </pc:sldMkLst>
        <pc:spChg chg="mod">
          <ac:chgData name="전우진" userId="cf5e7d6c-3eb0-497d-b375-3d93a5940e00" providerId="ADAL" clId="{953CDAB7-8CDE-4D72-8FF4-78B6DB84FD8E}" dt="2020-09-10T04:49:53.828" v="26" actId="20577"/>
          <ac:spMkLst>
            <pc:docMk/>
            <pc:sldMk cId="2030762420" sldId="273"/>
            <ac:spMk id="3" creationId="{00000000-0000-0000-0000-000000000000}"/>
          </ac:spMkLst>
        </pc:spChg>
      </pc:sldChg>
      <pc:sldChg chg="delSp modSp add del mod">
        <pc:chgData name="전우진" userId="cf5e7d6c-3eb0-497d-b375-3d93a5940e00" providerId="ADAL" clId="{953CDAB7-8CDE-4D72-8FF4-78B6DB84FD8E}" dt="2020-09-10T07:12:16.310" v="1662" actId="47"/>
        <pc:sldMkLst>
          <pc:docMk/>
          <pc:sldMk cId="2350250290" sldId="273"/>
        </pc:sldMkLst>
        <pc:spChg chg="del mod">
          <ac:chgData name="전우진" userId="cf5e7d6c-3eb0-497d-b375-3d93a5940e00" providerId="ADAL" clId="{953CDAB7-8CDE-4D72-8FF4-78B6DB84FD8E}" dt="2020-09-10T07:11:57.056" v="1661"/>
          <ac:spMkLst>
            <pc:docMk/>
            <pc:sldMk cId="2350250290" sldId="273"/>
            <ac:spMk id="3" creationId="{00000000-0000-0000-0000-000000000000}"/>
          </ac:spMkLst>
        </pc:spChg>
      </pc:sldChg>
      <pc:sldChg chg="modSp add mod">
        <pc:chgData name="전우진" userId="cf5e7d6c-3eb0-497d-b375-3d93a5940e00" providerId="ADAL" clId="{953CDAB7-8CDE-4D72-8FF4-78B6DB84FD8E}" dt="2020-09-11T03:23:11.454" v="2718" actId="20577"/>
        <pc:sldMkLst>
          <pc:docMk/>
          <pc:sldMk cId="3579620430" sldId="273"/>
        </pc:sldMkLst>
        <pc:spChg chg="mod">
          <ac:chgData name="전우진" userId="cf5e7d6c-3eb0-497d-b375-3d93a5940e00" providerId="ADAL" clId="{953CDAB7-8CDE-4D72-8FF4-78B6DB84FD8E}" dt="2020-09-11T03:23:11.454" v="2718" actId="20577"/>
          <ac:spMkLst>
            <pc:docMk/>
            <pc:sldMk cId="3579620430" sldId="273"/>
            <ac:spMk id="3" creationId="{00000000-0000-0000-0000-000000000000}"/>
          </ac:spMkLst>
        </pc:spChg>
      </pc:sldChg>
      <pc:sldChg chg="modSp mod modNotesTx">
        <pc:chgData name="전우진" userId="cf5e7d6c-3eb0-497d-b375-3d93a5940e00" providerId="ADAL" clId="{953CDAB7-8CDE-4D72-8FF4-78B6DB84FD8E}" dt="2020-09-14T06:51:37.379" v="6291" actId="6549"/>
        <pc:sldMkLst>
          <pc:docMk/>
          <pc:sldMk cId="205791923" sldId="274"/>
        </pc:sldMkLst>
        <pc:picChg chg="mod">
          <ac:chgData name="전우진" userId="cf5e7d6c-3eb0-497d-b375-3d93a5940e00" providerId="ADAL" clId="{953CDAB7-8CDE-4D72-8FF4-78B6DB84FD8E}" dt="2020-09-14T04:17:03.380" v="4912" actId="208"/>
          <ac:picMkLst>
            <pc:docMk/>
            <pc:sldMk cId="205791923" sldId="274"/>
            <ac:picMk id="4" creationId="{B05528E7-7BBE-4E42-93BC-CA4B00F28554}"/>
          </ac:picMkLst>
        </pc:picChg>
        <pc:picChg chg="mod">
          <ac:chgData name="전우진" userId="cf5e7d6c-3eb0-497d-b375-3d93a5940e00" providerId="ADAL" clId="{953CDAB7-8CDE-4D72-8FF4-78B6DB84FD8E}" dt="2020-09-14T04:17:03.380" v="4912" actId="208"/>
          <ac:picMkLst>
            <pc:docMk/>
            <pc:sldMk cId="205791923" sldId="274"/>
            <ac:picMk id="11" creationId="{5ADD4C04-FA8F-482A-A125-B6175E5D23EF}"/>
          </ac:picMkLst>
        </pc:picChg>
        <pc:picChg chg="mod">
          <ac:chgData name="전우진" userId="cf5e7d6c-3eb0-497d-b375-3d93a5940e00" providerId="ADAL" clId="{953CDAB7-8CDE-4D72-8FF4-78B6DB84FD8E}" dt="2020-09-14T04:17:03.380" v="4912" actId="208"/>
          <ac:picMkLst>
            <pc:docMk/>
            <pc:sldMk cId="205791923" sldId="274"/>
            <ac:picMk id="13" creationId="{33C99E5B-2D3A-49D1-AE9F-A4CC564670D9}"/>
          </ac:picMkLst>
        </pc:picChg>
      </pc:sldChg>
      <pc:sldChg chg="delSp modSp del mod">
        <pc:chgData name="전우진" userId="cf5e7d6c-3eb0-497d-b375-3d93a5940e00" providerId="ADAL" clId="{953CDAB7-8CDE-4D72-8FF4-78B6DB84FD8E}" dt="2020-09-10T04:50:28.583" v="32" actId="47"/>
        <pc:sldMkLst>
          <pc:docMk/>
          <pc:sldMk cId="3411044780" sldId="274"/>
        </pc:sldMkLst>
        <pc:spChg chg="mod">
          <ac:chgData name="전우진" userId="cf5e7d6c-3eb0-497d-b375-3d93a5940e00" providerId="ADAL" clId="{953CDAB7-8CDE-4D72-8FF4-78B6DB84FD8E}" dt="2020-09-10T04:50:01.695" v="28" actId="20577"/>
          <ac:spMkLst>
            <pc:docMk/>
            <pc:sldMk cId="3411044780" sldId="274"/>
            <ac:spMk id="6" creationId="{00000000-0000-0000-0000-000000000000}"/>
          </ac:spMkLst>
        </pc:spChg>
        <pc:spChg chg="del">
          <ac:chgData name="전우진" userId="cf5e7d6c-3eb0-497d-b375-3d93a5940e00" providerId="ADAL" clId="{953CDAB7-8CDE-4D72-8FF4-78B6DB84FD8E}" dt="2020-09-10T04:50:05.151" v="29" actId="478"/>
          <ac:spMkLst>
            <pc:docMk/>
            <pc:sldMk cId="3411044780" sldId="274"/>
            <ac:spMk id="7" creationId="{54F25831-F868-4DC5-91AE-43CD0CDBC52B}"/>
          </ac:spMkLst>
        </pc:spChg>
        <pc:picChg chg="del">
          <ac:chgData name="전우진" userId="cf5e7d6c-3eb0-497d-b375-3d93a5940e00" providerId="ADAL" clId="{953CDAB7-8CDE-4D72-8FF4-78B6DB84FD8E}" dt="2020-09-10T04:50:05.151" v="29" actId="478"/>
          <ac:picMkLst>
            <pc:docMk/>
            <pc:sldMk cId="3411044780" sldId="274"/>
            <ac:picMk id="3" creationId="{7270ED52-1131-4BCD-BDBF-537F5F91497D}"/>
          </ac:picMkLst>
        </pc:picChg>
        <pc:picChg chg="del">
          <ac:chgData name="전우진" userId="cf5e7d6c-3eb0-497d-b375-3d93a5940e00" providerId="ADAL" clId="{953CDAB7-8CDE-4D72-8FF4-78B6DB84FD8E}" dt="2020-09-10T04:50:05.151" v="29" actId="478"/>
          <ac:picMkLst>
            <pc:docMk/>
            <pc:sldMk cId="3411044780" sldId="274"/>
            <ac:picMk id="5" creationId="{BA729FD2-EBD1-43F4-BB1D-078A11B080D3}"/>
          </ac:picMkLst>
        </pc:picChg>
      </pc:sldChg>
      <pc:sldChg chg="modSp del mod">
        <pc:chgData name="전우진" userId="cf5e7d6c-3eb0-497d-b375-3d93a5940e00" providerId="ADAL" clId="{953CDAB7-8CDE-4D72-8FF4-78B6DB84FD8E}" dt="2020-09-10T04:50:29.341" v="33" actId="47"/>
        <pc:sldMkLst>
          <pc:docMk/>
          <pc:sldMk cId="1485161296" sldId="275"/>
        </pc:sldMkLst>
        <pc:spChg chg="mod">
          <ac:chgData name="전우진" userId="cf5e7d6c-3eb0-497d-b375-3d93a5940e00" providerId="ADAL" clId="{953CDAB7-8CDE-4D72-8FF4-78B6DB84FD8E}" dt="2020-09-10T04:50:08.583" v="30" actId="20577"/>
          <ac:spMkLst>
            <pc:docMk/>
            <pc:sldMk cId="1485161296" sldId="275"/>
            <ac:spMk id="6" creationId="{00000000-0000-0000-0000-000000000000}"/>
          </ac:spMkLst>
        </pc:spChg>
      </pc:sldChg>
      <pc:sldChg chg="modSp mod modNotesTx">
        <pc:chgData name="전우진" userId="cf5e7d6c-3eb0-497d-b375-3d93a5940e00" providerId="ADAL" clId="{953CDAB7-8CDE-4D72-8FF4-78B6DB84FD8E}" dt="2020-09-14T06:51:35.090" v="6290" actId="6549"/>
        <pc:sldMkLst>
          <pc:docMk/>
          <pc:sldMk cId="2990854607" sldId="275"/>
        </pc:sldMkLst>
        <pc:picChg chg="mod">
          <ac:chgData name="전우진" userId="cf5e7d6c-3eb0-497d-b375-3d93a5940e00" providerId="ADAL" clId="{953CDAB7-8CDE-4D72-8FF4-78B6DB84FD8E}" dt="2020-09-14T04:16:57.469" v="4911" actId="208"/>
          <ac:picMkLst>
            <pc:docMk/>
            <pc:sldMk cId="2990854607" sldId="275"/>
            <ac:picMk id="3" creationId="{DD9AD6C0-B872-4532-989F-E6E48E416C7B}"/>
          </ac:picMkLst>
        </pc:picChg>
      </pc:sldChg>
      <pc:sldChg chg="modSp mod modNotesTx">
        <pc:chgData name="전우진" userId="cf5e7d6c-3eb0-497d-b375-3d93a5940e00" providerId="ADAL" clId="{953CDAB7-8CDE-4D72-8FF4-78B6DB84FD8E}" dt="2020-09-14T06:51:32.611" v="6289" actId="6549"/>
        <pc:sldMkLst>
          <pc:docMk/>
          <pc:sldMk cId="2209252687" sldId="276"/>
        </pc:sldMkLst>
        <pc:picChg chg="mod">
          <ac:chgData name="전우진" userId="cf5e7d6c-3eb0-497d-b375-3d93a5940e00" providerId="ADAL" clId="{953CDAB7-8CDE-4D72-8FF4-78B6DB84FD8E}" dt="2020-09-14T04:16:51.161" v="4910" actId="208"/>
          <ac:picMkLst>
            <pc:docMk/>
            <pc:sldMk cId="2209252687" sldId="276"/>
            <ac:picMk id="4" creationId="{1199F0CB-A437-4A6A-8856-44FDB56EC88F}"/>
          </ac:picMkLst>
        </pc:picChg>
        <pc:picChg chg="mod">
          <ac:chgData name="전우진" userId="cf5e7d6c-3eb0-497d-b375-3d93a5940e00" providerId="ADAL" clId="{953CDAB7-8CDE-4D72-8FF4-78B6DB84FD8E}" dt="2020-09-14T04:16:51.161" v="4910" actId="208"/>
          <ac:picMkLst>
            <pc:docMk/>
            <pc:sldMk cId="2209252687" sldId="276"/>
            <ac:picMk id="15" creationId="{48806D73-BB2C-49B5-A449-597733011533}"/>
          </ac:picMkLst>
        </pc:picChg>
      </pc:sldChg>
      <pc:sldChg chg="del">
        <pc:chgData name="전우진" userId="cf5e7d6c-3eb0-497d-b375-3d93a5940e00" providerId="ADAL" clId="{953CDAB7-8CDE-4D72-8FF4-78B6DB84FD8E}" dt="2020-09-10T04:50:31.093" v="34" actId="47"/>
        <pc:sldMkLst>
          <pc:docMk/>
          <pc:sldMk cId="2343524391" sldId="276"/>
        </pc:sldMkLst>
      </pc:sldChg>
      <pc:sldChg chg="modSp mod modNotesTx">
        <pc:chgData name="전우진" userId="cf5e7d6c-3eb0-497d-b375-3d93a5940e00" providerId="ADAL" clId="{953CDAB7-8CDE-4D72-8FF4-78B6DB84FD8E}" dt="2020-09-14T06:51:29.871" v="6288" actId="6549"/>
        <pc:sldMkLst>
          <pc:docMk/>
          <pc:sldMk cId="3032092107" sldId="277"/>
        </pc:sldMkLst>
        <pc:picChg chg="mod">
          <ac:chgData name="전우진" userId="cf5e7d6c-3eb0-497d-b375-3d93a5940e00" providerId="ADAL" clId="{953CDAB7-8CDE-4D72-8FF4-78B6DB84FD8E}" dt="2020-09-14T04:16:46.730" v="4909" actId="208"/>
          <ac:picMkLst>
            <pc:docMk/>
            <pc:sldMk cId="3032092107" sldId="277"/>
            <ac:picMk id="3" creationId="{9072EEF1-917C-4EDD-B26C-77D3908A9587}"/>
          </ac:picMkLst>
        </pc:picChg>
      </pc:sldChg>
      <pc:sldChg chg="del">
        <pc:chgData name="전우진" userId="cf5e7d6c-3eb0-497d-b375-3d93a5940e00" providerId="ADAL" clId="{953CDAB7-8CDE-4D72-8FF4-78B6DB84FD8E}" dt="2020-09-10T04:50:31.762" v="35" actId="47"/>
        <pc:sldMkLst>
          <pc:docMk/>
          <pc:sldMk cId="3315822019" sldId="277"/>
        </pc:sldMkLst>
      </pc:sldChg>
      <pc:sldChg chg="addSp delSp modSp mod modNotesTx">
        <pc:chgData name="전우진" userId="cf5e7d6c-3eb0-497d-b375-3d93a5940e00" providerId="ADAL" clId="{953CDAB7-8CDE-4D72-8FF4-78B6DB84FD8E}" dt="2020-09-14T06:41:56.638" v="5993" actId="20577"/>
        <pc:sldMkLst>
          <pc:docMk/>
          <pc:sldMk cId="1532155639" sldId="278"/>
        </pc:sldMkLst>
        <pc:spChg chg="mod">
          <ac:chgData name="전우진" userId="cf5e7d6c-3eb0-497d-b375-3d93a5940e00" providerId="ADAL" clId="{953CDAB7-8CDE-4D72-8FF4-78B6DB84FD8E}" dt="2020-09-14T06:41:56.638" v="5993" actId="20577"/>
          <ac:spMkLst>
            <pc:docMk/>
            <pc:sldMk cId="1532155639" sldId="278"/>
            <ac:spMk id="6" creationId="{00000000-0000-0000-0000-000000000000}"/>
          </ac:spMkLst>
        </pc:spChg>
        <pc:spChg chg="mod">
          <ac:chgData name="전우진" userId="cf5e7d6c-3eb0-497d-b375-3d93a5940e00" providerId="ADAL" clId="{953CDAB7-8CDE-4D72-8FF4-78B6DB84FD8E}" dt="2020-09-14T04:03:52.884" v="4669" actId="1037"/>
          <ac:spMkLst>
            <pc:docMk/>
            <pc:sldMk cId="1532155639" sldId="278"/>
            <ac:spMk id="13" creationId="{1DD6FEA4-3090-47AC-B09B-CBF692B0CE4B}"/>
          </ac:spMkLst>
        </pc:spChg>
        <pc:spChg chg="mod">
          <ac:chgData name="전우진" userId="cf5e7d6c-3eb0-497d-b375-3d93a5940e00" providerId="ADAL" clId="{953CDAB7-8CDE-4D72-8FF4-78B6DB84FD8E}" dt="2020-09-14T04:03:52.884" v="4669" actId="1037"/>
          <ac:spMkLst>
            <pc:docMk/>
            <pc:sldMk cId="1532155639" sldId="278"/>
            <ac:spMk id="15" creationId="{8AD0A31F-D33A-4F33-B90A-C0EEDA2545D8}"/>
          </ac:spMkLst>
        </pc:spChg>
        <pc:spChg chg="mod">
          <ac:chgData name="전우진" userId="cf5e7d6c-3eb0-497d-b375-3d93a5940e00" providerId="ADAL" clId="{953CDAB7-8CDE-4D72-8FF4-78B6DB84FD8E}" dt="2020-09-14T04:03:52.884" v="4669" actId="1037"/>
          <ac:spMkLst>
            <pc:docMk/>
            <pc:sldMk cId="1532155639" sldId="278"/>
            <ac:spMk id="17" creationId="{2329DE5C-ED08-4A8F-BDB8-E1CFCD931FC0}"/>
          </ac:spMkLst>
        </pc:spChg>
        <pc:spChg chg="mod">
          <ac:chgData name="전우진" userId="cf5e7d6c-3eb0-497d-b375-3d93a5940e00" providerId="ADAL" clId="{953CDAB7-8CDE-4D72-8FF4-78B6DB84FD8E}" dt="2020-09-14T04:03:52.884" v="4669" actId="1037"/>
          <ac:spMkLst>
            <pc:docMk/>
            <pc:sldMk cId="1532155639" sldId="278"/>
            <ac:spMk id="19" creationId="{BFBDD786-26A5-46A6-A597-555DC8F4C4A1}"/>
          </ac:spMkLst>
        </pc:spChg>
        <pc:spChg chg="add mod">
          <ac:chgData name="전우진" userId="cf5e7d6c-3eb0-497d-b375-3d93a5940e00" providerId="ADAL" clId="{953CDAB7-8CDE-4D72-8FF4-78B6DB84FD8E}" dt="2020-09-14T04:07:09.134" v="4719" actId="14100"/>
          <ac:spMkLst>
            <pc:docMk/>
            <pc:sldMk cId="1532155639" sldId="278"/>
            <ac:spMk id="20" creationId="{729093EE-CA8F-4E23-A8BA-6D45F04C4F63}"/>
          </ac:spMkLst>
        </pc:spChg>
        <pc:spChg chg="mod">
          <ac:chgData name="전우진" userId="cf5e7d6c-3eb0-497d-b375-3d93a5940e00" providerId="ADAL" clId="{953CDAB7-8CDE-4D72-8FF4-78B6DB84FD8E}" dt="2020-09-14T04:03:52.884" v="4669" actId="1037"/>
          <ac:spMkLst>
            <pc:docMk/>
            <pc:sldMk cId="1532155639" sldId="278"/>
            <ac:spMk id="21" creationId="{57101357-A449-4E0E-B1DA-B5BABDD08C6F}"/>
          </ac:spMkLst>
        </pc:spChg>
        <pc:spChg chg="add mod">
          <ac:chgData name="전우진" userId="cf5e7d6c-3eb0-497d-b375-3d93a5940e00" providerId="ADAL" clId="{953CDAB7-8CDE-4D72-8FF4-78B6DB84FD8E}" dt="2020-09-14T04:07:21.011" v="4721" actId="1076"/>
          <ac:spMkLst>
            <pc:docMk/>
            <pc:sldMk cId="1532155639" sldId="278"/>
            <ac:spMk id="24" creationId="{F3AB4157-05D8-4A66-B174-880778325143}"/>
          </ac:spMkLst>
        </pc:spChg>
        <pc:spChg chg="add mod">
          <ac:chgData name="전우진" userId="cf5e7d6c-3eb0-497d-b375-3d93a5940e00" providerId="ADAL" clId="{953CDAB7-8CDE-4D72-8FF4-78B6DB84FD8E}" dt="2020-09-14T04:07:37.352" v="4735" actId="1036"/>
          <ac:spMkLst>
            <pc:docMk/>
            <pc:sldMk cId="1532155639" sldId="278"/>
            <ac:spMk id="26" creationId="{CB500B6D-5C3D-4F95-A7A0-E6C861E7735D}"/>
          </ac:spMkLst>
        </pc:spChg>
        <pc:spChg chg="add del">
          <ac:chgData name="전우진" userId="cf5e7d6c-3eb0-497d-b375-3d93a5940e00" providerId="ADAL" clId="{953CDAB7-8CDE-4D72-8FF4-78B6DB84FD8E}" dt="2020-09-14T04:08:39.579" v="4755" actId="22"/>
          <ac:spMkLst>
            <pc:docMk/>
            <pc:sldMk cId="1532155639" sldId="278"/>
            <ac:spMk id="28" creationId="{22C08892-C91B-4E5E-B1F1-FAC635C05A93}"/>
          </ac:spMkLst>
        </pc:spChg>
        <pc:spChg chg="add mod">
          <ac:chgData name="전우진" userId="cf5e7d6c-3eb0-497d-b375-3d93a5940e00" providerId="ADAL" clId="{953CDAB7-8CDE-4D72-8FF4-78B6DB84FD8E}" dt="2020-09-14T04:09:05.582" v="4757" actId="1076"/>
          <ac:spMkLst>
            <pc:docMk/>
            <pc:sldMk cId="1532155639" sldId="278"/>
            <ac:spMk id="30" creationId="{7C180BC1-B481-4684-A2BA-5E61F7EF91B4}"/>
          </ac:spMkLst>
        </pc:spChg>
        <pc:spChg chg="add mod">
          <ac:chgData name="전우진" userId="cf5e7d6c-3eb0-497d-b375-3d93a5940e00" providerId="ADAL" clId="{953CDAB7-8CDE-4D72-8FF4-78B6DB84FD8E}" dt="2020-09-14T04:09:20.886" v="4759" actId="1076"/>
          <ac:spMkLst>
            <pc:docMk/>
            <pc:sldMk cId="1532155639" sldId="278"/>
            <ac:spMk id="32" creationId="{AD6C6FE3-5D7D-40D3-BF6F-AE80172760E8}"/>
          </ac:spMkLst>
        </pc:spChg>
        <pc:spChg chg="add mod">
          <ac:chgData name="전우진" userId="cf5e7d6c-3eb0-497d-b375-3d93a5940e00" providerId="ADAL" clId="{953CDAB7-8CDE-4D72-8FF4-78B6DB84FD8E}" dt="2020-09-14T04:09:36.310" v="4761" actId="1076"/>
          <ac:spMkLst>
            <pc:docMk/>
            <pc:sldMk cId="1532155639" sldId="278"/>
            <ac:spMk id="34" creationId="{67187CFE-50C9-4B25-A8D7-F6E8A146E2C0}"/>
          </ac:spMkLst>
        </pc:spChg>
        <pc:spChg chg="add mod">
          <ac:chgData name="전우진" userId="cf5e7d6c-3eb0-497d-b375-3d93a5940e00" providerId="ADAL" clId="{953CDAB7-8CDE-4D72-8FF4-78B6DB84FD8E}" dt="2020-09-14T04:09:46.094" v="4763" actId="1076"/>
          <ac:spMkLst>
            <pc:docMk/>
            <pc:sldMk cId="1532155639" sldId="278"/>
            <ac:spMk id="36" creationId="{2DEE5621-F4ED-4990-BEE1-176CDA64C6F8}"/>
          </ac:spMkLst>
        </pc:spChg>
        <pc:spChg chg="add del">
          <ac:chgData name="전우진" userId="cf5e7d6c-3eb0-497d-b375-3d93a5940e00" providerId="ADAL" clId="{953CDAB7-8CDE-4D72-8FF4-78B6DB84FD8E}" dt="2020-09-14T04:16:08.034" v="4905" actId="22"/>
          <ac:spMkLst>
            <pc:docMk/>
            <pc:sldMk cId="1532155639" sldId="278"/>
            <ac:spMk id="38" creationId="{D44175AD-0B45-4D9E-B6FE-DBAE386EFB9F}"/>
          </ac:spMkLst>
        </pc:spChg>
        <pc:picChg chg="add mod">
          <ac:chgData name="전우진" userId="cf5e7d6c-3eb0-497d-b375-3d93a5940e00" providerId="ADAL" clId="{953CDAB7-8CDE-4D72-8FF4-78B6DB84FD8E}" dt="2020-09-14T04:04:38.004" v="4694" actId="1036"/>
          <ac:picMkLst>
            <pc:docMk/>
            <pc:sldMk cId="1532155639" sldId="278"/>
            <ac:picMk id="3" creationId="{3E9C21B7-C74B-4C93-9477-259DD9C52CB1}"/>
          </ac:picMkLst>
        </pc:picChg>
        <pc:picChg chg="mod">
          <ac:chgData name="전우진" userId="cf5e7d6c-3eb0-497d-b375-3d93a5940e00" providerId="ADAL" clId="{953CDAB7-8CDE-4D72-8FF4-78B6DB84FD8E}" dt="2020-09-14T04:08:38.034" v="4754" actId="1076"/>
          <ac:picMkLst>
            <pc:docMk/>
            <pc:sldMk cId="1532155639" sldId="278"/>
            <ac:picMk id="4" creationId="{9746E483-9FA7-4069-B099-6C25304B64F8}"/>
          </ac:picMkLst>
        </pc:picChg>
        <pc:picChg chg="add mod">
          <ac:chgData name="전우진" userId="cf5e7d6c-3eb0-497d-b375-3d93a5940e00" providerId="ADAL" clId="{953CDAB7-8CDE-4D72-8FF4-78B6DB84FD8E}" dt="2020-09-14T04:11:39.973" v="4765" actId="14100"/>
          <ac:picMkLst>
            <pc:docMk/>
            <pc:sldMk cId="1532155639" sldId="278"/>
            <ac:picMk id="7" creationId="{61C7FF08-F6C8-4749-B981-779638BA8340}"/>
          </ac:picMkLst>
        </pc:picChg>
        <pc:picChg chg="mod">
          <ac:chgData name="전우진" userId="cf5e7d6c-3eb0-497d-b375-3d93a5940e00" providerId="ADAL" clId="{953CDAB7-8CDE-4D72-8FF4-78B6DB84FD8E}" dt="2020-09-14T04:11:36.581" v="4764" actId="14100"/>
          <ac:picMkLst>
            <pc:docMk/>
            <pc:sldMk cId="1532155639" sldId="278"/>
            <ac:picMk id="11" creationId="{B2A77BC3-13D3-4732-AFF8-01FC6DE4D119}"/>
          </ac:picMkLst>
        </pc:picChg>
        <pc:picChg chg="add mod">
          <ac:chgData name="전우진" userId="cf5e7d6c-3eb0-497d-b375-3d93a5940e00" providerId="ADAL" clId="{953CDAB7-8CDE-4D72-8FF4-78B6DB84FD8E}" dt="2020-09-14T04:07:30.257" v="4728" actId="1076"/>
          <ac:picMkLst>
            <pc:docMk/>
            <pc:sldMk cId="1532155639" sldId="278"/>
            <ac:picMk id="14" creationId="{1877045E-2D74-49E6-B42B-DB21225ACF6A}"/>
          </ac:picMkLst>
        </pc:picChg>
        <pc:picChg chg="add mod">
          <ac:chgData name="전우진" userId="cf5e7d6c-3eb0-497d-b375-3d93a5940e00" providerId="ADAL" clId="{953CDAB7-8CDE-4D72-8FF4-78B6DB84FD8E}" dt="2020-09-14T04:11:45.447" v="4766" actId="14100"/>
          <ac:picMkLst>
            <pc:docMk/>
            <pc:sldMk cId="1532155639" sldId="278"/>
            <ac:picMk id="18" creationId="{35CC7490-DB74-4904-90E2-1ADCBF5308E5}"/>
          </ac:picMkLst>
        </pc:picChg>
      </pc:sldChg>
      <pc:sldChg chg="del">
        <pc:chgData name="전우진" userId="cf5e7d6c-3eb0-497d-b375-3d93a5940e00" providerId="ADAL" clId="{953CDAB7-8CDE-4D72-8FF4-78B6DB84FD8E}" dt="2020-09-10T04:50:32.337" v="36" actId="47"/>
        <pc:sldMkLst>
          <pc:docMk/>
          <pc:sldMk cId="1684089976" sldId="278"/>
        </pc:sldMkLst>
      </pc:sldChg>
      <pc:sldChg chg="del">
        <pc:chgData name="전우진" userId="cf5e7d6c-3eb0-497d-b375-3d93a5940e00" providerId="ADAL" clId="{953CDAB7-8CDE-4D72-8FF4-78B6DB84FD8E}" dt="2020-09-10T04:50:34.369" v="37" actId="47"/>
        <pc:sldMkLst>
          <pc:docMk/>
          <pc:sldMk cId="185647005" sldId="279"/>
        </pc:sldMkLst>
      </pc:sldChg>
      <pc:sldChg chg="addSp delSp modSp add mod">
        <pc:chgData name="전우진" userId="cf5e7d6c-3eb0-497d-b375-3d93a5940e00" providerId="ADAL" clId="{953CDAB7-8CDE-4D72-8FF4-78B6DB84FD8E}" dt="2020-09-14T05:04:50.339" v="5077" actId="14100"/>
        <pc:sldMkLst>
          <pc:docMk/>
          <pc:sldMk cId="3498963850" sldId="279"/>
        </pc:sldMkLst>
        <pc:spChg chg="mod">
          <ac:chgData name="전우진" userId="cf5e7d6c-3eb0-497d-b375-3d93a5940e00" providerId="ADAL" clId="{953CDAB7-8CDE-4D72-8FF4-78B6DB84FD8E}" dt="2020-09-14T04:18:37.237" v="5073" actId="20577"/>
          <ac:spMkLst>
            <pc:docMk/>
            <pc:sldMk cId="3498963850" sldId="279"/>
            <ac:spMk id="6" creationId="{00000000-0000-0000-0000-000000000000}"/>
          </ac:spMkLst>
        </pc:spChg>
        <pc:spChg chg="add mod">
          <ac:chgData name="전우진" userId="cf5e7d6c-3eb0-497d-b375-3d93a5940e00" providerId="ADAL" clId="{953CDAB7-8CDE-4D72-8FF4-78B6DB84FD8E}" dt="2020-09-14T05:04:50.339" v="5077" actId="14100"/>
          <ac:spMkLst>
            <pc:docMk/>
            <pc:sldMk cId="3498963850" sldId="279"/>
            <ac:spMk id="12" creationId="{DD159565-2810-471C-818D-AC81109EA995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13" creationId="{1DD6FEA4-3090-47AC-B09B-CBF692B0CE4B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15" creationId="{8AD0A31F-D33A-4F33-B90A-C0EEDA2545D8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17" creationId="{2329DE5C-ED08-4A8F-BDB8-E1CFCD931FC0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19" creationId="{BFBDD786-26A5-46A6-A597-555DC8F4C4A1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20" creationId="{729093EE-CA8F-4E23-A8BA-6D45F04C4F63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21" creationId="{57101357-A449-4E0E-B1DA-B5BABDD08C6F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24" creationId="{F3AB4157-05D8-4A66-B174-880778325143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26" creationId="{CB500B6D-5C3D-4F95-A7A0-E6C861E7735D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30" creationId="{7C180BC1-B481-4684-A2BA-5E61F7EF91B4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32" creationId="{AD6C6FE3-5D7D-40D3-BF6F-AE80172760E8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34" creationId="{67187CFE-50C9-4B25-A8D7-F6E8A146E2C0}"/>
          </ac:spMkLst>
        </pc:spChg>
        <pc:spChg chg="del">
          <ac:chgData name="전우진" userId="cf5e7d6c-3eb0-497d-b375-3d93a5940e00" providerId="ADAL" clId="{953CDAB7-8CDE-4D72-8FF4-78B6DB84FD8E}" dt="2020-09-14T04:16:14.727" v="4907" actId="478"/>
          <ac:spMkLst>
            <pc:docMk/>
            <pc:sldMk cId="3498963850" sldId="279"/>
            <ac:spMk id="36" creationId="{2DEE5621-F4ED-4990-BEE1-176CDA64C6F8}"/>
          </ac:spMkLst>
        </pc:spChg>
        <pc:picChg chg="del">
          <ac:chgData name="전우진" userId="cf5e7d6c-3eb0-497d-b375-3d93a5940e00" providerId="ADAL" clId="{953CDAB7-8CDE-4D72-8FF4-78B6DB84FD8E}" dt="2020-09-14T04:16:14.727" v="4907" actId="478"/>
          <ac:picMkLst>
            <pc:docMk/>
            <pc:sldMk cId="3498963850" sldId="279"/>
            <ac:picMk id="3" creationId="{3E9C21B7-C74B-4C93-9477-259DD9C52CB1}"/>
          </ac:picMkLst>
        </pc:picChg>
        <pc:picChg chg="del">
          <ac:chgData name="전우진" userId="cf5e7d6c-3eb0-497d-b375-3d93a5940e00" providerId="ADAL" clId="{953CDAB7-8CDE-4D72-8FF4-78B6DB84FD8E}" dt="2020-09-14T04:16:14.727" v="4907" actId="478"/>
          <ac:picMkLst>
            <pc:docMk/>
            <pc:sldMk cId="3498963850" sldId="279"/>
            <ac:picMk id="4" creationId="{9746E483-9FA7-4069-B099-6C25304B64F8}"/>
          </ac:picMkLst>
        </pc:picChg>
        <pc:picChg chg="add mod">
          <ac:chgData name="전우진" userId="cf5e7d6c-3eb0-497d-b375-3d93a5940e00" providerId="ADAL" clId="{953CDAB7-8CDE-4D72-8FF4-78B6DB84FD8E}" dt="2020-09-14T04:17:21.504" v="4918" actId="1076"/>
          <ac:picMkLst>
            <pc:docMk/>
            <pc:sldMk cId="3498963850" sldId="279"/>
            <ac:picMk id="5" creationId="{01FB328F-28F8-482B-9538-315139CA75AF}"/>
          </ac:picMkLst>
        </pc:picChg>
        <pc:picChg chg="del">
          <ac:chgData name="전우진" userId="cf5e7d6c-3eb0-497d-b375-3d93a5940e00" providerId="ADAL" clId="{953CDAB7-8CDE-4D72-8FF4-78B6DB84FD8E}" dt="2020-09-14T04:16:14.727" v="4907" actId="478"/>
          <ac:picMkLst>
            <pc:docMk/>
            <pc:sldMk cId="3498963850" sldId="279"/>
            <ac:picMk id="7" creationId="{61C7FF08-F6C8-4749-B981-779638BA8340}"/>
          </ac:picMkLst>
        </pc:picChg>
        <pc:picChg chg="del">
          <ac:chgData name="전우진" userId="cf5e7d6c-3eb0-497d-b375-3d93a5940e00" providerId="ADAL" clId="{953CDAB7-8CDE-4D72-8FF4-78B6DB84FD8E}" dt="2020-09-14T04:16:14.727" v="4907" actId="478"/>
          <ac:picMkLst>
            <pc:docMk/>
            <pc:sldMk cId="3498963850" sldId="279"/>
            <ac:picMk id="11" creationId="{B2A77BC3-13D3-4732-AFF8-01FC6DE4D119}"/>
          </ac:picMkLst>
        </pc:picChg>
        <pc:picChg chg="del">
          <ac:chgData name="전우진" userId="cf5e7d6c-3eb0-497d-b375-3d93a5940e00" providerId="ADAL" clId="{953CDAB7-8CDE-4D72-8FF4-78B6DB84FD8E}" dt="2020-09-14T04:16:14.727" v="4907" actId="478"/>
          <ac:picMkLst>
            <pc:docMk/>
            <pc:sldMk cId="3498963850" sldId="279"/>
            <ac:picMk id="14" creationId="{1877045E-2D74-49E6-B42B-DB21225ACF6A}"/>
          </ac:picMkLst>
        </pc:picChg>
        <pc:picChg chg="del">
          <ac:chgData name="전우진" userId="cf5e7d6c-3eb0-497d-b375-3d93a5940e00" providerId="ADAL" clId="{953CDAB7-8CDE-4D72-8FF4-78B6DB84FD8E}" dt="2020-09-14T04:16:14.727" v="4907" actId="478"/>
          <ac:picMkLst>
            <pc:docMk/>
            <pc:sldMk cId="3498963850" sldId="279"/>
            <ac:picMk id="18" creationId="{35CC7490-DB74-4904-90E2-1ADCBF5308E5}"/>
          </ac:picMkLst>
        </pc:picChg>
      </pc:sldChg>
      <pc:sldChg chg="addSp delSp modSp add mod">
        <pc:chgData name="전우진" userId="cf5e7d6c-3eb0-497d-b375-3d93a5940e00" providerId="ADAL" clId="{953CDAB7-8CDE-4D72-8FF4-78B6DB84FD8E}" dt="2020-09-14T06:41:19.286" v="5976" actId="113"/>
        <pc:sldMkLst>
          <pc:docMk/>
          <pc:sldMk cId="3360083722" sldId="280"/>
        </pc:sldMkLst>
        <pc:spChg chg="mod">
          <ac:chgData name="전우진" userId="cf5e7d6c-3eb0-497d-b375-3d93a5940e00" providerId="ADAL" clId="{953CDAB7-8CDE-4D72-8FF4-78B6DB84FD8E}" dt="2020-09-14T06:41:19.286" v="5976" actId="113"/>
          <ac:spMkLst>
            <pc:docMk/>
            <pc:sldMk cId="3360083722" sldId="280"/>
            <ac:spMk id="6" creationId="{00000000-0000-0000-0000-000000000000}"/>
          </ac:spMkLst>
        </pc:spChg>
        <pc:spChg chg="mod ord">
          <ac:chgData name="전우진" userId="cf5e7d6c-3eb0-497d-b375-3d93a5940e00" providerId="ADAL" clId="{953CDAB7-8CDE-4D72-8FF4-78B6DB84FD8E}" dt="2020-09-14T05:41:18.200" v="5686" actId="1036"/>
          <ac:spMkLst>
            <pc:docMk/>
            <pc:sldMk cId="3360083722" sldId="280"/>
            <ac:spMk id="13" creationId="{1DD6FEA4-3090-47AC-B09B-CBF692B0CE4B}"/>
          </ac:spMkLst>
        </pc:spChg>
        <pc:spChg chg="mod ord">
          <ac:chgData name="전우진" userId="cf5e7d6c-3eb0-497d-b375-3d93a5940e00" providerId="ADAL" clId="{953CDAB7-8CDE-4D72-8FF4-78B6DB84FD8E}" dt="2020-09-14T05:41:18.200" v="5686" actId="1036"/>
          <ac:spMkLst>
            <pc:docMk/>
            <pc:sldMk cId="3360083722" sldId="280"/>
            <ac:spMk id="15" creationId="{8AD0A31F-D33A-4F33-B90A-C0EEDA2545D8}"/>
          </ac:spMkLst>
        </pc:spChg>
        <pc:spChg chg="mod ord">
          <ac:chgData name="전우진" userId="cf5e7d6c-3eb0-497d-b375-3d93a5940e00" providerId="ADAL" clId="{953CDAB7-8CDE-4D72-8FF4-78B6DB84FD8E}" dt="2020-09-14T05:41:18.200" v="5686" actId="1036"/>
          <ac:spMkLst>
            <pc:docMk/>
            <pc:sldMk cId="3360083722" sldId="280"/>
            <ac:spMk id="17" creationId="{2329DE5C-ED08-4A8F-BDB8-E1CFCD931FC0}"/>
          </ac:spMkLst>
        </pc:spChg>
        <pc:spChg chg="del">
          <ac:chgData name="전우진" userId="cf5e7d6c-3eb0-497d-b375-3d93a5940e00" providerId="ADAL" clId="{953CDAB7-8CDE-4D72-8FF4-78B6DB84FD8E}" dt="2020-09-14T05:35:40.926" v="5552" actId="478"/>
          <ac:spMkLst>
            <pc:docMk/>
            <pc:sldMk cId="3360083722" sldId="280"/>
            <ac:spMk id="19" creationId="{BFBDD786-26A5-46A6-A597-555DC8F4C4A1}"/>
          </ac:spMkLst>
        </pc:spChg>
        <pc:spChg chg="del">
          <ac:chgData name="전우진" userId="cf5e7d6c-3eb0-497d-b375-3d93a5940e00" providerId="ADAL" clId="{953CDAB7-8CDE-4D72-8FF4-78B6DB84FD8E}" dt="2020-09-14T05:07:50.672" v="5090" actId="478"/>
          <ac:spMkLst>
            <pc:docMk/>
            <pc:sldMk cId="3360083722" sldId="280"/>
            <ac:spMk id="20" creationId="{729093EE-CA8F-4E23-A8BA-6D45F04C4F63}"/>
          </ac:spMkLst>
        </pc:spChg>
        <pc:spChg chg="mod ord">
          <ac:chgData name="전우진" userId="cf5e7d6c-3eb0-497d-b375-3d93a5940e00" providerId="ADAL" clId="{953CDAB7-8CDE-4D72-8FF4-78B6DB84FD8E}" dt="2020-09-14T05:41:18.200" v="5686" actId="1036"/>
          <ac:spMkLst>
            <pc:docMk/>
            <pc:sldMk cId="3360083722" sldId="280"/>
            <ac:spMk id="21" creationId="{57101357-A449-4E0E-B1DA-B5BABDD08C6F}"/>
          </ac:spMkLst>
        </pc:spChg>
        <pc:spChg chg="del">
          <ac:chgData name="전우진" userId="cf5e7d6c-3eb0-497d-b375-3d93a5940e00" providerId="ADAL" clId="{953CDAB7-8CDE-4D72-8FF4-78B6DB84FD8E}" dt="2020-09-14T05:07:50.672" v="5090" actId="478"/>
          <ac:spMkLst>
            <pc:docMk/>
            <pc:sldMk cId="3360083722" sldId="280"/>
            <ac:spMk id="24" creationId="{F3AB4157-05D8-4A66-B174-880778325143}"/>
          </ac:spMkLst>
        </pc:spChg>
        <pc:spChg chg="del">
          <ac:chgData name="전우진" userId="cf5e7d6c-3eb0-497d-b375-3d93a5940e00" providerId="ADAL" clId="{953CDAB7-8CDE-4D72-8FF4-78B6DB84FD8E}" dt="2020-09-14T05:07:50.672" v="5090" actId="478"/>
          <ac:spMkLst>
            <pc:docMk/>
            <pc:sldMk cId="3360083722" sldId="280"/>
            <ac:spMk id="26" creationId="{CB500B6D-5C3D-4F95-A7A0-E6C861E7735D}"/>
          </ac:spMkLst>
        </pc:spChg>
        <pc:spChg chg="add del mod">
          <ac:chgData name="전우진" userId="cf5e7d6c-3eb0-497d-b375-3d93a5940e00" providerId="ADAL" clId="{953CDAB7-8CDE-4D72-8FF4-78B6DB84FD8E}" dt="2020-09-14T05:37:35.095" v="5569" actId="22"/>
          <ac:spMkLst>
            <pc:docMk/>
            <pc:sldMk cId="3360083722" sldId="280"/>
            <ac:spMk id="28" creationId="{F9CD684A-DBBE-44E8-9F35-B54169CC0F70}"/>
          </ac:spMkLst>
        </pc:spChg>
        <pc:spChg chg="add mod">
          <ac:chgData name="전우진" userId="cf5e7d6c-3eb0-497d-b375-3d93a5940e00" providerId="ADAL" clId="{953CDAB7-8CDE-4D72-8FF4-78B6DB84FD8E}" dt="2020-09-14T05:41:10.219" v="5684" actId="1036"/>
          <ac:spMkLst>
            <pc:docMk/>
            <pc:sldMk cId="3360083722" sldId="280"/>
            <ac:spMk id="29" creationId="{701AB54F-35D3-4ACE-9208-D45D557252C4}"/>
          </ac:spMkLst>
        </pc:spChg>
        <pc:spChg chg="del">
          <ac:chgData name="전우진" userId="cf5e7d6c-3eb0-497d-b375-3d93a5940e00" providerId="ADAL" clId="{953CDAB7-8CDE-4D72-8FF4-78B6DB84FD8E}" dt="2020-09-14T05:07:50.672" v="5090" actId="478"/>
          <ac:spMkLst>
            <pc:docMk/>
            <pc:sldMk cId="3360083722" sldId="280"/>
            <ac:spMk id="30" creationId="{7C180BC1-B481-4684-A2BA-5E61F7EF91B4}"/>
          </ac:spMkLst>
        </pc:spChg>
        <pc:spChg chg="add mod">
          <ac:chgData name="전우진" userId="cf5e7d6c-3eb0-497d-b375-3d93a5940e00" providerId="ADAL" clId="{953CDAB7-8CDE-4D72-8FF4-78B6DB84FD8E}" dt="2020-09-14T05:41:10.219" v="5684" actId="1036"/>
          <ac:spMkLst>
            <pc:docMk/>
            <pc:sldMk cId="3360083722" sldId="280"/>
            <ac:spMk id="31" creationId="{2E332587-A8A0-4C1F-91BB-FA803CDA5544}"/>
          </ac:spMkLst>
        </pc:spChg>
        <pc:spChg chg="del">
          <ac:chgData name="전우진" userId="cf5e7d6c-3eb0-497d-b375-3d93a5940e00" providerId="ADAL" clId="{953CDAB7-8CDE-4D72-8FF4-78B6DB84FD8E}" dt="2020-09-14T05:07:50.672" v="5090" actId="478"/>
          <ac:spMkLst>
            <pc:docMk/>
            <pc:sldMk cId="3360083722" sldId="280"/>
            <ac:spMk id="32" creationId="{AD6C6FE3-5D7D-40D3-BF6F-AE80172760E8}"/>
          </ac:spMkLst>
        </pc:spChg>
        <pc:spChg chg="del">
          <ac:chgData name="전우진" userId="cf5e7d6c-3eb0-497d-b375-3d93a5940e00" providerId="ADAL" clId="{953CDAB7-8CDE-4D72-8FF4-78B6DB84FD8E}" dt="2020-09-14T05:07:50.672" v="5090" actId="478"/>
          <ac:spMkLst>
            <pc:docMk/>
            <pc:sldMk cId="3360083722" sldId="280"/>
            <ac:spMk id="34" creationId="{67187CFE-50C9-4B25-A8D7-F6E8A146E2C0}"/>
          </ac:spMkLst>
        </pc:spChg>
        <pc:spChg chg="del">
          <ac:chgData name="전우진" userId="cf5e7d6c-3eb0-497d-b375-3d93a5940e00" providerId="ADAL" clId="{953CDAB7-8CDE-4D72-8FF4-78B6DB84FD8E}" dt="2020-09-14T05:07:50.672" v="5090" actId="478"/>
          <ac:spMkLst>
            <pc:docMk/>
            <pc:sldMk cId="3360083722" sldId="280"/>
            <ac:spMk id="36" creationId="{2DEE5621-F4ED-4990-BEE1-176CDA64C6F8}"/>
          </ac:spMkLst>
        </pc:spChg>
        <pc:spChg chg="add mod">
          <ac:chgData name="전우진" userId="cf5e7d6c-3eb0-497d-b375-3d93a5940e00" providerId="ADAL" clId="{953CDAB7-8CDE-4D72-8FF4-78B6DB84FD8E}" dt="2020-09-14T05:41:10.219" v="5684" actId="1036"/>
          <ac:spMkLst>
            <pc:docMk/>
            <pc:sldMk cId="3360083722" sldId="280"/>
            <ac:spMk id="39" creationId="{200D35D4-76FB-4D8C-B2E8-88341130D01A}"/>
          </ac:spMkLst>
        </pc:spChg>
        <pc:spChg chg="add mod">
          <ac:chgData name="전우진" userId="cf5e7d6c-3eb0-497d-b375-3d93a5940e00" providerId="ADAL" clId="{953CDAB7-8CDE-4D72-8FF4-78B6DB84FD8E}" dt="2020-09-14T05:41:10.219" v="5684" actId="1036"/>
          <ac:spMkLst>
            <pc:docMk/>
            <pc:sldMk cId="3360083722" sldId="280"/>
            <ac:spMk id="41" creationId="{1E76F7B5-EE85-4135-BBF5-AA0E78094083}"/>
          </ac:spMkLst>
        </pc:spChg>
        <pc:picChg chg="del">
          <ac:chgData name="전우진" userId="cf5e7d6c-3eb0-497d-b375-3d93a5940e00" providerId="ADAL" clId="{953CDAB7-8CDE-4D72-8FF4-78B6DB84FD8E}" dt="2020-09-14T05:07:50.672" v="5090" actId="478"/>
          <ac:picMkLst>
            <pc:docMk/>
            <pc:sldMk cId="3360083722" sldId="280"/>
            <ac:picMk id="3" creationId="{3E9C21B7-C74B-4C93-9477-259DD9C52CB1}"/>
          </ac:picMkLst>
        </pc:picChg>
        <pc:picChg chg="del">
          <ac:chgData name="전우진" userId="cf5e7d6c-3eb0-497d-b375-3d93a5940e00" providerId="ADAL" clId="{953CDAB7-8CDE-4D72-8FF4-78B6DB84FD8E}" dt="2020-09-14T05:35:40.926" v="5552" actId="478"/>
          <ac:picMkLst>
            <pc:docMk/>
            <pc:sldMk cId="3360083722" sldId="280"/>
            <ac:picMk id="4" creationId="{9746E483-9FA7-4069-B099-6C25304B64F8}"/>
          </ac:picMkLst>
        </pc:picChg>
        <pc:picChg chg="add mod">
          <ac:chgData name="전우진" userId="cf5e7d6c-3eb0-497d-b375-3d93a5940e00" providerId="ADAL" clId="{953CDAB7-8CDE-4D72-8FF4-78B6DB84FD8E}" dt="2020-09-14T05:41:18.200" v="5686" actId="1036"/>
          <ac:picMkLst>
            <pc:docMk/>
            <pc:sldMk cId="3360083722" sldId="280"/>
            <ac:picMk id="5" creationId="{E4CB234C-477C-4C4E-8B1E-4D06B5C9DD65}"/>
          </ac:picMkLst>
        </pc:picChg>
        <pc:picChg chg="del">
          <ac:chgData name="전우진" userId="cf5e7d6c-3eb0-497d-b375-3d93a5940e00" providerId="ADAL" clId="{953CDAB7-8CDE-4D72-8FF4-78B6DB84FD8E}" dt="2020-09-14T05:07:50.672" v="5090" actId="478"/>
          <ac:picMkLst>
            <pc:docMk/>
            <pc:sldMk cId="3360083722" sldId="280"/>
            <ac:picMk id="7" creationId="{61C7FF08-F6C8-4749-B981-779638BA8340}"/>
          </ac:picMkLst>
        </pc:picChg>
        <pc:picChg chg="del">
          <ac:chgData name="전우진" userId="cf5e7d6c-3eb0-497d-b375-3d93a5940e00" providerId="ADAL" clId="{953CDAB7-8CDE-4D72-8FF4-78B6DB84FD8E}" dt="2020-09-14T05:35:40.926" v="5552" actId="478"/>
          <ac:picMkLst>
            <pc:docMk/>
            <pc:sldMk cId="3360083722" sldId="280"/>
            <ac:picMk id="11" creationId="{B2A77BC3-13D3-4732-AFF8-01FC6DE4D119}"/>
          </ac:picMkLst>
        </pc:picChg>
        <pc:picChg chg="del">
          <ac:chgData name="전우진" userId="cf5e7d6c-3eb0-497d-b375-3d93a5940e00" providerId="ADAL" clId="{953CDAB7-8CDE-4D72-8FF4-78B6DB84FD8E}" dt="2020-09-14T05:07:50.672" v="5090" actId="478"/>
          <ac:picMkLst>
            <pc:docMk/>
            <pc:sldMk cId="3360083722" sldId="280"/>
            <ac:picMk id="14" creationId="{1877045E-2D74-49E6-B42B-DB21225ACF6A}"/>
          </ac:picMkLst>
        </pc:picChg>
        <pc:picChg chg="add mod">
          <ac:chgData name="전우진" userId="cf5e7d6c-3eb0-497d-b375-3d93a5940e00" providerId="ADAL" clId="{953CDAB7-8CDE-4D72-8FF4-78B6DB84FD8E}" dt="2020-09-14T05:41:18.200" v="5686" actId="1036"/>
          <ac:picMkLst>
            <pc:docMk/>
            <pc:sldMk cId="3360083722" sldId="280"/>
            <ac:picMk id="16" creationId="{7587F950-4F55-449C-9F6B-DD39ECEB4F3E}"/>
          </ac:picMkLst>
        </pc:picChg>
        <pc:picChg chg="del">
          <ac:chgData name="전우진" userId="cf5e7d6c-3eb0-497d-b375-3d93a5940e00" providerId="ADAL" clId="{953CDAB7-8CDE-4D72-8FF4-78B6DB84FD8E}" dt="2020-09-14T05:07:50.672" v="5090" actId="478"/>
          <ac:picMkLst>
            <pc:docMk/>
            <pc:sldMk cId="3360083722" sldId="280"/>
            <ac:picMk id="18" creationId="{35CC7490-DB74-4904-90E2-1ADCBF5308E5}"/>
          </ac:picMkLst>
        </pc:picChg>
        <pc:picChg chg="add mod">
          <ac:chgData name="전우진" userId="cf5e7d6c-3eb0-497d-b375-3d93a5940e00" providerId="ADAL" clId="{953CDAB7-8CDE-4D72-8FF4-78B6DB84FD8E}" dt="2020-09-14T05:41:10.219" v="5684" actId="1036"/>
          <ac:picMkLst>
            <pc:docMk/>
            <pc:sldMk cId="3360083722" sldId="280"/>
            <ac:picMk id="23" creationId="{3FF3E03A-5124-4614-8C7E-740778F0A4D9}"/>
          </ac:picMkLst>
        </pc:picChg>
        <pc:picChg chg="add mod">
          <ac:chgData name="전우진" userId="cf5e7d6c-3eb0-497d-b375-3d93a5940e00" providerId="ADAL" clId="{953CDAB7-8CDE-4D72-8FF4-78B6DB84FD8E}" dt="2020-09-14T05:41:10.219" v="5684" actId="1036"/>
          <ac:picMkLst>
            <pc:docMk/>
            <pc:sldMk cId="3360083722" sldId="280"/>
            <ac:picMk id="27" creationId="{78A76D4C-83F6-4A19-8630-ACCC365F4C25}"/>
          </ac:picMkLst>
        </pc:picChg>
        <pc:picChg chg="add mod">
          <ac:chgData name="전우진" userId="cf5e7d6c-3eb0-497d-b375-3d93a5940e00" providerId="ADAL" clId="{953CDAB7-8CDE-4D72-8FF4-78B6DB84FD8E}" dt="2020-09-14T05:41:06.443" v="5683" actId="1036"/>
          <ac:picMkLst>
            <pc:docMk/>
            <pc:sldMk cId="3360083722" sldId="280"/>
            <ac:picMk id="43" creationId="{36962283-1396-4209-960F-999E21180FD8}"/>
          </ac:picMkLst>
        </pc:picChg>
        <pc:picChg chg="add mod">
          <ac:chgData name="전우진" userId="cf5e7d6c-3eb0-497d-b375-3d93a5940e00" providerId="ADAL" clId="{953CDAB7-8CDE-4D72-8FF4-78B6DB84FD8E}" dt="2020-09-14T05:50:13.795" v="5710" actId="1035"/>
          <ac:picMkLst>
            <pc:docMk/>
            <pc:sldMk cId="3360083722" sldId="280"/>
            <ac:picMk id="45" creationId="{8BB86A8E-4A61-4FDE-8296-35D15B95BEAF}"/>
          </ac:picMkLst>
        </pc:picChg>
        <pc:picChg chg="add del">
          <ac:chgData name="전우진" userId="cf5e7d6c-3eb0-497d-b375-3d93a5940e00" providerId="ADAL" clId="{953CDAB7-8CDE-4D72-8FF4-78B6DB84FD8E}" dt="2020-09-14T06:33:58.198" v="5908" actId="22"/>
          <ac:picMkLst>
            <pc:docMk/>
            <pc:sldMk cId="3360083722" sldId="280"/>
            <ac:picMk id="47" creationId="{1000466C-1094-4068-998D-5F7C86374305}"/>
          </ac:picMkLst>
        </pc:picChg>
      </pc:sldChg>
      <pc:sldChg chg="del">
        <pc:chgData name="전우진" userId="cf5e7d6c-3eb0-497d-b375-3d93a5940e00" providerId="ADAL" clId="{953CDAB7-8CDE-4D72-8FF4-78B6DB84FD8E}" dt="2020-09-10T04:50:34.959" v="38" actId="47"/>
        <pc:sldMkLst>
          <pc:docMk/>
          <pc:sldMk cId="4084961032" sldId="280"/>
        </pc:sldMkLst>
      </pc:sldChg>
      <pc:sldChg chg="del">
        <pc:chgData name="전우진" userId="cf5e7d6c-3eb0-497d-b375-3d93a5940e00" providerId="ADAL" clId="{953CDAB7-8CDE-4D72-8FF4-78B6DB84FD8E}" dt="2020-09-10T04:50:35.407" v="39" actId="47"/>
        <pc:sldMkLst>
          <pc:docMk/>
          <pc:sldMk cId="3029558" sldId="281"/>
        </pc:sldMkLst>
      </pc:sldChg>
      <pc:sldChg chg="addSp delSp modSp add mod">
        <pc:chgData name="전우진" userId="cf5e7d6c-3eb0-497d-b375-3d93a5940e00" providerId="ADAL" clId="{953CDAB7-8CDE-4D72-8FF4-78B6DB84FD8E}" dt="2020-09-14T06:53:36.221" v="6414"/>
        <pc:sldMkLst>
          <pc:docMk/>
          <pc:sldMk cId="1053010192" sldId="281"/>
        </pc:sldMkLst>
        <pc:spChg chg="mod">
          <ac:chgData name="전우진" userId="cf5e7d6c-3eb0-497d-b375-3d93a5940e00" providerId="ADAL" clId="{953CDAB7-8CDE-4D72-8FF4-78B6DB84FD8E}" dt="2020-09-14T06:53:36.221" v="6414"/>
          <ac:spMkLst>
            <pc:docMk/>
            <pc:sldMk cId="1053010192" sldId="281"/>
            <ac:spMk id="6" creationId="{00000000-0000-0000-0000-000000000000}"/>
          </ac:spMkLst>
        </pc:spChg>
        <pc:spChg chg="del">
          <ac:chgData name="전우진" userId="cf5e7d6c-3eb0-497d-b375-3d93a5940e00" providerId="ADAL" clId="{953CDAB7-8CDE-4D72-8FF4-78B6DB84FD8E}" dt="2020-09-14T06:34:06.536" v="5910" actId="478"/>
          <ac:spMkLst>
            <pc:docMk/>
            <pc:sldMk cId="1053010192" sldId="281"/>
            <ac:spMk id="13" creationId="{1DD6FEA4-3090-47AC-B09B-CBF692B0CE4B}"/>
          </ac:spMkLst>
        </pc:spChg>
        <pc:spChg chg="del">
          <ac:chgData name="전우진" userId="cf5e7d6c-3eb0-497d-b375-3d93a5940e00" providerId="ADAL" clId="{953CDAB7-8CDE-4D72-8FF4-78B6DB84FD8E}" dt="2020-09-14T06:34:06.536" v="5910" actId="478"/>
          <ac:spMkLst>
            <pc:docMk/>
            <pc:sldMk cId="1053010192" sldId="281"/>
            <ac:spMk id="15" creationId="{8AD0A31F-D33A-4F33-B90A-C0EEDA2545D8}"/>
          </ac:spMkLst>
        </pc:spChg>
        <pc:spChg chg="del">
          <ac:chgData name="전우진" userId="cf5e7d6c-3eb0-497d-b375-3d93a5940e00" providerId="ADAL" clId="{953CDAB7-8CDE-4D72-8FF4-78B6DB84FD8E}" dt="2020-09-14T06:34:06.536" v="5910" actId="478"/>
          <ac:spMkLst>
            <pc:docMk/>
            <pc:sldMk cId="1053010192" sldId="281"/>
            <ac:spMk id="17" creationId="{2329DE5C-ED08-4A8F-BDB8-E1CFCD931FC0}"/>
          </ac:spMkLst>
        </pc:spChg>
        <pc:spChg chg="del">
          <ac:chgData name="전우진" userId="cf5e7d6c-3eb0-497d-b375-3d93a5940e00" providerId="ADAL" clId="{953CDAB7-8CDE-4D72-8FF4-78B6DB84FD8E}" dt="2020-09-14T06:34:06.536" v="5910" actId="478"/>
          <ac:spMkLst>
            <pc:docMk/>
            <pc:sldMk cId="1053010192" sldId="281"/>
            <ac:spMk id="21" creationId="{57101357-A449-4E0E-B1DA-B5BABDD08C6F}"/>
          </ac:spMkLst>
        </pc:spChg>
        <pc:spChg chg="del">
          <ac:chgData name="전우진" userId="cf5e7d6c-3eb0-497d-b375-3d93a5940e00" providerId="ADAL" clId="{953CDAB7-8CDE-4D72-8FF4-78B6DB84FD8E}" dt="2020-09-14T06:34:06.536" v="5910" actId="478"/>
          <ac:spMkLst>
            <pc:docMk/>
            <pc:sldMk cId="1053010192" sldId="281"/>
            <ac:spMk id="29" creationId="{701AB54F-35D3-4ACE-9208-D45D557252C4}"/>
          </ac:spMkLst>
        </pc:spChg>
        <pc:spChg chg="del">
          <ac:chgData name="전우진" userId="cf5e7d6c-3eb0-497d-b375-3d93a5940e00" providerId="ADAL" clId="{953CDAB7-8CDE-4D72-8FF4-78B6DB84FD8E}" dt="2020-09-14T06:34:06.536" v="5910" actId="478"/>
          <ac:spMkLst>
            <pc:docMk/>
            <pc:sldMk cId="1053010192" sldId="281"/>
            <ac:spMk id="31" creationId="{2E332587-A8A0-4C1F-91BB-FA803CDA5544}"/>
          </ac:spMkLst>
        </pc:spChg>
        <pc:spChg chg="del">
          <ac:chgData name="전우진" userId="cf5e7d6c-3eb0-497d-b375-3d93a5940e00" providerId="ADAL" clId="{953CDAB7-8CDE-4D72-8FF4-78B6DB84FD8E}" dt="2020-09-14T06:34:06.536" v="5910" actId="478"/>
          <ac:spMkLst>
            <pc:docMk/>
            <pc:sldMk cId="1053010192" sldId="281"/>
            <ac:spMk id="39" creationId="{200D35D4-76FB-4D8C-B2E8-88341130D01A}"/>
          </ac:spMkLst>
        </pc:spChg>
        <pc:spChg chg="del">
          <ac:chgData name="전우진" userId="cf5e7d6c-3eb0-497d-b375-3d93a5940e00" providerId="ADAL" clId="{953CDAB7-8CDE-4D72-8FF4-78B6DB84FD8E}" dt="2020-09-14T06:34:06.536" v="5910" actId="478"/>
          <ac:spMkLst>
            <pc:docMk/>
            <pc:sldMk cId="1053010192" sldId="281"/>
            <ac:spMk id="41" creationId="{1E76F7B5-EE85-4135-BBF5-AA0E78094083}"/>
          </ac:spMkLst>
        </pc:spChg>
        <pc:picChg chg="add mod">
          <ac:chgData name="전우진" userId="cf5e7d6c-3eb0-497d-b375-3d93a5940e00" providerId="ADAL" clId="{953CDAB7-8CDE-4D72-8FF4-78B6DB84FD8E}" dt="2020-09-14T06:48:56.608" v="6262" actId="14100"/>
          <ac:picMkLst>
            <pc:docMk/>
            <pc:sldMk cId="1053010192" sldId="281"/>
            <ac:picMk id="3" creationId="{59143055-2C28-4AF1-9FAF-B121EB868B2B}"/>
          </ac:picMkLst>
        </pc:picChg>
        <pc:picChg chg="del">
          <ac:chgData name="전우진" userId="cf5e7d6c-3eb0-497d-b375-3d93a5940e00" providerId="ADAL" clId="{953CDAB7-8CDE-4D72-8FF4-78B6DB84FD8E}" dt="2020-09-14T06:34:06.536" v="5910" actId="478"/>
          <ac:picMkLst>
            <pc:docMk/>
            <pc:sldMk cId="1053010192" sldId="281"/>
            <ac:picMk id="5" creationId="{E4CB234C-477C-4C4E-8B1E-4D06B5C9DD65}"/>
          </ac:picMkLst>
        </pc:picChg>
        <pc:picChg chg="add mod">
          <ac:chgData name="전우진" userId="cf5e7d6c-3eb0-497d-b375-3d93a5940e00" providerId="ADAL" clId="{953CDAB7-8CDE-4D72-8FF4-78B6DB84FD8E}" dt="2020-09-14T06:49:13.310" v="6266" actId="14100"/>
          <ac:picMkLst>
            <pc:docMk/>
            <pc:sldMk cId="1053010192" sldId="281"/>
            <ac:picMk id="7" creationId="{7B3CF897-A42E-48BC-8578-A3AC7334EEBD}"/>
          </ac:picMkLst>
        </pc:picChg>
        <pc:picChg chg="add mod">
          <ac:chgData name="전우진" userId="cf5e7d6c-3eb0-497d-b375-3d93a5940e00" providerId="ADAL" clId="{953CDAB7-8CDE-4D72-8FF4-78B6DB84FD8E}" dt="2020-09-14T06:49:35.851" v="6271" actId="1076"/>
          <ac:picMkLst>
            <pc:docMk/>
            <pc:sldMk cId="1053010192" sldId="281"/>
            <ac:picMk id="12" creationId="{91E604C8-7AB4-42DE-A5C5-E9719638FC2B}"/>
          </ac:picMkLst>
        </pc:picChg>
        <pc:picChg chg="del">
          <ac:chgData name="전우진" userId="cf5e7d6c-3eb0-497d-b375-3d93a5940e00" providerId="ADAL" clId="{953CDAB7-8CDE-4D72-8FF4-78B6DB84FD8E}" dt="2020-09-14T06:34:06.536" v="5910" actId="478"/>
          <ac:picMkLst>
            <pc:docMk/>
            <pc:sldMk cId="1053010192" sldId="281"/>
            <ac:picMk id="16" creationId="{7587F950-4F55-449C-9F6B-DD39ECEB4F3E}"/>
          </ac:picMkLst>
        </pc:picChg>
        <pc:picChg chg="add mod">
          <ac:chgData name="전우진" userId="cf5e7d6c-3eb0-497d-b375-3d93a5940e00" providerId="ADAL" clId="{953CDAB7-8CDE-4D72-8FF4-78B6DB84FD8E}" dt="2020-09-14T06:49:35.851" v="6271" actId="1076"/>
          <ac:picMkLst>
            <pc:docMk/>
            <pc:sldMk cId="1053010192" sldId="281"/>
            <ac:picMk id="18" creationId="{0207C1FC-9AB4-47F7-BB29-E3379F1A4E7B}"/>
          </ac:picMkLst>
        </pc:picChg>
        <pc:picChg chg="add mod">
          <ac:chgData name="전우진" userId="cf5e7d6c-3eb0-497d-b375-3d93a5940e00" providerId="ADAL" clId="{953CDAB7-8CDE-4D72-8FF4-78B6DB84FD8E}" dt="2020-09-14T06:50:07.655" v="6277" actId="1076"/>
          <ac:picMkLst>
            <pc:docMk/>
            <pc:sldMk cId="1053010192" sldId="281"/>
            <ac:picMk id="20" creationId="{F6822DB0-F113-43E4-92A5-DD92ECF9C9DB}"/>
          </ac:picMkLst>
        </pc:picChg>
        <pc:picChg chg="del">
          <ac:chgData name="전우진" userId="cf5e7d6c-3eb0-497d-b375-3d93a5940e00" providerId="ADAL" clId="{953CDAB7-8CDE-4D72-8FF4-78B6DB84FD8E}" dt="2020-09-14T06:34:06.536" v="5910" actId="478"/>
          <ac:picMkLst>
            <pc:docMk/>
            <pc:sldMk cId="1053010192" sldId="281"/>
            <ac:picMk id="23" creationId="{3FF3E03A-5124-4614-8C7E-740778F0A4D9}"/>
          </ac:picMkLst>
        </pc:picChg>
        <pc:picChg chg="add mod">
          <ac:chgData name="전우진" userId="cf5e7d6c-3eb0-497d-b375-3d93a5940e00" providerId="ADAL" clId="{953CDAB7-8CDE-4D72-8FF4-78B6DB84FD8E}" dt="2020-09-14T06:50:22.094" v="6281" actId="1035"/>
          <ac:picMkLst>
            <pc:docMk/>
            <pc:sldMk cId="1053010192" sldId="281"/>
            <ac:picMk id="24" creationId="{EF374522-A0E4-43A5-B06C-7BB9C457A365}"/>
          </ac:picMkLst>
        </pc:picChg>
        <pc:picChg chg="del">
          <ac:chgData name="전우진" userId="cf5e7d6c-3eb0-497d-b375-3d93a5940e00" providerId="ADAL" clId="{953CDAB7-8CDE-4D72-8FF4-78B6DB84FD8E}" dt="2020-09-14T06:34:06.536" v="5910" actId="478"/>
          <ac:picMkLst>
            <pc:docMk/>
            <pc:sldMk cId="1053010192" sldId="281"/>
            <ac:picMk id="27" creationId="{78A76D4C-83F6-4A19-8630-ACCC365F4C25}"/>
          </ac:picMkLst>
        </pc:picChg>
        <pc:picChg chg="del">
          <ac:chgData name="전우진" userId="cf5e7d6c-3eb0-497d-b375-3d93a5940e00" providerId="ADAL" clId="{953CDAB7-8CDE-4D72-8FF4-78B6DB84FD8E}" dt="2020-09-14T06:34:06.536" v="5910" actId="478"/>
          <ac:picMkLst>
            <pc:docMk/>
            <pc:sldMk cId="1053010192" sldId="281"/>
            <ac:picMk id="43" creationId="{36962283-1396-4209-960F-999E21180FD8}"/>
          </ac:picMkLst>
        </pc:picChg>
        <pc:picChg chg="del">
          <ac:chgData name="전우진" userId="cf5e7d6c-3eb0-497d-b375-3d93a5940e00" providerId="ADAL" clId="{953CDAB7-8CDE-4D72-8FF4-78B6DB84FD8E}" dt="2020-09-14T06:34:06.536" v="5910" actId="478"/>
          <ac:picMkLst>
            <pc:docMk/>
            <pc:sldMk cId="1053010192" sldId="281"/>
            <ac:picMk id="45" creationId="{8BB86A8E-4A61-4FDE-8296-35D15B95BEAF}"/>
          </ac:picMkLst>
        </pc:picChg>
      </pc:sldChg>
      <pc:sldChg chg="del">
        <pc:chgData name="전우진" userId="cf5e7d6c-3eb0-497d-b375-3d93a5940e00" providerId="ADAL" clId="{953CDAB7-8CDE-4D72-8FF4-78B6DB84FD8E}" dt="2020-09-10T04:50:35.988" v="40" actId="47"/>
        <pc:sldMkLst>
          <pc:docMk/>
          <pc:sldMk cId="1520533583" sldId="282"/>
        </pc:sldMkLst>
      </pc:sldChg>
      <pc:sldChg chg="addSp delSp modSp add mod">
        <pc:chgData name="전우진" userId="cf5e7d6c-3eb0-497d-b375-3d93a5940e00" providerId="ADAL" clId="{953CDAB7-8CDE-4D72-8FF4-78B6DB84FD8E}" dt="2020-09-14T07:06:47.316" v="7384"/>
        <pc:sldMkLst>
          <pc:docMk/>
          <pc:sldMk cId="3041159947" sldId="282"/>
        </pc:sldMkLst>
        <pc:spChg chg="mod">
          <ac:chgData name="전우진" userId="cf5e7d6c-3eb0-497d-b375-3d93a5940e00" providerId="ADAL" clId="{953CDAB7-8CDE-4D72-8FF4-78B6DB84FD8E}" dt="2020-09-14T07:06:47.316" v="7384"/>
          <ac:spMkLst>
            <pc:docMk/>
            <pc:sldMk cId="3041159947" sldId="282"/>
            <ac:spMk id="6" creationId="{00000000-0000-0000-0000-000000000000}"/>
          </ac:spMkLst>
        </pc:spChg>
        <pc:picChg chg="del">
          <ac:chgData name="전우진" userId="cf5e7d6c-3eb0-497d-b375-3d93a5940e00" providerId="ADAL" clId="{953CDAB7-8CDE-4D72-8FF4-78B6DB84FD8E}" dt="2020-09-14T06:53:55.092" v="6416" actId="478"/>
          <ac:picMkLst>
            <pc:docMk/>
            <pc:sldMk cId="3041159947" sldId="282"/>
            <ac:picMk id="3" creationId="{59143055-2C28-4AF1-9FAF-B121EB868B2B}"/>
          </ac:picMkLst>
        </pc:picChg>
        <pc:picChg chg="add mod">
          <ac:chgData name="전우진" userId="cf5e7d6c-3eb0-497d-b375-3d93a5940e00" providerId="ADAL" clId="{953CDAB7-8CDE-4D72-8FF4-78B6DB84FD8E}" dt="2020-09-14T06:55:04.023" v="6450" actId="1076"/>
          <ac:picMkLst>
            <pc:docMk/>
            <pc:sldMk cId="3041159947" sldId="282"/>
            <ac:picMk id="4" creationId="{916C8EA6-1AEF-409A-A5E2-C914BA56438D}"/>
          </ac:picMkLst>
        </pc:picChg>
        <pc:picChg chg="del">
          <ac:chgData name="전우진" userId="cf5e7d6c-3eb0-497d-b375-3d93a5940e00" providerId="ADAL" clId="{953CDAB7-8CDE-4D72-8FF4-78B6DB84FD8E}" dt="2020-09-14T06:53:55.092" v="6416" actId="478"/>
          <ac:picMkLst>
            <pc:docMk/>
            <pc:sldMk cId="3041159947" sldId="282"/>
            <ac:picMk id="7" creationId="{7B3CF897-A42E-48BC-8578-A3AC7334EEBD}"/>
          </ac:picMkLst>
        </pc:picChg>
        <pc:picChg chg="add mod">
          <ac:chgData name="전우진" userId="cf5e7d6c-3eb0-497d-b375-3d93a5940e00" providerId="ADAL" clId="{953CDAB7-8CDE-4D72-8FF4-78B6DB84FD8E}" dt="2020-09-14T06:55:07.682" v="6451" actId="1035"/>
          <ac:picMkLst>
            <pc:docMk/>
            <pc:sldMk cId="3041159947" sldId="282"/>
            <ac:picMk id="11" creationId="{6BDD798D-DE2D-4225-A997-EA33846F8922}"/>
          </ac:picMkLst>
        </pc:picChg>
        <pc:picChg chg="del">
          <ac:chgData name="전우진" userId="cf5e7d6c-3eb0-497d-b375-3d93a5940e00" providerId="ADAL" clId="{953CDAB7-8CDE-4D72-8FF4-78B6DB84FD8E}" dt="2020-09-14T06:53:55.092" v="6416" actId="478"/>
          <ac:picMkLst>
            <pc:docMk/>
            <pc:sldMk cId="3041159947" sldId="282"/>
            <ac:picMk id="12" creationId="{91E604C8-7AB4-42DE-A5C5-E9719638FC2B}"/>
          </ac:picMkLst>
        </pc:picChg>
        <pc:picChg chg="del">
          <ac:chgData name="전우진" userId="cf5e7d6c-3eb0-497d-b375-3d93a5940e00" providerId="ADAL" clId="{953CDAB7-8CDE-4D72-8FF4-78B6DB84FD8E}" dt="2020-09-14T06:53:55.092" v="6416" actId="478"/>
          <ac:picMkLst>
            <pc:docMk/>
            <pc:sldMk cId="3041159947" sldId="282"/>
            <ac:picMk id="18" creationId="{0207C1FC-9AB4-47F7-BB29-E3379F1A4E7B}"/>
          </ac:picMkLst>
        </pc:picChg>
        <pc:picChg chg="del">
          <ac:chgData name="전우진" userId="cf5e7d6c-3eb0-497d-b375-3d93a5940e00" providerId="ADAL" clId="{953CDAB7-8CDE-4D72-8FF4-78B6DB84FD8E}" dt="2020-09-14T06:53:55.092" v="6416" actId="478"/>
          <ac:picMkLst>
            <pc:docMk/>
            <pc:sldMk cId="3041159947" sldId="282"/>
            <ac:picMk id="20" creationId="{F6822DB0-F113-43E4-92A5-DD92ECF9C9DB}"/>
          </ac:picMkLst>
        </pc:picChg>
        <pc:picChg chg="del">
          <ac:chgData name="전우진" userId="cf5e7d6c-3eb0-497d-b375-3d93a5940e00" providerId="ADAL" clId="{953CDAB7-8CDE-4D72-8FF4-78B6DB84FD8E}" dt="2020-09-14T06:53:55.092" v="6416" actId="478"/>
          <ac:picMkLst>
            <pc:docMk/>
            <pc:sldMk cId="3041159947" sldId="282"/>
            <ac:picMk id="24" creationId="{EF374522-A0E4-43A5-B06C-7BB9C457A365}"/>
          </ac:picMkLst>
        </pc:picChg>
      </pc:sldChg>
    </pc:docChg>
  </pc:docChgLst>
  <pc:docChgLst>
    <pc:chgData name="전우진" userId="cf5e7d6c-3eb0-497d-b375-3d93a5940e00" providerId="ADAL" clId="{EEF5720C-5C3E-4FEF-ADD4-8C3CD544DE45}"/>
    <pc:docChg chg="undo custSel addSld modSld">
      <pc:chgData name="전우진" userId="cf5e7d6c-3eb0-497d-b375-3d93a5940e00" providerId="ADAL" clId="{EEF5720C-5C3E-4FEF-ADD4-8C3CD544DE45}" dt="2020-09-04T04:37:37.383" v="1973"/>
      <pc:docMkLst>
        <pc:docMk/>
      </pc:docMkLst>
      <pc:sldChg chg="delSp modSp mod">
        <pc:chgData name="전우진" userId="cf5e7d6c-3eb0-497d-b375-3d93a5940e00" providerId="ADAL" clId="{EEF5720C-5C3E-4FEF-ADD4-8C3CD544DE45}" dt="2020-09-02T03:53:28.361" v="1887" actId="20577"/>
        <pc:sldMkLst>
          <pc:docMk/>
          <pc:sldMk cId="3469448624" sldId="261"/>
        </pc:sldMkLst>
        <pc:spChg chg="mod">
          <ac:chgData name="전우진" userId="cf5e7d6c-3eb0-497d-b375-3d93a5940e00" providerId="ADAL" clId="{EEF5720C-5C3E-4FEF-ADD4-8C3CD544DE45}" dt="2020-09-02T03:53:28.361" v="1887" actId="20577"/>
          <ac:spMkLst>
            <pc:docMk/>
            <pc:sldMk cId="3469448624" sldId="261"/>
            <ac:spMk id="3" creationId="{00000000-0000-0000-0000-000000000000}"/>
          </ac:spMkLst>
        </pc:spChg>
        <pc:spChg chg="del">
          <ac:chgData name="전우진" userId="cf5e7d6c-3eb0-497d-b375-3d93a5940e00" providerId="ADAL" clId="{EEF5720C-5C3E-4FEF-ADD4-8C3CD544DE45}" dt="2020-08-25T05:34:52.216" v="1176" actId="478"/>
          <ac:spMkLst>
            <pc:docMk/>
            <pc:sldMk cId="3469448624" sldId="261"/>
            <ac:spMk id="11" creationId="{00000000-0000-0000-0000-000000000000}"/>
          </ac:spMkLst>
        </pc:spChg>
      </pc:sldChg>
      <pc:sldChg chg="delSp modSp mod">
        <pc:chgData name="전우진" userId="cf5e7d6c-3eb0-497d-b375-3d93a5940e00" providerId="ADAL" clId="{EEF5720C-5C3E-4FEF-ADD4-8C3CD544DE45}" dt="2020-09-02T04:59:41.326" v="1902" actId="20577"/>
        <pc:sldMkLst>
          <pc:docMk/>
          <pc:sldMk cId="2287011971" sldId="262"/>
        </pc:sldMkLst>
        <pc:spChg chg="mod">
          <ac:chgData name="전우진" userId="cf5e7d6c-3eb0-497d-b375-3d93a5940e00" providerId="ADAL" clId="{EEF5720C-5C3E-4FEF-ADD4-8C3CD544DE45}" dt="2020-09-02T04:59:41.326" v="1902" actId="20577"/>
          <ac:spMkLst>
            <pc:docMk/>
            <pc:sldMk cId="2287011971" sldId="262"/>
            <ac:spMk id="6" creationId="{00000000-0000-0000-0000-000000000000}"/>
          </ac:spMkLst>
        </pc:spChg>
        <pc:spChg chg="del mod">
          <ac:chgData name="전우진" userId="cf5e7d6c-3eb0-497d-b375-3d93a5940e00" providerId="ADAL" clId="{EEF5720C-5C3E-4FEF-ADD4-8C3CD544DE45}" dt="2020-08-25T05:35:10.483" v="1178" actId="478"/>
          <ac:spMkLst>
            <pc:docMk/>
            <pc:sldMk cId="2287011971" sldId="262"/>
            <ac:spMk id="11" creationId="{00000000-0000-0000-0000-000000000000}"/>
          </ac:spMkLst>
        </pc:spChg>
      </pc:sldChg>
      <pc:sldChg chg="modSp mod">
        <pc:chgData name="전우진" userId="cf5e7d6c-3eb0-497d-b375-3d93a5940e00" providerId="ADAL" clId="{EEF5720C-5C3E-4FEF-ADD4-8C3CD544DE45}" dt="2020-09-04T04:28:03.338" v="1955" actId="404"/>
        <pc:sldMkLst>
          <pc:docMk/>
          <pc:sldMk cId="1898589443" sldId="263"/>
        </pc:sldMkLst>
        <pc:spChg chg="mod">
          <ac:chgData name="전우진" userId="cf5e7d6c-3eb0-497d-b375-3d93a5940e00" providerId="ADAL" clId="{EEF5720C-5C3E-4FEF-ADD4-8C3CD544DE45}" dt="2020-09-04T04:28:03.338" v="1955" actId="404"/>
          <ac:spMkLst>
            <pc:docMk/>
            <pc:sldMk cId="1898589443" sldId="263"/>
            <ac:spMk id="6" creationId="{00000000-0000-0000-0000-000000000000}"/>
          </ac:spMkLst>
        </pc:spChg>
      </pc:sldChg>
      <pc:sldChg chg="delSp modSp add mod">
        <pc:chgData name="전우진" userId="cf5e7d6c-3eb0-497d-b375-3d93a5940e00" providerId="ADAL" clId="{EEF5720C-5C3E-4FEF-ADD4-8C3CD544DE45}" dt="2020-09-02T04:20:54.236" v="1899" actId="20577"/>
        <pc:sldMkLst>
          <pc:docMk/>
          <pc:sldMk cId="2030762420" sldId="273"/>
        </pc:sldMkLst>
        <pc:spChg chg="mod">
          <ac:chgData name="전우진" userId="cf5e7d6c-3eb0-497d-b375-3d93a5940e00" providerId="ADAL" clId="{EEF5720C-5C3E-4FEF-ADD4-8C3CD544DE45}" dt="2020-09-02T04:20:54.236" v="1899" actId="20577"/>
          <ac:spMkLst>
            <pc:docMk/>
            <pc:sldMk cId="2030762420" sldId="273"/>
            <ac:spMk id="3" creationId="{00000000-0000-0000-0000-000000000000}"/>
          </ac:spMkLst>
        </pc:spChg>
        <pc:spChg chg="del">
          <ac:chgData name="전우진" userId="cf5e7d6c-3eb0-497d-b375-3d93a5940e00" providerId="ADAL" clId="{EEF5720C-5C3E-4FEF-ADD4-8C3CD544DE45}" dt="2020-08-25T05:34:54.119" v="1177" actId="478"/>
          <ac:spMkLst>
            <pc:docMk/>
            <pc:sldMk cId="2030762420" sldId="273"/>
            <ac:spMk id="11" creationId="{00000000-0000-0000-0000-000000000000}"/>
          </ac:spMkLst>
        </pc:spChg>
      </pc:sldChg>
      <pc:sldChg chg="modSp add mod">
        <pc:chgData name="전우진" userId="cf5e7d6c-3eb0-497d-b375-3d93a5940e00" providerId="ADAL" clId="{EEF5720C-5C3E-4FEF-ADD4-8C3CD544DE45}" dt="2020-09-02T07:56:56.681" v="1908"/>
        <pc:sldMkLst>
          <pc:docMk/>
          <pc:sldMk cId="3411044780" sldId="274"/>
        </pc:sldMkLst>
        <pc:spChg chg="mod">
          <ac:chgData name="전우진" userId="cf5e7d6c-3eb0-497d-b375-3d93a5940e00" providerId="ADAL" clId="{EEF5720C-5C3E-4FEF-ADD4-8C3CD544DE45}" dt="2020-08-25T06:42:16.274" v="1884" actId="20577"/>
          <ac:spMkLst>
            <pc:docMk/>
            <pc:sldMk cId="3411044780" sldId="274"/>
            <ac:spMk id="6" creationId="{00000000-0000-0000-0000-000000000000}"/>
          </ac:spMkLst>
        </pc:spChg>
        <pc:spChg chg="mod">
          <ac:chgData name="전우진" userId="cf5e7d6c-3eb0-497d-b375-3d93a5940e00" providerId="ADAL" clId="{EEF5720C-5C3E-4FEF-ADD4-8C3CD544DE45}" dt="2020-09-02T07:56:56.681" v="1908"/>
          <ac:spMkLst>
            <pc:docMk/>
            <pc:sldMk cId="3411044780" sldId="274"/>
            <ac:spMk id="7" creationId="{54F25831-F868-4DC5-91AE-43CD0CDBC52B}"/>
          </ac:spMkLst>
        </pc:spChg>
      </pc:sldChg>
      <pc:sldChg chg="modSp mod">
        <pc:chgData name="전우진" userId="cf5e7d6c-3eb0-497d-b375-3d93a5940e00" providerId="ADAL" clId="{EEF5720C-5C3E-4FEF-ADD4-8C3CD544DE45}" dt="2020-09-04T04:37:37.383" v="1973"/>
        <pc:sldMkLst>
          <pc:docMk/>
          <pc:sldMk cId="2343524391" sldId="276"/>
        </pc:sldMkLst>
        <pc:spChg chg="mod">
          <ac:chgData name="전우진" userId="cf5e7d6c-3eb0-497d-b375-3d93a5940e00" providerId="ADAL" clId="{EEF5720C-5C3E-4FEF-ADD4-8C3CD544DE45}" dt="2020-09-04T04:37:37.383" v="1973"/>
          <ac:spMkLst>
            <pc:docMk/>
            <pc:sldMk cId="2343524391" sldId="276"/>
            <ac:spMk id="6" creationId="{00000000-0000-0000-0000-000000000000}"/>
          </ac:spMkLst>
        </pc:spChg>
      </pc:sldChg>
    </pc:docChg>
  </pc:docChgLst>
  <pc:docChgLst>
    <pc:chgData name="전우진" userId="cf5e7d6c-3eb0-497d-b375-3d93a5940e00" providerId="ADAL" clId="{6BBF2D00-D4A8-42CA-B4CB-61F38CD3AAF4}"/>
    <pc:docChg chg="undo custSel addSld delSld modSld">
      <pc:chgData name="전우진" userId="cf5e7d6c-3eb0-497d-b375-3d93a5940e00" providerId="ADAL" clId="{6BBF2D00-D4A8-42CA-B4CB-61F38CD3AAF4}" dt="2020-09-08T05:17:01.539" v="24525" actId="478"/>
      <pc:docMkLst>
        <pc:docMk/>
      </pc:docMkLst>
      <pc:sldChg chg="modNotesTx">
        <pc:chgData name="전우진" userId="cf5e7d6c-3eb0-497d-b375-3d93a5940e00" providerId="ADAL" clId="{6BBF2D00-D4A8-42CA-B4CB-61F38CD3AAF4}" dt="2020-09-08T04:17:43.782" v="22099" actId="20577"/>
        <pc:sldMkLst>
          <pc:docMk/>
          <pc:sldMk cId="620372564" sldId="258"/>
        </pc:sldMkLst>
      </pc:sldChg>
      <pc:sldChg chg="modSp mod modNotesTx">
        <pc:chgData name="전우진" userId="cf5e7d6c-3eb0-497d-b375-3d93a5940e00" providerId="ADAL" clId="{6BBF2D00-D4A8-42CA-B4CB-61F38CD3AAF4}" dt="2020-09-08T04:21:45.540" v="22981" actId="20577"/>
        <pc:sldMkLst>
          <pc:docMk/>
          <pc:sldMk cId="3469448624" sldId="261"/>
        </pc:sldMkLst>
        <pc:spChg chg="mod">
          <ac:chgData name="전우진" userId="cf5e7d6c-3eb0-497d-b375-3d93a5940e00" providerId="ADAL" clId="{6BBF2D00-D4A8-42CA-B4CB-61F38CD3AAF4}" dt="2020-08-27T06:36:51.770" v="2978"/>
          <ac:spMkLst>
            <pc:docMk/>
            <pc:sldMk cId="3469448624" sldId="261"/>
            <ac:spMk id="3" creationId="{00000000-0000-0000-0000-000000000000}"/>
          </ac:spMkLst>
        </pc:spChg>
      </pc:sldChg>
      <pc:sldChg chg="modSp mod modNotesTx">
        <pc:chgData name="전우진" userId="cf5e7d6c-3eb0-497d-b375-3d93a5940e00" providerId="ADAL" clId="{6BBF2D00-D4A8-42CA-B4CB-61F38CD3AAF4}" dt="2020-09-08T04:46:22.403" v="24311" actId="20577"/>
        <pc:sldMkLst>
          <pc:docMk/>
          <pc:sldMk cId="2287011971" sldId="262"/>
        </pc:sldMkLst>
        <pc:spChg chg="mod">
          <ac:chgData name="전우진" userId="cf5e7d6c-3eb0-497d-b375-3d93a5940e00" providerId="ADAL" clId="{6BBF2D00-D4A8-42CA-B4CB-61F38CD3AAF4}" dt="2020-09-08T04:43:39.079" v="24025"/>
          <ac:spMkLst>
            <pc:docMk/>
            <pc:sldMk cId="2287011971" sldId="262"/>
            <ac:spMk id="6" creationId="{00000000-0000-0000-0000-000000000000}"/>
          </ac:spMkLst>
        </pc:spChg>
      </pc:sldChg>
      <pc:sldChg chg="addSp delSp modSp mod modNotesTx">
        <pc:chgData name="전우진" userId="cf5e7d6c-3eb0-497d-b375-3d93a5940e00" providerId="ADAL" clId="{6BBF2D00-D4A8-42CA-B4CB-61F38CD3AAF4}" dt="2020-09-08T04:49:12.627" v="24524" actId="20577"/>
        <pc:sldMkLst>
          <pc:docMk/>
          <pc:sldMk cId="1898589443" sldId="263"/>
        </pc:sldMkLst>
        <pc:spChg chg="add mod">
          <ac:chgData name="전우진" userId="cf5e7d6c-3eb0-497d-b375-3d93a5940e00" providerId="ADAL" clId="{6BBF2D00-D4A8-42CA-B4CB-61F38CD3AAF4}" dt="2020-08-28T04:40:37.484" v="3225" actId="2711"/>
          <ac:spMkLst>
            <pc:docMk/>
            <pc:sldMk cId="1898589443" sldId="263"/>
            <ac:spMk id="4" creationId="{9E036178-9D15-43D8-847F-4AF1D36D16D6}"/>
          </ac:spMkLst>
        </pc:spChg>
        <pc:spChg chg="mod">
          <ac:chgData name="전우진" userId="cf5e7d6c-3eb0-497d-b375-3d93a5940e00" providerId="ADAL" clId="{6BBF2D00-D4A8-42CA-B4CB-61F38CD3AAF4}" dt="2020-09-08T04:47:57.051" v="24446"/>
          <ac:spMkLst>
            <pc:docMk/>
            <pc:sldMk cId="1898589443" sldId="263"/>
            <ac:spMk id="6" creationId="{00000000-0000-0000-0000-000000000000}"/>
          </ac:spMkLst>
        </pc:spChg>
        <pc:spChg chg="add del mod">
          <ac:chgData name="전우진" userId="cf5e7d6c-3eb0-497d-b375-3d93a5940e00" providerId="ADAL" clId="{6BBF2D00-D4A8-42CA-B4CB-61F38CD3AAF4}" dt="2020-08-27T05:37:28.174" v="1866" actId="478"/>
          <ac:spMkLst>
            <pc:docMk/>
            <pc:sldMk cId="1898589443" sldId="263"/>
            <ac:spMk id="11" creationId="{00000000-0000-0000-0000-000000000000}"/>
          </ac:spMkLst>
        </pc:spChg>
        <pc:picChg chg="add mod">
          <ac:chgData name="전우진" userId="cf5e7d6c-3eb0-497d-b375-3d93a5940e00" providerId="ADAL" clId="{6BBF2D00-D4A8-42CA-B4CB-61F38CD3AAF4}" dt="2020-08-28T04:39:52.573" v="3181" actId="1076"/>
          <ac:picMkLst>
            <pc:docMk/>
            <pc:sldMk cId="1898589443" sldId="263"/>
            <ac:picMk id="3" creationId="{77382823-4F19-4EE1-BC38-A87DE1B7EB8F}"/>
          </ac:picMkLst>
        </pc:picChg>
      </pc:sldChg>
      <pc:sldChg chg="addSp delSp modSp mod modNotesTx">
        <pc:chgData name="전우진" userId="cf5e7d6c-3eb0-497d-b375-3d93a5940e00" providerId="ADAL" clId="{6BBF2D00-D4A8-42CA-B4CB-61F38CD3AAF4}" dt="2020-09-07T11:19:22.769" v="16161" actId="20577"/>
        <pc:sldMkLst>
          <pc:docMk/>
          <pc:sldMk cId="2857709984" sldId="264"/>
        </pc:sldMkLst>
        <pc:spChg chg="mod">
          <ac:chgData name="전우진" userId="cf5e7d6c-3eb0-497d-b375-3d93a5940e00" providerId="ADAL" clId="{6BBF2D00-D4A8-42CA-B4CB-61F38CD3AAF4}" dt="2020-08-29T08:17:05.830" v="6500" actId="20577"/>
          <ac:spMkLst>
            <pc:docMk/>
            <pc:sldMk cId="2857709984" sldId="264"/>
            <ac:spMk id="6" creationId="{00000000-0000-0000-0000-000000000000}"/>
          </ac:spMkLst>
        </pc:spChg>
        <pc:spChg chg="del">
          <ac:chgData name="전우진" userId="cf5e7d6c-3eb0-497d-b375-3d93a5940e00" providerId="ADAL" clId="{6BBF2D00-D4A8-42CA-B4CB-61F38CD3AAF4}" dt="2020-08-29T04:54:05.717" v="5739" actId="478"/>
          <ac:spMkLst>
            <pc:docMk/>
            <pc:sldMk cId="2857709984" sldId="264"/>
            <ac:spMk id="11" creationId="{00000000-0000-0000-0000-000000000000}"/>
          </ac:spMkLst>
        </pc:spChg>
        <pc:picChg chg="add mod">
          <ac:chgData name="전우진" userId="cf5e7d6c-3eb0-497d-b375-3d93a5940e00" providerId="ADAL" clId="{6BBF2D00-D4A8-42CA-B4CB-61F38CD3AAF4}" dt="2020-08-29T08:17:18.865" v="6502" actId="1076"/>
          <ac:picMkLst>
            <pc:docMk/>
            <pc:sldMk cId="2857709984" sldId="264"/>
            <ac:picMk id="3" creationId="{41DE25DF-C168-4848-9C55-26D1FE99D255}"/>
          </ac:picMkLst>
        </pc:picChg>
      </pc:sldChg>
      <pc:sldChg chg="delSp modSp mod modNotesTx">
        <pc:chgData name="전우진" userId="cf5e7d6c-3eb0-497d-b375-3d93a5940e00" providerId="ADAL" clId="{6BBF2D00-D4A8-42CA-B4CB-61F38CD3AAF4}" dt="2020-09-08T05:17:01.539" v="24525" actId="478"/>
        <pc:sldMkLst>
          <pc:docMk/>
          <pc:sldMk cId="543377437" sldId="265"/>
        </pc:sldMkLst>
        <pc:spChg chg="mod">
          <ac:chgData name="전우진" userId="cf5e7d6c-3eb0-497d-b375-3d93a5940e00" providerId="ADAL" clId="{6BBF2D00-D4A8-42CA-B4CB-61F38CD3AAF4}" dt="2020-08-30T08:08:19.980" v="13220" actId="20577"/>
          <ac:spMkLst>
            <pc:docMk/>
            <pc:sldMk cId="543377437" sldId="265"/>
            <ac:spMk id="6" creationId="{00000000-0000-0000-0000-000000000000}"/>
          </ac:spMkLst>
        </pc:spChg>
        <pc:spChg chg="del">
          <ac:chgData name="전우진" userId="cf5e7d6c-3eb0-497d-b375-3d93a5940e00" providerId="ADAL" clId="{6BBF2D00-D4A8-42CA-B4CB-61F38CD3AAF4}" dt="2020-09-08T05:17:01.539" v="24525" actId="478"/>
          <ac:spMkLst>
            <pc:docMk/>
            <pc:sldMk cId="543377437" sldId="265"/>
            <ac:spMk id="11" creationId="{00000000-0000-0000-0000-000000000000}"/>
          </ac:spMkLst>
        </pc:spChg>
      </pc:sldChg>
      <pc:sldChg chg="del">
        <pc:chgData name="전우진" userId="cf5e7d6c-3eb0-497d-b375-3d93a5940e00" providerId="ADAL" clId="{6BBF2D00-D4A8-42CA-B4CB-61F38CD3AAF4}" dt="2020-08-30T08:09:32.972" v="13221" actId="47"/>
        <pc:sldMkLst>
          <pc:docMk/>
          <pc:sldMk cId="2736350690" sldId="266"/>
        </pc:sldMkLst>
      </pc:sldChg>
      <pc:sldChg chg="del">
        <pc:chgData name="전우진" userId="cf5e7d6c-3eb0-497d-b375-3d93a5940e00" providerId="ADAL" clId="{6BBF2D00-D4A8-42CA-B4CB-61F38CD3AAF4}" dt="2020-08-30T08:09:32.972" v="13221" actId="47"/>
        <pc:sldMkLst>
          <pc:docMk/>
          <pc:sldMk cId="3876156855" sldId="267"/>
        </pc:sldMkLst>
      </pc:sldChg>
      <pc:sldChg chg="del">
        <pc:chgData name="전우진" userId="cf5e7d6c-3eb0-497d-b375-3d93a5940e00" providerId="ADAL" clId="{6BBF2D00-D4A8-42CA-B4CB-61F38CD3AAF4}" dt="2020-08-30T08:09:32.972" v="13221" actId="47"/>
        <pc:sldMkLst>
          <pc:docMk/>
          <pc:sldMk cId="641538283" sldId="268"/>
        </pc:sldMkLst>
      </pc:sldChg>
      <pc:sldChg chg="del">
        <pc:chgData name="전우진" userId="cf5e7d6c-3eb0-497d-b375-3d93a5940e00" providerId="ADAL" clId="{6BBF2D00-D4A8-42CA-B4CB-61F38CD3AAF4}" dt="2020-08-30T08:09:32.972" v="13221" actId="47"/>
        <pc:sldMkLst>
          <pc:docMk/>
          <pc:sldMk cId="268225055" sldId="269"/>
        </pc:sldMkLst>
      </pc:sldChg>
      <pc:sldChg chg="del">
        <pc:chgData name="전우진" userId="cf5e7d6c-3eb0-497d-b375-3d93a5940e00" providerId="ADAL" clId="{6BBF2D00-D4A8-42CA-B4CB-61F38CD3AAF4}" dt="2020-08-30T08:09:32.972" v="13221" actId="47"/>
        <pc:sldMkLst>
          <pc:docMk/>
          <pc:sldMk cId="2956311040" sldId="270"/>
        </pc:sldMkLst>
      </pc:sldChg>
      <pc:sldChg chg="del">
        <pc:chgData name="전우진" userId="cf5e7d6c-3eb0-497d-b375-3d93a5940e00" providerId="ADAL" clId="{6BBF2D00-D4A8-42CA-B4CB-61F38CD3AAF4}" dt="2020-08-30T08:09:32.972" v="13221" actId="47"/>
        <pc:sldMkLst>
          <pc:docMk/>
          <pc:sldMk cId="1423584825" sldId="271"/>
        </pc:sldMkLst>
      </pc:sldChg>
      <pc:sldChg chg="modSp mod modNotesTx">
        <pc:chgData name="전우진" userId="cf5e7d6c-3eb0-497d-b375-3d93a5940e00" providerId="ADAL" clId="{6BBF2D00-D4A8-42CA-B4CB-61F38CD3AAF4}" dt="2020-09-08T04:29:46.220" v="23523" actId="20577"/>
        <pc:sldMkLst>
          <pc:docMk/>
          <pc:sldMk cId="2030762420" sldId="273"/>
        </pc:sldMkLst>
        <pc:spChg chg="mod">
          <ac:chgData name="전우진" userId="cf5e7d6c-3eb0-497d-b375-3d93a5940e00" providerId="ADAL" clId="{6BBF2D00-D4A8-42CA-B4CB-61F38CD3AAF4}" dt="2020-09-08T04:27:52.879" v="23381" actId="20577"/>
          <ac:spMkLst>
            <pc:docMk/>
            <pc:sldMk cId="2030762420" sldId="273"/>
            <ac:spMk id="3" creationId="{00000000-0000-0000-0000-000000000000}"/>
          </ac:spMkLst>
        </pc:spChg>
      </pc:sldChg>
      <pc:sldChg chg="addSp modSp mod modNotesTx">
        <pc:chgData name="전우진" userId="cf5e7d6c-3eb0-497d-b375-3d93a5940e00" providerId="ADAL" clId="{6BBF2D00-D4A8-42CA-B4CB-61F38CD3AAF4}" dt="2020-09-08T04:46:53.122" v="24442" actId="20577"/>
        <pc:sldMkLst>
          <pc:docMk/>
          <pc:sldMk cId="3411044780" sldId="274"/>
        </pc:sldMkLst>
        <pc:spChg chg="mod">
          <ac:chgData name="전우진" userId="cf5e7d6c-3eb0-497d-b375-3d93a5940e00" providerId="ADAL" clId="{6BBF2D00-D4A8-42CA-B4CB-61F38CD3AAF4}" dt="2020-09-03T08:20:49.801" v="13398" actId="20577"/>
          <ac:spMkLst>
            <pc:docMk/>
            <pc:sldMk cId="3411044780" sldId="274"/>
            <ac:spMk id="6" creationId="{00000000-0000-0000-0000-000000000000}"/>
          </ac:spMkLst>
        </pc:spChg>
        <pc:spChg chg="add mod">
          <ac:chgData name="전우진" userId="cf5e7d6c-3eb0-497d-b375-3d93a5940e00" providerId="ADAL" clId="{6BBF2D00-D4A8-42CA-B4CB-61F38CD3AAF4}" dt="2020-08-26T08:48:07.114" v="1451"/>
          <ac:spMkLst>
            <pc:docMk/>
            <pc:sldMk cId="3411044780" sldId="274"/>
            <ac:spMk id="7" creationId="{54F25831-F868-4DC5-91AE-43CD0CDBC52B}"/>
          </ac:spMkLst>
        </pc:spChg>
        <pc:picChg chg="add mod">
          <ac:chgData name="전우진" userId="cf5e7d6c-3eb0-497d-b375-3d93a5940e00" providerId="ADAL" clId="{6BBF2D00-D4A8-42CA-B4CB-61F38CD3AAF4}" dt="2020-08-26T04:49:36.902" v="35" actId="14100"/>
          <ac:picMkLst>
            <pc:docMk/>
            <pc:sldMk cId="3411044780" sldId="274"/>
            <ac:picMk id="3" creationId="{7270ED52-1131-4BCD-BDBF-537F5F91497D}"/>
          </ac:picMkLst>
        </pc:picChg>
        <pc:picChg chg="add mod">
          <ac:chgData name="전우진" userId="cf5e7d6c-3eb0-497d-b375-3d93a5940e00" providerId="ADAL" clId="{6BBF2D00-D4A8-42CA-B4CB-61F38CD3AAF4}" dt="2020-08-26T07:42:35.188" v="1004" actId="14100"/>
          <ac:picMkLst>
            <pc:docMk/>
            <pc:sldMk cId="3411044780" sldId="274"/>
            <ac:picMk id="5" creationId="{BA729FD2-EBD1-43F4-BB1D-078A11B080D3}"/>
          </ac:picMkLst>
        </pc:picChg>
      </pc:sldChg>
      <pc:sldChg chg="delSp modSp add mod">
        <pc:chgData name="전우진" userId="cf5e7d6c-3eb0-497d-b375-3d93a5940e00" providerId="ADAL" clId="{6BBF2D00-D4A8-42CA-B4CB-61F38CD3AAF4}" dt="2020-08-27T06:36:51.770" v="2978"/>
        <pc:sldMkLst>
          <pc:docMk/>
          <pc:sldMk cId="1485161296" sldId="275"/>
        </pc:sldMkLst>
        <pc:spChg chg="mod">
          <ac:chgData name="전우진" userId="cf5e7d6c-3eb0-497d-b375-3d93a5940e00" providerId="ADAL" clId="{6BBF2D00-D4A8-42CA-B4CB-61F38CD3AAF4}" dt="2020-08-27T06:36:51.770" v="2978"/>
          <ac:spMkLst>
            <pc:docMk/>
            <pc:sldMk cId="1485161296" sldId="275"/>
            <ac:spMk id="6" creationId="{00000000-0000-0000-0000-000000000000}"/>
          </ac:spMkLst>
        </pc:spChg>
        <pc:spChg chg="del">
          <ac:chgData name="전우진" userId="cf5e7d6c-3eb0-497d-b375-3d93a5940e00" providerId="ADAL" clId="{6BBF2D00-D4A8-42CA-B4CB-61F38CD3AAF4}" dt="2020-08-26T08:38:56.354" v="1329" actId="478"/>
          <ac:spMkLst>
            <pc:docMk/>
            <pc:sldMk cId="1485161296" sldId="275"/>
            <ac:spMk id="7" creationId="{54F25831-F868-4DC5-91AE-43CD0CDBC52B}"/>
          </ac:spMkLst>
        </pc:spChg>
        <pc:picChg chg="del">
          <ac:chgData name="전우진" userId="cf5e7d6c-3eb0-497d-b375-3d93a5940e00" providerId="ADAL" clId="{6BBF2D00-D4A8-42CA-B4CB-61F38CD3AAF4}" dt="2020-08-26T08:38:56.354" v="1329" actId="478"/>
          <ac:picMkLst>
            <pc:docMk/>
            <pc:sldMk cId="1485161296" sldId="275"/>
            <ac:picMk id="3" creationId="{7270ED52-1131-4BCD-BDBF-537F5F91497D}"/>
          </ac:picMkLst>
        </pc:picChg>
        <pc:picChg chg="del">
          <ac:chgData name="전우진" userId="cf5e7d6c-3eb0-497d-b375-3d93a5940e00" providerId="ADAL" clId="{6BBF2D00-D4A8-42CA-B4CB-61F38CD3AAF4}" dt="2020-08-26T08:38:56.354" v="1329" actId="478"/>
          <ac:picMkLst>
            <pc:docMk/>
            <pc:sldMk cId="1485161296" sldId="275"/>
            <ac:picMk id="5" creationId="{BA729FD2-EBD1-43F4-BB1D-078A11B080D3}"/>
          </ac:picMkLst>
        </pc:picChg>
      </pc:sldChg>
      <pc:sldChg chg="addSp delSp modSp add mod">
        <pc:chgData name="전우진" userId="cf5e7d6c-3eb0-497d-b375-3d93a5940e00" providerId="ADAL" clId="{6BBF2D00-D4A8-42CA-B4CB-61F38CD3AAF4}" dt="2020-08-29T04:16:21.781" v="5012" actId="1582"/>
        <pc:sldMkLst>
          <pc:docMk/>
          <pc:sldMk cId="2343524391" sldId="276"/>
        </pc:sldMkLst>
        <pc:spChg chg="add del mod">
          <ac:chgData name="전우진" userId="cf5e7d6c-3eb0-497d-b375-3d93a5940e00" providerId="ADAL" clId="{6BBF2D00-D4A8-42CA-B4CB-61F38CD3AAF4}" dt="2020-08-28T05:06:00.087" v="3854" actId="478"/>
          <ac:spMkLst>
            <pc:docMk/>
            <pc:sldMk cId="2343524391" sldId="276"/>
            <ac:spMk id="4" creationId="{2B0A7EDF-A3A6-43DF-B418-B387B0B9AA3B}"/>
          </ac:spMkLst>
        </pc:spChg>
        <pc:spChg chg="add mod">
          <ac:chgData name="전우진" userId="cf5e7d6c-3eb0-497d-b375-3d93a5940e00" providerId="ADAL" clId="{6BBF2D00-D4A8-42CA-B4CB-61F38CD3AAF4}" dt="2020-08-29T04:16:21.781" v="5012" actId="1582"/>
          <ac:spMkLst>
            <pc:docMk/>
            <pc:sldMk cId="2343524391" sldId="276"/>
            <ac:spMk id="5" creationId="{62818A46-890F-45BE-A419-41368B1A448E}"/>
          </ac:spMkLst>
        </pc:spChg>
        <pc:spChg chg="mod">
          <ac:chgData name="전우진" userId="cf5e7d6c-3eb0-497d-b375-3d93a5940e00" providerId="ADAL" clId="{6BBF2D00-D4A8-42CA-B4CB-61F38CD3AAF4}" dt="2020-08-28T06:17:14.001" v="4552" actId="20577"/>
          <ac:spMkLst>
            <pc:docMk/>
            <pc:sldMk cId="2343524391" sldId="276"/>
            <ac:spMk id="6" creationId="{00000000-0000-0000-0000-000000000000}"/>
          </ac:spMkLst>
        </pc:spChg>
        <pc:spChg chg="add mod">
          <ac:chgData name="전우진" userId="cf5e7d6c-3eb0-497d-b375-3d93a5940e00" providerId="ADAL" clId="{6BBF2D00-D4A8-42CA-B4CB-61F38CD3AAF4}" dt="2020-08-29T04:16:21.781" v="5012" actId="1582"/>
          <ac:spMkLst>
            <pc:docMk/>
            <pc:sldMk cId="2343524391" sldId="276"/>
            <ac:spMk id="14" creationId="{4336EB3D-272B-4EA1-AE36-D7478D94E35A}"/>
          </ac:spMkLst>
        </pc:spChg>
        <pc:picChg chg="add mod">
          <ac:chgData name="전우진" userId="cf5e7d6c-3eb0-497d-b375-3d93a5940e00" providerId="ADAL" clId="{6BBF2D00-D4A8-42CA-B4CB-61F38CD3AAF4}" dt="2020-08-28T04:48:31.342" v="3237" actId="14100"/>
          <ac:picMkLst>
            <pc:docMk/>
            <pc:sldMk cId="2343524391" sldId="276"/>
            <ac:picMk id="3" creationId="{1B19FC48-D10F-45D1-9CC6-304226710879}"/>
          </ac:picMkLst>
        </pc:picChg>
        <pc:picChg chg="add mod">
          <ac:chgData name="전우진" userId="cf5e7d6c-3eb0-497d-b375-3d93a5940e00" providerId="ADAL" clId="{6BBF2D00-D4A8-42CA-B4CB-61F38CD3AAF4}" dt="2020-08-28T05:07:12.478" v="3864" actId="14100"/>
          <ac:picMkLst>
            <pc:docMk/>
            <pc:sldMk cId="2343524391" sldId="276"/>
            <ac:picMk id="13" creationId="{37389B04-DAF7-4337-9531-E8C9C267C176}"/>
          </ac:picMkLst>
        </pc:picChg>
        <pc:cxnChg chg="add mod">
          <ac:chgData name="전우진" userId="cf5e7d6c-3eb0-497d-b375-3d93a5940e00" providerId="ADAL" clId="{6BBF2D00-D4A8-42CA-B4CB-61F38CD3AAF4}" dt="2020-08-28T05:06:38.882" v="3859" actId="208"/>
          <ac:cxnSpMkLst>
            <pc:docMk/>
            <pc:sldMk cId="2343524391" sldId="276"/>
            <ac:cxnSpMk id="8" creationId="{420118DC-1B44-4F40-986A-E73C702E5085}"/>
          </ac:cxnSpMkLst>
        </pc:cxnChg>
        <pc:cxnChg chg="add mod">
          <ac:chgData name="전우진" userId="cf5e7d6c-3eb0-497d-b375-3d93a5940e00" providerId="ADAL" clId="{6BBF2D00-D4A8-42CA-B4CB-61F38CD3AAF4}" dt="2020-08-28T05:07:23.212" v="3867" actId="14100"/>
          <ac:cxnSpMkLst>
            <pc:docMk/>
            <pc:sldMk cId="2343524391" sldId="276"/>
            <ac:cxnSpMk id="15" creationId="{51D46D1D-CF91-4237-8FDC-A4734CEAF323}"/>
          </ac:cxnSpMkLst>
        </pc:cxnChg>
      </pc:sldChg>
      <pc:sldChg chg="addSp delSp modSp add mod addCm delCm">
        <pc:chgData name="전우진" userId="cf5e7d6c-3eb0-497d-b375-3d93a5940e00" providerId="ADAL" clId="{6BBF2D00-D4A8-42CA-B4CB-61F38CD3AAF4}" dt="2020-09-07T11:04:46.058" v="14463" actId="478"/>
        <pc:sldMkLst>
          <pc:docMk/>
          <pc:sldMk cId="3315822019" sldId="277"/>
        </pc:sldMkLst>
        <pc:spChg chg="del">
          <ac:chgData name="전우진" userId="cf5e7d6c-3eb0-497d-b375-3d93a5940e00" providerId="ADAL" clId="{6BBF2D00-D4A8-42CA-B4CB-61F38CD3AAF4}" dt="2020-08-28T06:18:55.809" v="4561" actId="21"/>
          <ac:spMkLst>
            <pc:docMk/>
            <pc:sldMk cId="3315822019" sldId="277"/>
            <ac:spMk id="5" creationId="{62818A46-890F-45BE-A419-41368B1A448E}"/>
          </ac:spMkLst>
        </pc:spChg>
        <pc:spChg chg="mod">
          <ac:chgData name="전우진" userId="cf5e7d6c-3eb0-497d-b375-3d93a5940e00" providerId="ADAL" clId="{6BBF2D00-D4A8-42CA-B4CB-61F38CD3AAF4}" dt="2020-08-28T08:46:15.840" v="4873" actId="1076"/>
          <ac:spMkLst>
            <pc:docMk/>
            <pc:sldMk cId="3315822019" sldId="277"/>
            <ac:spMk id="6" creationId="{00000000-0000-0000-0000-000000000000}"/>
          </ac:spMkLst>
        </pc:spChg>
        <pc:spChg chg="add mod">
          <ac:chgData name="전우진" userId="cf5e7d6c-3eb0-497d-b375-3d93a5940e00" providerId="ADAL" clId="{6BBF2D00-D4A8-42CA-B4CB-61F38CD3AAF4}" dt="2020-09-07T09:09:16.436" v="14339" actId="20577"/>
          <ac:spMkLst>
            <pc:docMk/>
            <pc:sldMk cId="3315822019" sldId="277"/>
            <ac:spMk id="8" creationId="{F3872FAA-4277-4A4A-AAEF-9B96499A0128}"/>
          </ac:spMkLst>
        </pc:spChg>
        <pc:spChg chg="add mod">
          <ac:chgData name="전우진" userId="cf5e7d6c-3eb0-497d-b375-3d93a5940e00" providerId="ADAL" clId="{6BBF2D00-D4A8-42CA-B4CB-61F38CD3AAF4}" dt="2020-09-07T08:04:26.347" v="13827" actId="20577"/>
          <ac:spMkLst>
            <pc:docMk/>
            <pc:sldMk cId="3315822019" sldId="277"/>
            <ac:spMk id="13" creationId="{00C6AE17-97DE-4FDA-89EB-2783A0AD5AD5}"/>
          </ac:spMkLst>
        </pc:spChg>
        <pc:spChg chg="del">
          <ac:chgData name="전우진" userId="cf5e7d6c-3eb0-497d-b375-3d93a5940e00" providerId="ADAL" clId="{6BBF2D00-D4A8-42CA-B4CB-61F38CD3AAF4}" dt="2020-08-28T06:18:51.498" v="4560" actId="478"/>
          <ac:spMkLst>
            <pc:docMk/>
            <pc:sldMk cId="3315822019" sldId="277"/>
            <ac:spMk id="14" creationId="{4336EB3D-272B-4EA1-AE36-D7478D94E35A}"/>
          </ac:spMkLst>
        </pc:spChg>
        <pc:spChg chg="add mod">
          <ac:chgData name="전우진" userId="cf5e7d6c-3eb0-497d-b375-3d93a5940e00" providerId="ADAL" clId="{6BBF2D00-D4A8-42CA-B4CB-61F38CD3AAF4}" dt="2020-08-29T04:16:41.782" v="5013" actId="1582"/>
          <ac:spMkLst>
            <pc:docMk/>
            <pc:sldMk cId="3315822019" sldId="277"/>
            <ac:spMk id="16" creationId="{3E61ADBB-7BD7-4CEC-868B-CC1CE312C47C}"/>
          </ac:spMkLst>
        </pc:spChg>
        <pc:spChg chg="add mod">
          <ac:chgData name="전우진" userId="cf5e7d6c-3eb0-497d-b375-3d93a5940e00" providerId="ADAL" clId="{6BBF2D00-D4A8-42CA-B4CB-61F38CD3AAF4}" dt="2020-09-07T08:08:16.688" v="13936" actId="20577"/>
          <ac:spMkLst>
            <pc:docMk/>
            <pc:sldMk cId="3315822019" sldId="277"/>
            <ac:spMk id="20" creationId="{6893C89C-2613-4C34-BA4B-F1E812CC660D}"/>
          </ac:spMkLst>
        </pc:spChg>
        <pc:grpChg chg="add mod">
          <ac:chgData name="전우진" userId="cf5e7d6c-3eb0-497d-b375-3d93a5940e00" providerId="ADAL" clId="{6BBF2D00-D4A8-42CA-B4CB-61F38CD3AAF4}" dt="2020-08-28T08:46:27.810" v="4874" actId="164"/>
          <ac:grpSpMkLst>
            <pc:docMk/>
            <pc:sldMk cId="3315822019" sldId="277"/>
            <ac:grpSpMk id="19" creationId="{9ED5C289-9980-440D-96FC-5B854C8D529E}"/>
          </ac:grpSpMkLst>
        </pc:grpChg>
        <pc:picChg chg="mod">
          <ac:chgData name="전우진" userId="cf5e7d6c-3eb0-497d-b375-3d93a5940e00" providerId="ADAL" clId="{6BBF2D00-D4A8-42CA-B4CB-61F38CD3AAF4}" dt="2020-08-28T06:19:01.963" v="4565" actId="1076"/>
          <ac:picMkLst>
            <pc:docMk/>
            <pc:sldMk cId="3315822019" sldId="277"/>
            <ac:picMk id="3" creationId="{1B19FC48-D10F-45D1-9CC6-304226710879}"/>
          </ac:picMkLst>
        </pc:picChg>
        <pc:picChg chg="add mod">
          <ac:chgData name="전우진" userId="cf5e7d6c-3eb0-497d-b375-3d93a5940e00" providerId="ADAL" clId="{6BBF2D00-D4A8-42CA-B4CB-61F38CD3AAF4}" dt="2020-09-07T07:58:25.857" v="13798" actId="1076"/>
          <ac:picMkLst>
            <pc:docMk/>
            <pc:sldMk cId="3315822019" sldId="277"/>
            <ac:picMk id="4" creationId="{365609F4-D479-43AF-A40D-60900AD757F1}"/>
          </ac:picMkLst>
        </pc:picChg>
        <pc:picChg chg="add mod">
          <ac:chgData name="전우진" userId="cf5e7d6c-3eb0-497d-b375-3d93a5940e00" providerId="ADAL" clId="{6BBF2D00-D4A8-42CA-B4CB-61F38CD3AAF4}" dt="2020-08-28T08:46:27.810" v="4874" actId="164"/>
          <ac:picMkLst>
            <pc:docMk/>
            <pc:sldMk cId="3315822019" sldId="277"/>
            <ac:picMk id="7" creationId="{78E1E269-6DEF-4F0E-9073-6EBBE2B951E4}"/>
          </ac:picMkLst>
        </pc:picChg>
        <pc:picChg chg="del">
          <ac:chgData name="전우진" userId="cf5e7d6c-3eb0-497d-b375-3d93a5940e00" providerId="ADAL" clId="{6BBF2D00-D4A8-42CA-B4CB-61F38CD3AAF4}" dt="2020-08-28T06:18:51.498" v="4560" actId="478"/>
          <ac:picMkLst>
            <pc:docMk/>
            <pc:sldMk cId="3315822019" sldId="277"/>
            <ac:picMk id="13" creationId="{37389B04-DAF7-4337-9531-E8C9C267C176}"/>
          </ac:picMkLst>
        </pc:picChg>
        <pc:picChg chg="add mod">
          <ac:chgData name="전우진" userId="cf5e7d6c-3eb0-497d-b375-3d93a5940e00" providerId="ADAL" clId="{6BBF2D00-D4A8-42CA-B4CB-61F38CD3AAF4}" dt="2020-08-28T08:46:27.810" v="4874" actId="164"/>
          <ac:picMkLst>
            <pc:docMk/>
            <pc:sldMk cId="3315822019" sldId="277"/>
            <ac:picMk id="18" creationId="{FB5894DA-7F74-480A-996C-0350C80A9CA5}"/>
          </ac:picMkLst>
        </pc:picChg>
        <pc:cxnChg chg="del">
          <ac:chgData name="전우진" userId="cf5e7d6c-3eb0-497d-b375-3d93a5940e00" providerId="ADAL" clId="{6BBF2D00-D4A8-42CA-B4CB-61F38CD3AAF4}" dt="2020-08-28T06:18:55.809" v="4561" actId="21"/>
          <ac:cxnSpMkLst>
            <pc:docMk/>
            <pc:sldMk cId="3315822019" sldId="277"/>
            <ac:cxnSpMk id="8" creationId="{420118DC-1B44-4F40-986A-E73C702E5085}"/>
          </ac:cxnSpMkLst>
        </pc:cxnChg>
        <pc:cxnChg chg="del">
          <ac:chgData name="전우진" userId="cf5e7d6c-3eb0-497d-b375-3d93a5940e00" providerId="ADAL" clId="{6BBF2D00-D4A8-42CA-B4CB-61F38CD3AAF4}" dt="2020-08-28T06:18:51.498" v="4560" actId="478"/>
          <ac:cxnSpMkLst>
            <pc:docMk/>
            <pc:sldMk cId="3315822019" sldId="277"/>
            <ac:cxnSpMk id="15" creationId="{51D46D1D-CF91-4237-8FDC-A4734CEAF323}"/>
          </ac:cxnSpMkLst>
        </pc:cxnChg>
        <pc:cxnChg chg="add del mod">
          <ac:chgData name="전우진" userId="cf5e7d6c-3eb0-497d-b375-3d93a5940e00" providerId="ADAL" clId="{6BBF2D00-D4A8-42CA-B4CB-61F38CD3AAF4}" dt="2020-09-07T11:04:46.058" v="14463" actId="478"/>
          <ac:cxnSpMkLst>
            <pc:docMk/>
            <pc:sldMk cId="3315822019" sldId="277"/>
            <ac:cxnSpMk id="17" creationId="{D7E670C6-B462-4F9A-81ED-489B3C8D9B6F}"/>
          </ac:cxnSpMkLst>
        </pc:cxnChg>
      </pc:sldChg>
      <pc:sldChg chg="addSp delSp modSp add mod modNotesTx">
        <pc:chgData name="전우진" userId="cf5e7d6c-3eb0-497d-b375-3d93a5940e00" providerId="ADAL" clId="{6BBF2D00-D4A8-42CA-B4CB-61F38CD3AAF4}" dt="2020-09-07T11:13:03.078" v="15241" actId="20577"/>
        <pc:sldMkLst>
          <pc:docMk/>
          <pc:sldMk cId="1684089976" sldId="278"/>
        </pc:sldMkLst>
        <pc:spChg chg="mod">
          <ac:chgData name="전우진" userId="cf5e7d6c-3eb0-497d-b375-3d93a5940e00" providerId="ADAL" clId="{6BBF2D00-D4A8-42CA-B4CB-61F38CD3AAF4}" dt="2020-09-07T09:49:31.946" v="14435" actId="20577"/>
          <ac:spMkLst>
            <pc:docMk/>
            <pc:sldMk cId="1684089976" sldId="278"/>
            <ac:spMk id="6" creationId="{00000000-0000-0000-0000-000000000000}"/>
          </ac:spMkLst>
        </pc:spChg>
        <pc:spChg chg="del">
          <ac:chgData name="전우진" userId="cf5e7d6c-3eb0-497d-b375-3d93a5940e00" providerId="ADAL" clId="{6BBF2D00-D4A8-42CA-B4CB-61F38CD3AAF4}" dt="2020-08-29T04:15:29.660" v="4971" actId="478"/>
          <ac:spMkLst>
            <pc:docMk/>
            <pc:sldMk cId="1684089976" sldId="278"/>
            <ac:spMk id="13" creationId="{00C6AE17-97DE-4FDA-89EB-2783A0AD5AD5}"/>
          </ac:spMkLst>
        </pc:spChg>
        <pc:spChg chg="mod ord">
          <ac:chgData name="전우진" userId="cf5e7d6c-3eb0-497d-b375-3d93a5940e00" providerId="ADAL" clId="{6BBF2D00-D4A8-42CA-B4CB-61F38CD3AAF4}" dt="2020-08-29T04:16:47.899" v="5014" actId="1582"/>
          <ac:spMkLst>
            <pc:docMk/>
            <pc:sldMk cId="1684089976" sldId="278"/>
            <ac:spMk id="16" creationId="{3E61ADBB-7BD7-4CEC-868B-CC1CE312C47C}"/>
          </ac:spMkLst>
        </pc:spChg>
        <pc:grpChg chg="del">
          <ac:chgData name="전우진" userId="cf5e7d6c-3eb0-497d-b375-3d93a5940e00" providerId="ADAL" clId="{6BBF2D00-D4A8-42CA-B4CB-61F38CD3AAF4}" dt="2020-08-29T04:15:26.262" v="4970" actId="478"/>
          <ac:grpSpMkLst>
            <pc:docMk/>
            <pc:sldMk cId="1684089976" sldId="278"/>
            <ac:grpSpMk id="19" creationId="{9ED5C289-9980-440D-96FC-5B854C8D529E}"/>
          </ac:grpSpMkLst>
        </pc:grpChg>
        <pc:picChg chg="add">
          <ac:chgData name="전우진" userId="cf5e7d6c-3eb0-497d-b375-3d93a5940e00" providerId="ADAL" clId="{6BBF2D00-D4A8-42CA-B4CB-61F38CD3AAF4}" dt="2020-08-29T04:15:37.823" v="4972" actId="22"/>
          <ac:picMkLst>
            <pc:docMk/>
            <pc:sldMk cId="1684089976" sldId="278"/>
            <ac:picMk id="2" creationId="{51A14578-F5A9-4CAA-96FB-4001F6EE16B0}"/>
          </ac:picMkLst>
        </pc:picChg>
        <pc:picChg chg="del">
          <ac:chgData name="전우진" userId="cf5e7d6c-3eb0-497d-b375-3d93a5940e00" providerId="ADAL" clId="{6BBF2D00-D4A8-42CA-B4CB-61F38CD3AAF4}" dt="2020-08-29T04:15:17.064" v="4967" actId="478"/>
          <ac:picMkLst>
            <pc:docMk/>
            <pc:sldMk cId="1684089976" sldId="278"/>
            <ac:picMk id="3" creationId="{1B19FC48-D10F-45D1-9CC6-304226710879}"/>
          </ac:picMkLst>
        </pc:picChg>
        <pc:picChg chg="add del">
          <ac:chgData name="전우진" userId="cf5e7d6c-3eb0-497d-b375-3d93a5940e00" providerId="ADAL" clId="{6BBF2D00-D4A8-42CA-B4CB-61F38CD3AAF4}" dt="2020-08-29T04:15:39.592" v="4974" actId="478"/>
          <ac:picMkLst>
            <pc:docMk/>
            <pc:sldMk cId="1684089976" sldId="278"/>
            <ac:picMk id="4" creationId="{B5527E2A-A862-4007-BBE6-30D199C686FA}"/>
          </ac:picMkLst>
        </pc:picChg>
        <pc:picChg chg="add mod">
          <ac:chgData name="전우진" userId="cf5e7d6c-3eb0-497d-b375-3d93a5940e00" providerId="ADAL" clId="{6BBF2D00-D4A8-42CA-B4CB-61F38CD3AAF4}" dt="2020-08-29T04:54:00.416" v="5738" actId="1076"/>
          <ac:picMkLst>
            <pc:docMk/>
            <pc:sldMk cId="1684089976" sldId="278"/>
            <ac:picMk id="8" creationId="{85B15CB7-2584-4B9A-9D50-8B5B17EE02C0}"/>
          </ac:picMkLst>
        </pc:picChg>
        <pc:cxnChg chg="del mod ord">
          <ac:chgData name="전우진" userId="cf5e7d6c-3eb0-497d-b375-3d93a5940e00" providerId="ADAL" clId="{6BBF2D00-D4A8-42CA-B4CB-61F38CD3AAF4}" dt="2020-08-29T04:16:01.896" v="5011" actId="478"/>
          <ac:cxnSpMkLst>
            <pc:docMk/>
            <pc:sldMk cId="1684089976" sldId="278"/>
            <ac:cxnSpMk id="17" creationId="{D7E670C6-B462-4F9A-81ED-489B3C8D9B6F}"/>
          </ac:cxnSpMkLst>
        </pc:cxnChg>
      </pc:sldChg>
      <pc:sldChg chg="addSp delSp modSp add mod modNotesTx">
        <pc:chgData name="전우진" userId="cf5e7d6c-3eb0-497d-b375-3d93a5940e00" providerId="ADAL" clId="{6BBF2D00-D4A8-42CA-B4CB-61F38CD3AAF4}" dt="2020-09-07T11:43:00.724" v="17143" actId="20577"/>
        <pc:sldMkLst>
          <pc:docMk/>
          <pc:sldMk cId="185647005" sldId="279"/>
        </pc:sldMkLst>
        <pc:spChg chg="add mod">
          <ac:chgData name="전우진" userId="cf5e7d6c-3eb0-497d-b375-3d93a5940e00" providerId="ADAL" clId="{6BBF2D00-D4A8-42CA-B4CB-61F38CD3AAF4}" dt="2020-08-29T08:46:19.336" v="7020" actId="20577"/>
          <ac:spMkLst>
            <pc:docMk/>
            <pc:sldMk cId="185647005" sldId="279"/>
            <ac:spMk id="5" creationId="{7838BB7F-8892-4599-92DB-000BC2923416}"/>
          </ac:spMkLst>
        </pc:spChg>
        <pc:spChg chg="mod">
          <ac:chgData name="전우진" userId="cf5e7d6c-3eb0-497d-b375-3d93a5940e00" providerId="ADAL" clId="{6BBF2D00-D4A8-42CA-B4CB-61F38CD3AAF4}" dt="2020-08-29T08:42:17.294" v="6809"/>
          <ac:spMkLst>
            <pc:docMk/>
            <pc:sldMk cId="185647005" sldId="279"/>
            <ac:spMk id="6" creationId="{00000000-0000-0000-0000-000000000000}"/>
          </ac:spMkLst>
        </pc:spChg>
        <pc:picChg chg="del">
          <ac:chgData name="전우진" userId="cf5e7d6c-3eb0-497d-b375-3d93a5940e00" providerId="ADAL" clId="{6BBF2D00-D4A8-42CA-B4CB-61F38CD3AAF4}" dt="2020-08-29T08:18:48.941" v="6504" actId="478"/>
          <ac:picMkLst>
            <pc:docMk/>
            <pc:sldMk cId="185647005" sldId="279"/>
            <ac:picMk id="3" creationId="{41DE25DF-C168-4848-9C55-26D1FE99D255}"/>
          </ac:picMkLst>
        </pc:picChg>
        <pc:picChg chg="add mod">
          <ac:chgData name="전우진" userId="cf5e7d6c-3eb0-497d-b375-3d93a5940e00" providerId="ADAL" clId="{6BBF2D00-D4A8-42CA-B4CB-61F38CD3AAF4}" dt="2020-08-29T08:42:37.219" v="6811" actId="1076"/>
          <ac:picMkLst>
            <pc:docMk/>
            <pc:sldMk cId="185647005" sldId="279"/>
            <ac:picMk id="4" creationId="{EDB87864-0081-44AD-A062-A4B42A2613DB}"/>
          </ac:picMkLst>
        </pc:picChg>
      </pc:sldChg>
      <pc:sldChg chg="addSp delSp modSp add mod modNotesTx">
        <pc:chgData name="전우진" userId="cf5e7d6c-3eb0-497d-b375-3d93a5940e00" providerId="ADAL" clId="{6BBF2D00-D4A8-42CA-B4CB-61F38CD3AAF4}" dt="2020-09-07T12:36:03.492" v="17560" actId="20577"/>
        <pc:sldMkLst>
          <pc:docMk/>
          <pc:sldMk cId="4084961032" sldId="280"/>
        </pc:sldMkLst>
        <pc:spChg chg="del">
          <ac:chgData name="전우진" userId="cf5e7d6c-3eb0-497d-b375-3d93a5940e00" providerId="ADAL" clId="{6BBF2D00-D4A8-42CA-B4CB-61F38CD3AAF4}" dt="2020-08-29T08:46:38.151" v="7023" actId="478"/>
          <ac:spMkLst>
            <pc:docMk/>
            <pc:sldMk cId="4084961032" sldId="280"/>
            <ac:spMk id="5" creationId="{7838BB7F-8892-4599-92DB-000BC2923416}"/>
          </ac:spMkLst>
        </pc:spChg>
        <pc:spChg chg="mod">
          <ac:chgData name="전우진" userId="cf5e7d6c-3eb0-497d-b375-3d93a5940e00" providerId="ADAL" clId="{6BBF2D00-D4A8-42CA-B4CB-61F38CD3AAF4}" dt="2020-09-07T12:34:06.704" v="17488" actId="20577"/>
          <ac:spMkLst>
            <pc:docMk/>
            <pc:sldMk cId="4084961032" sldId="280"/>
            <ac:spMk id="6" creationId="{00000000-0000-0000-0000-000000000000}"/>
          </ac:spMkLst>
        </pc:spChg>
        <pc:spChg chg="add mod">
          <ac:chgData name="전우진" userId="cf5e7d6c-3eb0-497d-b375-3d93a5940e00" providerId="ADAL" clId="{6BBF2D00-D4A8-42CA-B4CB-61F38CD3AAF4}" dt="2020-08-29T09:13:39.926" v="7202" actId="20577"/>
          <ac:spMkLst>
            <pc:docMk/>
            <pc:sldMk cId="4084961032" sldId="280"/>
            <ac:spMk id="7" creationId="{A5244DE9-1B84-44A8-8C9E-0CC977B9E5B6}"/>
          </ac:spMkLst>
        </pc:spChg>
        <pc:picChg chg="add mod modCrop">
          <ac:chgData name="전우진" userId="cf5e7d6c-3eb0-497d-b375-3d93a5940e00" providerId="ADAL" clId="{6BBF2D00-D4A8-42CA-B4CB-61F38CD3AAF4}" dt="2020-08-29T09:12:56.479" v="7184" actId="1035"/>
          <ac:picMkLst>
            <pc:docMk/>
            <pc:sldMk cId="4084961032" sldId="280"/>
            <ac:picMk id="3" creationId="{EF90D737-6395-41B0-A7CD-0CB1DD22A910}"/>
          </ac:picMkLst>
        </pc:picChg>
        <pc:picChg chg="del">
          <ac:chgData name="전우진" userId="cf5e7d6c-3eb0-497d-b375-3d93a5940e00" providerId="ADAL" clId="{6BBF2D00-D4A8-42CA-B4CB-61F38CD3AAF4}" dt="2020-08-29T08:46:33.003" v="7022" actId="478"/>
          <ac:picMkLst>
            <pc:docMk/>
            <pc:sldMk cId="4084961032" sldId="280"/>
            <ac:picMk id="4" creationId="{EDB87864-0081-44AD-A062-A4B42A2613DB}"/>
          </ac:picMkLst>
        </pc:picChg>
      </pc:sldChg>
      <pc:sldChg chg="addSp delSp modSp add mod modNotesTx">
        <pc:chgData name="전우진" userId="cf5e7d6c-3eb0-497d-b375-3d93a5940e00" providerId="ADAL" clId="{6BBF2D00-D4A8-42CA-B4CB-61F38CD3AAF4}" dt="2020-09-08T03:10:58.966" v="18870" actId="20577"/>
        <pc:sldMkLst>
          <pc:docMk/>
          <pc:sldMk cId="3029558" sldId="281"/>
        </pc:sldMkLst>
        <pc:spChg chg="add mod">
          <ac:chgData name="전우진" userId="cf5e7d6c-3eb0-497d-b375-3d93a5940e00" providerId="ADAL" clId="{6BBF2D00-D4A8-42CA-B4CB-61F38CD3AAF4}" dt="2020-09-08T03:04:17.893" v="18404"/>
          <ac:spMkLst>
            <pc:docMk/>
            <pc:sldMk cId="3029558" sldId="281"/>
            <ac:spMk id="2" creationId="{0F066BA5-1116-4511-8723-7C3D6F40D22B}"/>
          </ac:spMkLst>
        </pc:spChg>
        <pc:spChg chg="del">
          <ac:chgData name="전우진" userId="cf5e7d6c-3eb0-497d-b375-3d93a5940e00" providerId="ADAL" clId="{6BBF2D00-D4A8-42CA-B4CB-61F38CD3AAF4}" dt="2020-08-29T09:53:34.257" v="8209" actId="478"/>
          <ac:spMkLst>
            <pc:docMk/>
            <pc:sldMk cId="3029558" sldId="281"/>
            <ac:spMk id="6" creationId="{00000000-0000-0000-0000-000000000000}"/>
          </ac:spMkLst>
        </pc:spChg>
        <pc:spChg chg="del">
          <ac:chgData name="전우진" userId="cf5e7d6c-3eb0-497d-b375-3d93a5940e00" providerId="ADAL" clId="{6BBF2D00-D4A8-42CA-B4CB-61F38CD3AAF4}" dt="2020-08-29T09:53:36.919" v="8211" actId="478"/>
          <ac:spMkLst>
            <pc:docMk/>
            <pc:sldMk cId="3029558" sldId="281"/>
            <ac:spMk id="7" creationId="{A5244DE9-1B84-44A8-8C9E-0CC977B9E5B6}"/>
          </ac:spMkLst>
        </pc:spChg>
        <pc:picChg chg="del">
          <ac:chgData name="전우진" userId="cf5e7d6c-3eb0-497d-b375-3d93a5940e00" providerId="ADAL" clId="{6BBF2D00-D4A8-42CA-B4CB-61F38CD3AAF4}" dt="2020-08-29T09:53:34.257" v="8209" actId="478"/>
          <ac:picMkLst>
            <pc:docMk/>
            <pc:sldMk cId="3029558" sldId="281"/>
            <ac:picMk id="3" creationId="{EF90D737-6395-41B0-A7CD-0CB1DD22A910}"/>
          </ac:picMkLst>
        </pc:picChg>
        <pc:picChg chg="add mod">
          <ac:chgData name="전우진" userId="cf5e7d6c-3eb0-497d-b375-3d93a5940e00" providerId="ADAL" clId="{6BBF2D00-D4A8-42CA-B4CB-61F38CD3AAF4}" dt="2020-08-29T09:57:11.284" v="8381" actId="14100"/>
          <ac:picMkLst>
            <pc:docMk/>
            <pc:sldMk cId="3029558" sldId="281"/>
            <ac:picMk id="5" creationId="{7678E456-28BA-4D6F-A7D5-752A8E55F9C4}"/>
          </ac:picMkLst>
        </pc:picChg>
      </pc:sldChg>
      <pc:sldChg chg="addSp delSp modSp add mod modNotesTx">
        <pc:chgData name="전우진" userId="cf5e7d6c-3eb0-497d-b375-3d93a5940e00" providerId="ADAL" clId="{6BBF2D00-D4A8-42CA-B4CB-61F38CD3AAF4}" dt="2020-09-08T03:48:22.400" v="20016" actId="20577"/>
        <pc:sldMkLst>
          <pc:docMk/>
          <pc:sldMk cId="1520533583" sldId="282"/>
        </pc:sldMkLst>
        <pc:spChg chg="del">
          <ac:chgData name="전우진" userId="cf5e7d6c-3eb0-497d-b375-3d93a5940e00" providerId="ADAL" clId="{6BBF2D00-D4A8-42CA-B4CB-61F38CD3AAF4}" dt="2020-08-30T03:28:17.171" v="9499" actId="478"/>
          <ac:spMkLst>
            <pc:docMk/>
            <pc:sldMk cId="1520533583" sldId="282"/>
            <ac:spMk id="5" creationId="{7838BB7F-8892-4599-92DB-000BC2923416}"/>
          </ac:spMkLst>
        </pc:spChg>
        <pc:spChg chg="mod">
          <ac:chgData name="전우진" userId="cf5e7d6c-3eb0-497d-b375-3d93a5940e00" providerId="ADAL" clId="{6BBF2D00-D4A8-42CA-B4CB-61F38CD3AAF4}" dt="2020-08-30T03:58:26.987" v="10502" actId="20577"/>
          <ac:spMkLst>
            <pc:docMk/>
            <pc:sldMk cId="1520533583" sldId="282"/>
            <ac:spMk id="6" creationId="{00000000-0000-0000-0000-000000000000}"/>
          </ac:spMkLst>
        </pc:spChg>
        <pc:picChg chg="add del mod">
          <ac:chgData name="전우진" userId="cf5e7d6c-3eb0-497d-b375-3d93a5940e00" providerId="ADAL" clId="{6BBF2D00-D4A8-42CA-B4CB-61F38CD3AAF4}" dt="2020-09-08T03:33:33.926" v="19704" actId="478"/>
          <ac:picMkLst>
            <pc:docMk/>
            <pc:sldMk cId="1520533583" sldId="282"/>
            <ac:picMk id="2" creationId="{21526A96-8018-48B8-9596-62C5B45E96C0}"/>
          </ac:picMkLst>
        </pc:picChg>
        <pc:picChg chg="add del mod">
          <ac:chgData name="전우진" userId="cf5e7d6c-3eb0-497d-b375-3d93a5940e00" providerId="ADAL" clId="{6BBF2D00-D4A8-42CA-B4CB-61F38CD3AAF4}" dt="2020-08-30T03:46:45.408" v="10112" actId="478"/>
          <ac:picMkLst>
            <pc:docMk/>
            <pc:sldMk cId="1520533583" sldId="282"/>
            <ac:picMk id="3" creationId="{D2B140FD-DC14-47F8-B051-99FE8DD255F5}"/>
          </ac:picMkLst>
        </pc:picChg>
        <pc:picChg chg="del">
          <ac:chgData name="전우진" userId="cf5e7d6c-3eb0-497d-b375-3d93a5940e00" providerId="ADAL" clId="{6BBF2D00-D4A8-42CA-B4CB-61F38CD3AAF4}" dt="2020-08-30T03:28:05.014" v="9486" actId="478"/>
          <ac:picMkLst>
            <pc:docMk/>
            <pc:sldMk cId="1520533583" sldId="282"/>
            <ac:picMk id="4" creationId="{EDB87864-0081-44AD-A062-A4B42A2613DB}"/>
          </ac:picMkLst>
        </pc:picChg>
        <pc:picChg chg="add mod">
          <ac:chgData name="전우진" userId="cf5e7d6c-3eb0-497d-b375-3d93a5940e00" providerId="ADAL" clId="{6BBF2D00-D4A8-42CA-B4CB-61F38CD3AAF4}" dt="2020-08-30T03:47:11.023" v="10119" actId="1076"/>
          <ac:picMkLst>
            <pc:docMk/>
            <pc:sldMk cId="1520533583" sldId="282"/>
            <ac:picMk id="8" creationId="{A27629BC-6DE9-4CC7-8A42-1C5E1FED0C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D4EA43B-5C2A-4140-B01C-6EC1582FADF7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8D4D8AB-A675-41F0-9EE2-7262BE30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50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25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Core technology</a:t>
            </a:r>
            <a:r>
              <a:rPr lang="ko-KR" altLang="en-US" dirty="0"/>
              <a:t>로 선정된 </a:t>
            </a:r>
            <a:r>
              <a:rPr lang="en-US" altLang="ko-KR" dirty="0"/>
              <a:t>IPC code</a:t>
            </a:r>
            <a:r>
              <a:rPr lang="ko-KR" altLang="en-US" dirty="0"/>
              <a:t>들의 선정이유가 확실한 명시가 </a:t>
            </a:r>
            <a:r>
              <a:rPr lang="ko-KR" altLang="en-US" dirty="0" err="1"/>
              <a:t>되어있지않음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75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Core technology</a:t>
            </a:r>
            <a:r>
              <a:rPr lang="ko-KR" altLang="en-US" dirty="0"/>
              <a:t>로 선정된 </a:t>
            </a:r>
            <a:r>
              <a:rPr lang="en-US" altLang="ko-KR" dirty="0"/>
              <a:t>IPC code</a:t>
            </a:r>
            <a:r>
              <a:rPr lang="ko-KR" altLang="en-US" dirty="0"/>
              <a:t>들의 선정이유가 확실한 명시가 </a:t>
            </a:r>
            <a:r>
              <a:rPr lang="ko-KR" altLang="en-US" dirty="0" err="1"/>
              <a:t>되어있지않음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5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Core technology</a:t>
            </a:r>
            <a:r>
              <a:rPr lang="ko-KR" altLang="en-US" dirty="0"/>
              <a:t>로 선정된 </a:t>
            </a:r>
            <a:r>
              <a:rPr lang="en-US" altLang="ko-KR" dirty="0"/>
              <a:t>IPC code</a:t>
            </a:r>
            <a:r>
              <a:rPr lang="ko-KR" altLang="en-US" dirty="0"/>
              <a:t>들의 선정이유가 확실한 명시가 </a:t>
            </a:r>
            <a:r>
              <a:rPr lang="ko-KR" altLang="en-US" dirty="0" err="1"/>
              <a:t>되어있지않음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0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Core technology</a:t>
            </a:r>
            <a:r>
              <a:rPr lang="ko-KR" altLang="en-US" dirty="0"/>
              <a:t>로 선정된 </a:t>
            </a:r>
            <a:r>
              <a:rPr lang="en-US" altLang="ko-KR" dirty="0"/>
              <a:t>IPC code</a:t>
            </a:r>
            <a:r>
              <a:rPr lang="ko-KR" altLang="en-US" dirty="0"/>
              <a:t>들의 선정이유가 확실한 명시가 </a:t>
            </a:r>
            <a:r>
              <a:rPr lang="ko-KR" altLang="en-US" dirty="0" err="1"/>
              <a:t>되어있지않음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2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Core technology</a:t>
            </a:r>
            <a:r>
              <a:rPr lang="ko-KR" altLang="en-US" dirty="0"/>
              <a:t>로 선정된 </a:t>
            </a:r>
            <a:r>
              <a:rPr lang="en-US" altLang="ko-KR" dirty="0"/>
              <a:t>IPC code</a:t>
            </a:r>
            <a:r>
              <a:rPr lang="ko-KR" altLang="en-US" dirty="0"/>
              <a:t>들의 선정이유가 확실한 명시가 </a:t>
            </a:r>
            <a:r>
              <a:rPr lang="ko-KR" altLang="en-US" dirty="0" err="1"/>
              <a:t>되어있지않음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13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2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내가 생각하는 한계점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ISNM</a:t>
            </a:r>
            <a:r>
              <a:rPr lang="ko-KR" altLang="en-US" dirty="0"/>
              <a:t>이라는 새로운 방법론을 개발한 것 같지만</a:t>
            </a:r>
            <a:r>
              <a:rPr lang="en-US" altLang="ko-KR" dirty="0"/>
              <a:t>, </a:t>
            </a:r>
            <a:r>
              <a:rPr lang="ko-KR" altLang="en-US" dirty="0"/>
              <a:t>키워드와 </a:t>
            </a:r>
            <a:r>
              <a:rPr lang="en-US" altLang="ko-KR" dirty="0"/>
              <a:t>IPC</a:t>
            </a:r>
            <a:r>
              <a:rPr lang="ko-KR" altLang="en-US" dirty="0"/>
              <a:t>코드의 제품별 네트워크에서 공통된 노드만 이어서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제품 별 핵심 기술이 되는 키워드나 </a:t>
            </a:r>
            <a:r>
              <a:rPr lang="en-US" altLang="ko-KR" dirty="0"/>
              <a:t>IPC</a:t>
            </a:r>
            <a:r>
              <a:rPr lang="ko-KR" altLang="en-US" dirty="0"/>
              <a:t>코드의 </a:t>
            </a:r>
            <a:r>
              <a:rPr lang="en-US" altLang="ko-KR" dirty="0" err="1"/>
              <a:t>degre</a:t>
            </a:r>
            <a:r>
              <a:rPr lang="ko-KR" altLang="en-US" dirty="0"/>
              <a:t>의 기준에 대한 설명이 부족한듯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네트워크에서 </a:t>
            </a:r>
            <a:r>
              <a:rPr lang="en-US" altLang="ko-KR" dirty="0"/>
              <a:t>betweenness centrality</a:t>
            </a:r>
            <a:r>
              <a:rPr lang="ko-KR" altLang="en-US" dirty="0"/>
              <a:t>나 </a:t>
            </a:r>
            <a:r>
              <a:rPr lang="en-US" altLang="ko-KR" dirty="0"/>
              <a:t>closeness centrality</a:t>
            </a:r>
            <a:r>
              <a:rPr lang="ko-KR" altLang="en-US" dirty="0"/>
              <a:t>같은 여러 </a:t>
            </a:r>
            <a:r>
              <a:rPr lang="ko-KR" altLang="en-US" dirty="0" err="1"/>
              <a:t>중심성</a:t>
            </a:r>
            <a:r>
              <a:rPr lang="ko-KR" altLang="en-US" dirty="0"/>
              <a:t> 지표를 사용했으면 더 </a:t>
            </a:r>
            <a:r>
              <a:rPr lang="ko-KR" altLang="en-US" dirty="0" err="1"/>
              <a:t>좋았을듯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6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ko-KR" altLang="en-US" dirty="0" err="1"/>
              <a:t>특허분석이란것은</a:t>
            </a:r>
            <a:r>
              <a:rPr lang="ko-KR" altLang="en-US" dirty="0"/>
              <a:t> 기술분석의 일환으로 특허 문서를 분석하기 위해 사용됩니다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4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4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9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53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2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4D8AB-A675-41F0-9EE2-7262BE300C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7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2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796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9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73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46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2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93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658745" y="1815453"/>
            <a:ext cx="7026910" cy="3227095"/>
            <a:chOff x="2582545" y="2348594"/>
            <a:chExt cx="7026910" cy="3227095"/>
          </a:xfrm>
        </p:grpSpPr>
        <p:grpSp>
          <p:nvGrpSpPr>
            <p:cNvPr id="3" name="그룹 2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21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17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현 8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96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 userDrawn="1"/>
        </p:nvGrpSpPr>
        <p:grpSpPr>
          <a:xfrm>
            <a:off x="1930400" y="1475128"/>
            <a:ext cx="8509000" cy="3907744"/>
            <a:chOff x="2582545" y="2348594"/>
            <a:chExt cx="7026910" cy="3227095"/>
          </a:xfrm>
        </p:grpSpPr>
        <p:grpSp>
          <p:nvGrpSpPr>
            <p:cNvPr id="42" name="그룹 41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60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56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현 47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6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 userDrawn="1"/>
        </p:nvSpPr>
        <p:spPr>
          <a:xfrm>
            <a:off x="260350" y="1081564"/>
            <a:ext cx="11671300" cy="5497036"/>
          </a:xfrm>
          <a:prstGeom prst="rect">
            <a:avLst/>
          </a:prstGeom>
          <a:noFill/>
          <a:ln w="19050">
            <a:solidFill>
              <a:srgbClr val="073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658745" y="1815453"/>
            <a:ext cx="7026910" cy="3227095"/>
            <a:chOff x="2582545" y="2348594"/>
            <a:chExt cx="7026910" cy="3227095"/>
          </a:xfrm>
        </p:grpSpPr>
        <p:grpSp>
          <p:nvGrpSpPr>
            <p:cNvPr id="3" name="그룹 2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21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이등변 삼각형 21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17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그룹 6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현 8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 userDrawn="1"/>
        </p:nvSpPr>
        <p:spPr>
          <a:xfrm>
            <a:off x="1955800" y="1257300"/>
            <a:ext cx="8470900" cy="4343400"/>
          </a:xfrm>
          <a:prstGeom prst="rect">
            <a:avLst/>
          </a:prstGeom>
          <a:solidFill>
            <a:srgbClr val="FFFC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 userDrawn="1"/>
        </p:nvGrpSpPr>
        <p:grpSpPr>
          <a:xfrm>
            <a:off x="1930400" y="1475128"/>
            <a:ext cx="8509000" cy="3907744"/>
            <a:chOff x="2582545" y="2348594"/>
            <a:chExt cx="7026910" cy="3227095"/>
          </a:xfrm>
        </p:grpSpPr>
        <p:grpSp>
          <p:nvGrpSpPr>
            <p:cNvPr id="42" name="그룹 41"/>
            <p:cNvGrpSpPr/>
            <p:nvPr/>
          </p:nvGrpSpPr>
          <p:grpSpPr>
            <a:xfrm>
              <a:off x="2609009" y="2993046"/>
              <a:ext cx="1315732" cy="2090250"/>
              <a:chOff x="10343016" y="2980600"/>
              <a:chExt cx="1315732" cy="209025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0997818" y="3651688"/>
                <a:ext cx="35469" cy="1419162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10461151" y="3260817"/>
                <a:ext cx="1069226" cy="1069225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0715546" y="2980600"/>
                <a:ext cx="560433" cy="560433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0461149" y="3269735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11013498" y="3252138"/>
                <a:ext cx="442200" cy="44220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0343016" y="3572211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1149858" y="3541033"/>
                <a:ext cx="508890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046114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10835469" y="3883606"/>
                <a:ext cx="725306" cy="508890"/>
              </a:xfrm>
              <a:prstGeom prst="ellipse">
                <a:avLst/>
              </a:prstGeom>
              <a:solidFill>
                <a:srgbClr val="E87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E8BE1A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90873" y="2376564"/>
              <a:ext cx="1695949" cy="2694286"/>
              <a:chOff x="9344787" y="2376564"/>
              <a:chExt cx="1695949" cy="269428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0188812" y="3241582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9497060" y="2737757"/>
                <a:ext cx="1378208" cy="137820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9824970" y="2376564"/>
                <a:ext cx="722386" cy="7223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9497058" y="2749253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0209023" y="2726571"/>
                <a:ext cx="569986" cy="569986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9344787" y="3139138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0384788" y="3098950"/>
                <a:ext cx="655948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949705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9979548" y="3540519"/>
                <a:ext cx="934903" cy="655948"/>
              </a:xfrm>
              <a:prstGeom prst="ellipse">
                <a:avLst/>
              </a:prstGeom>
              <a:solidFill>
                <a:srgbClr val="E8BE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893877" y="3206486"/>
              <a:ext cx="640600" cy="1857214"/>
              <a:chOff x="1799769" y="1567540"/>
              <a:chExt cx="938442" cy="272071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60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이등변 삼각형 60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5" name="그룹 44"/>
            <p:cNvGrpSpPr/>
            <p:nvPr/>
          </p:nvGrpSpPr>
          <p:grpSpPr>
            <a:xfrm>
              <a:off x="8475807" y="2348594"/>
              <a:ext cx="936508" cy="2715106"/>
              <a:chOff x="1799769" y="1567540"/>
              <a:chExt cx="938442" cy="272071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2173054" y="3949699"/>
                <a:ext cx="124287" cy="338555"/>
              </a:xfrm>
              <a:prstGeom prst="rect">
                <a:avLst/>
              </a:prstGeom>
              <a:solidFill>
                <a:srgbClr val="713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5" name="그룹 54"/>
              <p:cNvGrpSpPr/>
              <p:nvPr/>
            </p:nvGrpSpPr>
            <p:grpSpPr>
              <a:xfrm>
                <a:off x="1799769" y="1567540"/>
                <a:ext cx="938442" cy="2436744"/>
                <a:chOff x="1799769" y="1567540"/>
                <a:chExt cx="938442" cy="2436744"/>
              </a:xfrm>
            </p:grpSpPr>
            <p:sp>
              <p:nvSpPr>
                <p:cNvPr id="56" name="이등변 삼각형 15"/>
                <p:cNvSpPr/>
                <p:nvPr/>
              </p:nvSpPr>
              <p:spPr>
                <a:xfrm>
                  <a:off x="1800554" y="1646362"/>
                  <a:ext cx="937657" cy="2354194"/>
                </a:xfrm>
                <a:custGeom>
                  <a:avLst/>
                  <a:gdLst>
                    <a:gd name="connsiteX0" fmla="*/ 0 w 937657"/>
                    <a:gd name="connsiteY0" fmla="*/ 2436744 h 2436744"/>
                    <a:gd name="connsiteX1" fmla="*/ 468829 w 937657"/>
                    <a:gd name="connsiteY1" fmla="*/ 0 h 2436744"/>
                    <a:gd name="connsiteX2" fmla="*/ 937657 w 937657"/>
                    <a:gd name="connsiteY2" fmla="*/ 2436744 h 2436744"/>
                    <a:gd name="connsiteX3" fmla="*/ 0 w 937657"/>
                    <a:gd name="connsiteY3" fmla="*/ 2436744 h 2436744"/>
                    <a:gd name="connsiteX0" fmla="*/ 0 w 937657"/>
                    <a:gd name="connsiteY0" fmla="*/ 2449444 h 2449444"/>
                    <a:gd name="connsiteX1" fmla="*/ 481529 w 937657"/>
                    <a:gd name="connsiteY1" fmla="*/ 0 h 2449444"/>
                    <a:gd name="connsiteX2" fmla="*/ 937657 w 937657"/>
                    <a:gd name="connsiteY2" fmla="*/ 2449444 h 2449444"/>
                    <a:gd name="connsiteX3" fmla="*/ 0 w 937657"/>
                    <a:gd name="connsiteY3" fmla="*/ 2449444 h 2449444"/>
                    <a:gd name="connsiteX0" fmla="*/ 0 w 937657"/>
                    <a:gd name="connsiteY0" fmla="*/ 2474844 h 2474844"/>
                    <a:gd name="connsiteX1" fmla="*/ 456129 w 937657"/>
                    <a:gd name="connsiteY1" fmla="*/ 0 h 2474844"/>
                    <a:gd name="connsiteX2" fmla="*/ 937657 w 937657"/>
                    <a:gd name="connsiteY2" fmla="*/ 2474844 h 2474844"/>
                    <a:gd name="connsiteX3" fmla="*/ 0 w 937657"/>
                    <a:gd name="connsiteY3" fmla="*/ 2474844 h 2474844"/>
                    <a:gd name="connsiteX0" fmla="*/ 0 w 937657"/>
                    <a:gd name="connsiteY0" fmla="*/ 2357369 h 2357369"/>
                    <a:gd name="connsiteX1" fmla="*/ 449779 w 937657"/>
                    <a:gd name="connsiteY1" fmla="*/ 0 h 2357369"/>
                    <a:gd name="connsiteX2" fmla="*/ 937657 w 937657"/>
                    <a:gd name="connsiteY2" fmla="*/ 2357369 h 2357369"/>
                    <a:gd name="connsiteX3" fmla="*/ 0 w 937657"/>
                    <a:gd name="connsiteY3" fmla="*/ 2357369 h 2357369"/>
                    <a:gd name="connsiteX0" fmla="*/ 0 w 937657"/>
                    <a:gd name="connsiteY0" fmla="*/ 2354194 h 2354194"/>
                    <a:gd name="connsiteX1" fmla="*/ 443429 w 937657"/>
                    <a:gd name="connsiteY1" fmla="*/ 0 h 2354194"/>
                    <a:gd name="connsiteX2" fmla="*/ 937657 w 937657"/>
                    <a:gd name="connsiteY2" fmla="*/ 2354194 h 2354194"/>
                    <a:gd name="connsiteX3" fmla="*/ 0 w 937657"/>
                    <a:gd name="connsiteY3" fmla="*/ 2354194 h 2354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657" h="2354194">
                      <a:moveTo>
                        <a:pt x="0" y="2354194"/>
                      </a:moveTo>
                      <a:lnTo>
                        <a:pt x="443429" y="0"/>
                      </a:lnTo>
                      <a:lnTo>
                        <a:pt x="937657" y="2354194"/>
                      </a:lnTo>
                      <a:lnTo>
                        <a:pt x="0" y="2354194"/>
                      </a:lnTo>
                      <a:close/>
                    </a:path>
                  </a:pathLst>
                </a:custGeom>
                <a:solidFill>
                  <a:srgbClr val="82911C"/>
                </a:solidFill>
                <a:ln cap="rnd">
                  <a:solidFill>
                    <a:srgbClr val="82911C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>
                  <a:off x="1799769" y="1567540"/>
                  <a:ext cx="870858" cy="2436744"/>
                </a:xfrm>
                <a:prstGeom prst="triangle">
                  <a:avLst/>
                </a:prstGeom>
                <a:solidFill>
                  <a:srgbClr val="BBC557"/>
                </a:solidFill>
                <a:ln cap="rnd">
                  <a:solidFill>
                    <a:srgbClr val="BBC557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924445" y="2720291"/>
              <a:ext cx="1378208" cy="2343408"/>
              <a:chOff x="3035564" y="1501091"/>
              <a:chExt cx="1378208" cy="2343408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3035564" y="1501091"/>
                <a:ext cx="1378208" cy="1378208"/>
              </a:xfrm>
              <a:prstGeom prst="ellipse">
                <a:avLst/>
              </a:prstGeom>
              <a:solidFill>
                <a:srgbClr val="6D9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7430296" y="3748908"/>
              <a:ext cx="1159809" cy="1314791"/>
              <a:chOff x="2555883" y="1194569"/>
              <a:chExt cx="2337569" cy="264993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01808" y="2015231"/>
                <a:ext cx="45719" cy="1829268"/>
              </a:xfrm>
              <a:prstGeom prst="rect">
                <a:avLst/>
              </a:prstGeom>
              <a:solidFill>
                <a:srgbClr val="5A2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555883" y="1194569"/>
                <a:ext cx="2337569" cy="2337567"/>
              </a:xfrm>
              <a:prstGeom prst="ellipse">
                <a:avLst/>
              </a:prstGeom>
              <a:solidFill>
                <a:srgbClr val="95A3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현 47"/>
            <p:cNvSpPr/>
            <p:nvPr/>
          </p:nvSpPr>
          <p:spPr>
            <a:xfrm rot="5400000">
              <a:off x="7303651" y="4551710"/>
              <a:ext cx="1023979" cy="1023979"/>
            </a:xfrm>
            <a:prstGeom prst="chord">
              <a:avLst>
                <a:gd name="adj1" fmla="val 5364037"/>
                <a:gd name="adj2" fmla="val 16200000"/>
              </a:avLst>
            </a:prstGeom>
            <a:solidFill>
              <a:srgbClr val="B6C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582545" y="5063699"/>
              <a:ext cx="7026910" cy="0"/>
            </a:xfrm>
            <a:prstGeom prst="line">
              <a:avLst/>
            </a:prstGeom>
            <a:ln w="12700" cap="rnd">
              <a:solidFill>
                <a:srgbClr val="073D1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/>
          <p:cNvSpPr/>
          <p:nvPr userDrawn="1"/>
        </p:nvSpPr>
        <p:spPr>
          <a:xfrm>
            <a:off x="1955800" y="1257300"/>
            <a:ext cx="8470900" cy="4343400"/>
          </a:xfrm>
          <a:prstGeom prst="rect">
            <a:avLst/>
          </a:prstGeom>
          <a:solidFill>
            <a:srgbClr val="FFFC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2244" y="4875571"/>
            <a:ext cx="7730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53800"/>
                </a:solidFill>
                <a:latin typeface="+mj-ea"/>
                <a:ea typeface="+mj-ea"/>
              </a:rPr>
              <a:t>An integrated social network mining</a:t>
            </a:r>
          </a:p>
          <a:p>
            <a:pPr algn="ctr"/>
            <a:r>
              <a:rPr lang="en-US" altLang="ko-KR" sz="2000" dirty="0">
                <a:solidFill>
                  <a:srgbClr val="153800"/>
                </a:solidFill>
                <a:latin typeface="+mj-ea"/>
                <a:ea typeface="+mj-ea"/>
              </a:rPr>
              <a:t>for product-based technology analysis of Apple</a:t>
            </a:r>
            <a:endParaRPr lang="ko-KR" altLang="en-US" sz="2000" dirty="0">
              <a:solidFill>
                <a:srgbClr val="153800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518" y="5735569"/>
            <a:ext cx="4896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Juhwan</a:t>
            </a:r>
            <a:r>
              <a:rPr lang="en-US" altLang="ko-KR" sz="1400" dirty="0"/>
              <a:t> Kim, </a:t>
            </a:r>
            <a:r>
              <a:rPr lang="en-US" altLang="ko-KR" sz="1400" dirty="0" err="1"/>
              <a:t>Sunghae</a:t>
            </a:r>
            <a:r>
              <a:rPr lang="en-US" altLang="ko-KR" sz="1400" dirty="0"/>
              <a:t> Jun, Dong-</a:t>
            </a:r>
            <a:r>
              <a:rPr lang="en-US" altLang="ko-KR" sz="1400" dirty="0" err="1"/>
              <a:t>Sik</a:t>
            </a:r>
            <a:r>
              <a:rPr lang="en-US" altLang="ko-KR" sz="1400" dirty="0"/>
              <a:t> Jang, </a:t>
            </a:r>
            <a:r>
              <a:rPr lang="en-US" altLang="ko-KR" sz="1400" dirty="0" err="1"/>
              <a:t>Sangsung</a:t>
            </a:r>
            <a:r>
              <a:rPr lang="en-US" altLang="ko-KR" sz="1400" dirty="0"/>
              <a:t> Park</a:t>
            </a:r>
            <a:endParaRPr lang="en-US" altLang="ko-KR" sz="1100" b="1" dirty="0">
              <a:ln w="22225">
                <a:noFill/>
              </a:ln>
              <a:solidFill>
                <a:srgbClr val="57812D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4128" y="6066892"/>
            <a:ext cx="3986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Industrial Management &amp; Data Systems (2017)</a:t>
            </a:r>
          </a:p>
          <a:p>
            <a:pPr algn="ctr"/>
            <a:r>
              <a:rPr lang="en-US" altLang="ko-KR" sz="1400" dirty="0"/>
              <a:t>Volume 117 Issue 10</a:t>
            </a:r>
          </a:p>
        </p:txBody>
      </p:sp>
    </p:spTree>
    <p:extLst>
      <p:ext uri="{BB962C8B-B14F-4D97-AF65-F5344CB8AC3E}">
        <p14:creationId xmlns:p14="http://schemas.microsoft.com/office/powerpoint/2010/main" val="62037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57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ISNM for Apple’s technology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" y="1295400"/>
            <a:ext cx="559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Table 2: G06F, H04L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이 세 제품에서 일반적으로 필요함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B5BE3-AEA6-47AC-A4EB-79E0EE28A2DB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449071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072EEF1-917C-4EDD-B26C-77D3908A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9" y="1818620"/>
            <a:ext cx="6092946" cy="3009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CEC14-362E-4EF8-8B48-89581F320399}"/>
              </a:ext>
            </a:extLst>
          </p:cNvPr>
          <p:cNvSpPr txBox="1"/>
          <p:nvPr/>
        </p:nvSpPr>
        <p:spPr>
          <a:xfrm>
            <a:off x="285750" y="5043308"/>
            <a:ext cx="559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해당 연구에서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IPC code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들로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제품 기반 기술을 분석함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기술 간 관계를 파악하기 위해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IPC code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데이터들에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ISNM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을 적용함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0DBB48-F062-4168-8362-006D55834944}"/>
              </a:ext>
            </a:extLst>
          </p:cNvPr>
          <p:cNvSpPr/>
          <p:nvPr/>
        </p:nvSpPr>
        <p:spPr>
          <a:xfrm>
            <a:off x="2107473" y="2142308"/>
            <a:ext cx="3457304" cy="2873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9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57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ISNM for Apple’s technology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9" y="1066801"/>
            <a:ext cx="1156110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b="1" dirty="0">
                <a:latin typeface="나눔스퀘어라운드 Regular" pitchFamily="50" charset="-127"/>
                <a:ea typeface="나눔스퀘어라운드 Regular" pitchFamily="50" charset="-127"/>
              </a:rPr>
              <a:t>Top 20 IPC code</a:t>
            </a:r>
            <a:r>
              <a:rPr lang="ko-KR" altLang="en-US" sz="1600" b="1" dirty="0">
                <a:latin typeface="나눔스퀘어라운드 Regular" pitchFamily="50" charset="-127"/>
                <a:ea typeface="나눔스퀘어라운드 Regular" pitchFamily="50" charset="-127"/>
              </a:rPr>
              <a:t>들의 </a:t>
            </a:r>
            <a:r>
              <a:rPr lang="en-US" altLang="ko-KR" sz="1600" b="1" dirty="0">
                <a:latin typeface="나눔스퀘어라운드 Regular" pitchFamily="50" charset="-127"/>
                <a:ea typeface="나눔스퀘어라운드 Regular" pitchFamily="50" charset="-127"/>
              </a:rPr>
              <a:t>SNA graphs</a:t>
            </a: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7: G06F, H04L, G09G, G06T, H04B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높은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degree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iPod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을 개발하기 위한 핵심 기술들이고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기술혁신을 위해 지속 가능한 개발이 필요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그래프를 보고 다양한 해석이 가능</a:t>
            </a: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H03G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는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H04R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하고만 연결되고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H04R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을 통해서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H04M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이나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G11C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에 영향을 줌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8: iPhone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핵심 기술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H04N, G09G, G06K, G06T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G11C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와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G01R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의 기술이 함께 개발되어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G06F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의 핵심기술에 영향을 미침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9: iPad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핵심 기술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G06F, G09G, H04J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G11C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와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G01R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의 기술이 함께 개발되어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G06F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의 핵심기술에 영향을 미침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나눔스퀘어라운드 Regular" pitchFamily="50" charset="-127"/>
                <a:ea typeface="나눔스퀘어라운드 Regular" pitchFamily="50" charset="-127"/>
              </a:rPr>
              <a:t>공통된 핵심 기술 </a:t>
            </a:r>
            <a:r>
              <a:rPr lang="en-US" altLang="ko-KR" sz="1600" b="1" dirty="0">
                <a:latin typeface="나눔스퀘어라운드 Regular" pitchFamily="50" charset="-127"/>
                <a:ea typeface="나눔스퀘어라운드 Regular" pitchFamily="50" charset="-127"/>
              </a:rPr>
              <a:t>G06F: </a:t>
            </a:r>
            <a:r>
              <a:rPr lang="ko-KR" altLang="en-US" sz="1600" b="1" dirty="0">
                <a:latin typeface="나눔스퀘어라운드 Regular" pitchFamily="50" charset="-127"/>
                <a:ea typeface="나눔스퀘어라운드 Regular" pitchFamily="50" charset="-127"/>
              </a:rPr>
              <a:t>해당 </a:t>
            </a:r>
            <a:r>
              <a:rPr lang="ko-KR" altLang="en-US" sz="1600" b="1" dirty="0" err="1">
                <a:latin typeface="나눔스퀘어라운드 Regular" pitchFamily="50" charset="-127"/>
                <a:ea typeface="나눔스퀘어라운드 Regular" pitchFamily="50" charset="-127"/>
              </a:rPr>
              <a:t>제품군들에서</a:t>
            </a:r>
            <a:r>
              <a:rPr lang="ko-KR" altLang="en-US" sz="1600" b="1" dirty="0">
                <a:latin typeface="나눔스퀘어라운드 Regular" pitchFamily="50" charset="-127"/>
                <a:ea typeface="나눔스퀘어라운드 Regular" pitchFamily="50" charset="-127"/>
              </a:rPr>
              <a:t> 기초가 되는 기술임</a:t>
            </a:r>
            <a:r>
              <a:rPr lang="en-US" altLang="ko-KR" sz="1600" b="1" dirty="0">
                <a:latin typeface="나눔스퀘어라운드 Regular" pitchFamily="50" charset="-127"/>
                <a:ea typeface="나눔스퀘어라운드 Regular" pitchFamily="50" charset="-127"/>
              </a:rPr>
              <a:t>. (G06F : electric digital data processing)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B5BE3-AEA6-47AC-A4EB-79E0EE28A2DB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449071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746E483-9FA7-4069-B099-6C25304B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" y="4120134"/>
            <a:ext cx="3300548" cy="2737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A77BC3-13D3-4732-AFF8-01FC6DE4D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" y="3555949"/>
            <a:ext cx="985303" cy="541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D6FEA4-3090-47AC-B09B-CBF692B0CE4B}"/>
              </a:ext>
            </a:extLst>
          </p:cNvPr>
          <p:cNvSpPr/>
          <p:nvPr/>
        </p:nvSpPr>
        <p:spPr>
          <a:xfrm>
            <a:off x="1218592" y="4742621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D0A31F-D33A-4F33-B90A-C0EEDA2545D8}"/>
              </a:ext>
            </a:extLst>
          </p:cNvPr>
          <p:cNvSpPr/>
          <p:nvPr/>
        </p:nvSpPr>
        <p:spPr>
          <a:xfrm>
            <a:off x="1919634" y="5017862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29DE5C-ED08-4A8F-BDB8-E1CFCD931FC0}"/>
              </a:ext>
            </a:extLst>
          </p:cNvPr>
          <p:cNvSpPr/>
          <p:nvPr/>
        </p:nvSpPr>
        <p:spPr>
          <a:xfrm>
            <a:off x="1122797" y="5451129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BDD786-26A5-46A6-A597-555DC8F4C4A1}"/>
              </a:ext>
            </a:extLst>
          </p:cNvPr>
          <p:cNvSpPr/>
          <p:nvPr/>
        </p:nvSpPr>
        <p:spPr>
          <a:xfrm>
            <a:off x="652532" y="5674640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101357-A449-4E0E-B1DA-B5BABDD08C6F}"/>
              </a:ext>
            </a:extLst>
          </p:cNvPr>
          <p:cNvSpPr/>
          <p:nvPr/>
        </p:nvSpPr>
        <p:spPr>
          <a:xfrm>
            <a:off x="887667" y="5944996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C21B7-C74B-4C93-9477-259DD9C52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047" y="4125203"/>
            <a:ext cx="3300548" cy="2737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C7FF08-F6C8-4749-B981-779638BA8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048" y="3569396"/>
            <a:ext cx="972920" cy="541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77045E-2D74-49E6-B42B-DB21225AC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951" y="4120133"/>
            <a:ext cx="3350382" cy="2737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CC7490-DB74-4904-90E2-1ADCBF530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3951" y="3555949"/>
            <a:ext cx="1100676" cy="554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9093EE-CA8F-4E23-A8BA-6D45F04C4F63}"/>
              </a:ext>
            </a:extLst>
          </p:cNvPr>
          <p:cNvSpPr/>
          <p:nvPr/>
        </p:nvSpPr>
        <p:spPr>
          <a:xfrm>
            <a:off x="9182526" y="5284694"/>
            <a:ext cx="405227" cy="1920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AB4157-05D8-4A66-B174-880778325143}"/>
              </a:ext>
            </a:extLst>
          </p:cNvPr>
          <p:cNvSpPr/>
          <p:nvPr/>
        </p:nvSpPr>
        <p:spPr>
          <a:xfrm>
            <a:off x="9867139" y="5088759"/>
            <a:ext cx="405227" cy="1920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500B6D-5C3D-4F95-A7A0-E6C861E7735D}"/>
              </a:ext>
            </a:extLst>
          </p:cNvPr>
          <p:cNvSpPr/>
          <p:nvPr/>
        </p:nvSpPr>
        <p:spPr>
          <a:xfrm>
            <a:off x="10787208" y="5793305"/>
            <a:ext cx="405227" cy="1920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180BC1-B481-4684-A2BA-5E61F7EF91B4}"/>
              </a:ext>
            </a:extLst>
          </p:cNvPr>
          <p:cNvSpPr/>
          <p:nvPr/>
        </p:nvSpPr>
        <p:spPr>
          <a:xfrm>
            <a:off x="5300312" y="5101314"/>
            <a:ext cx="405227" cy="1920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6C6FE3-5D7D-40D3-BF6F-AE80172760E8}"/>
              </a:ext>
            </a:extLst>
          </p:cNvPr>
          <p:cNvSpPr/>
          <p:nvPr/>
        </p:nvSpPr>
        <p:spPr>
          <a:xfrm>
            <a:off x="5027814" y="5745537"/>
            <a:ext cx="405227" cy="1920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187CFE-50C9-4B25-A8D7-F6E8A146E2C0}"/>
              </a:ext>
            </a:extLst>
          </p:cNvPr>
          <p:cNvSpPr/>
          <p:nvPr/>
        </p:nvSpPr>
        <p:spPr>
          <a:xfrm>
            <a:off x="4323855" y="5008581"/>
            <a:ext cx="405227" cy="1920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EE5621-F4ED-4990-BEE1-176CDA64C6F8}"/>
              </a:ext>
            </a:extLst>
          </p:cNvPr>
          <p:cNvSpPr/>
          <p:nvPr/>
        </p:nvSpPr>
        <p:spPr>
          <a:xfrm>
            <a:off x="3843948" y="5327371"/>
            <a:ext cx="405227" cy="1920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5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57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ISNM for Apple’s technology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9" y="1295400"/>
            <a:ext cx="11561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Degree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가 클수록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중요한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IPC code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로 취급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G06F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가 모든 제품에서 가장 큰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degree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를 가짐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B5BE3-AEA6-47AC-A4EB-79E0EE28A2DB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449071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1FB328F-28F8-482B-9538-315139CA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2530579"/>
            <a:ext cx="7773485" cy="3867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159565-2810-471C-818D-AC81109EA995}"/>
              </a:ext>
            </a:extLst>
          </p:cNvPr>
          <p:cNvSpPr/>
          <p:nvPr/>
        </p:nvSpPr>
        <p:spPr>
          <a:xfrm>
            <a:off x="1073826" y="3141618"/>
            <a:ext cx="5434549" cy="152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6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57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ISNM for Apple’s technology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49" y="1295400"/>
            <a:ext cx="115611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b="1" dirty="0">
                <a:latin typeface="나눔스퀘어라운드 Regular" pitchFamily="50" charset="-127"/>
                <a:ea typeface="나눔스퀘어라운드 Regular" pitchFamily="50" charset="-127"/>
              </a:rPr>
              <a:t>Top 10 IPC code</a:t>
            </a:r>
            <a:r>
              <a:rPr lang="ko-KR" altLang="en-US" sz="1600" b="1" dirty="0">
                <a:latin typeface="나눔스퀘어라운드 Regular" pitchFamily="50" charset="-127"/>
                <a:ea typeface="나눔스퀘어라운드 Regular" pitchFamily="50" charset="-127"/>
              </a:rPr>
              <a:t>들의 </a:t>
            </a:r>
            <a:r>
              <a:rPr lang="en-US" altLang="ko-KR" sz="1600" b="1" dirty="0">
                <a:latin typeface="나눔스퀘어라운드 Regular" pitchFamily="50" charset="-127"/>
                <a:ea typeface="나눔스퀘어라운드 Regular" pitchFamily="50" charset="-127"/>
              </a:rPr>
              <a:t>SNA graphs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10: G09G, G06F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는 중심에 위치하고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G06T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iPod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기술발전에서 중요한 역할을 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반면에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H03F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는 중요도가 떨어짐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G09G, G06F, G06T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이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iPod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을 개발하기 위한 핵심 기술임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11: iPhone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핵심 기술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G06F, G06K, G06T, G09G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iPod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과 비교해서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iPhone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은 더 많은 하위 기술이 필요함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12: iPod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iPhone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과 달리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iPad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노드들은 서로 연결된 정도가 강함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 iPad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의 발전은 다양한 기술적 융합이 필요함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B5BE3-AEA6-47AC-A4EB-79E0EE28A2DB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449071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4CB234C-477C-4C4E-8B1E-4D06B5C9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2155"/>
            <a:ext cx="2972155" cy="2765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87F950-4F55-449C-9F6B-DD39ECEB4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01782"/>
            <a:ext cx="1352739" cy="476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D6FEA4-3090-47AC-B09B-CBF692B0CE4B}"/>
              </a:ext>
            </a:extLst>
          </p:cNvPr>
          <p:cNvSpPr/>
          <p:nvPr/>
        </p:nvSpPr>
        <p:spPr>
          <a:xfrm>
            <a:off x="1446950" y="5121851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D0A31F-D33A-4F33-B90A-C0EEDA2545D8}"/>
              </a:ext>
            </a:extLst>
          </p:cNvPr>
          <p:cNvSpPr/>
          <p:nvPr/>
        </p:nvSpPr>
        <p:spPr>
          <a:xfrm>
            <a:off x="1656852" y="5529194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29DE5C-ED08-4A8F-BDB8-E1CFCD931FC0}"/>
              </a:ext>
            </a:extLst>
          </p:cNvPr>
          <p:cNvSpPr/>
          <p:nvPr/>
        </p:nvSpPr>
        <p:spPr>
          <a:xfrm>
            <a:off x="524353" y="4853742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101357-A449-4E0E-B1DA-B5BABDD08C6F}"/>
              </a:ext>
            </a:extLst>
          </p:cNvPr>
          <p:cNvSpPr/>
          <p:nvPr/>
        </p:nvSpPr>
        <p:spPr>
          <a:xfrm>
            <a:off x="2437983" y="6691096"/>
            <a:ext cx="330925" cy="166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FF3E03A-5124-4614-8C7E-740778F0A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629" y="4093069"/>
            <a:ext cx="2972155" cy="2765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8A76D4C-83F6-4A19-8630-ACCC365F4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629" y="3593779"/>
            <a:ext cx="1343212" cy="4858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1AB54F-35D3-4ACE-9208-D45D557252C4}"/>
              </a:ext>
            </a:extLst>
          </p:cNvPr>
          <p:cNvSpPr/>
          <p:nvPr/>
        </p:nvSpPr>
        <p:spPr>
          <a:xfrm>
            <a:off x="5499847" y="5295640"/>
            <a:ext cx="441010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332587-A8A0-4C1F-91BB-FA803CDA5544}"/>
              </a:ext>
            </a:extLst>
          </p:cNvPr>
          <p:cNvSpPr/>
          <p:nvPr/>
        </p:nvSpPr>
        <p:spPr>
          <a:xfrm>
            <a:off x="5429507" y="6271084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0D35D4-76FB-4D8C-B2E8-88341130D01A}"/>
              </a:ext>
            </a:extLst>
          </p:cNvPr>
          <p:cNvSpPr/>
          <p:nvPr/>
        </p:nvSpPr>
        <p:spPr>
          <a:xfrm>
            <a:off x="5098582" y="4613302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76F7B5-EE85-4135-BBF5-AA0E78094083}"/>
              </a:ext>
            </a:extLst>
          </p:cNvPr>
          <p:cNvSpPr/>
          <p:nvPr/>
        </p:nvSpPr>
        <p:spPr>
          <a:xfrm>
            <a:off x="4316235" y="5752339"/>
            <a:ext cx="330925" cy="1669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36962283-1396-4209-960F-999E21180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5770" y="4309272"/>
            <a:ext cx="4401164" cy="2553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BB86A8E-4A61-4FDE-8296-35D15B95B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5622" y="3588336"/>
            <a:ext cx="1343211" cy="696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008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57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ISNM for Apple’s technology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" y="1295400"/>
            <a:ext cx="7641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13: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새로운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제품들은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H04B, H04M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에 관한 기술을 사용할 것으로 예측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14: H01Q, H04N, H04L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기술을 활용하면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iPod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과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iPad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를 결합한 신기술을 개발할 수 있을 것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15: iPhone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과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iPad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연결은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H04J, H04L, G06T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에 관한 기술들에 달려있음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B5BE3-AEA6-47AC-A4EB-79E0EE28A2DB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449071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9143055-2C28-4AF1-9FAF-B121EB86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42" y="501657"/>
            <a:ext cx="4281932" cy="2510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3CF897-A42E-48BC-8578-A3AC7334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364" y="493030"/>
            <a:ext cx="966931" cy="686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E604C8-7AB4-42DE-A5C5-E9719638F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84" y="3786988"/>
            <a:ext cx="6125430" cy="2896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07C1FC-9AB4-47F7-BB29-E3379F1A4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84" y="3253991"/>
            <a:ext cx="1492323" cy="519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6822DB0-F113-43E4-92A5-DD92ECF9C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354" y="3786988"/>
            <a:ext cx="5316462" cy="2846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F374522-A0E4-43A5-B06C-7BB9C457A3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7354" y="3302223"/>
            <a:ext cx="1333686" cy="466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01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57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ISNM for Apple’s technology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" y="1295400"/>
            <a:ext cx="114539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16: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모든 제품의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SNA graph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를 합침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G06K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는 세개의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제품을 연결함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따라서 혁신적인 신제품의 개발을 위해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G06K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를 기반으로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R&amp;D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전략을 </a:t>
            </a:r>
            <a:r>
              <a:rPr lang="ko-KR" altLang="en-US" sz="1400" dirty="0" err="1">
                <a:latin typeface="나눔스퀘어라운드 Regular" pitchFamily="50" charset="-127"/>
                <a:ea typeface="나눔스퀘어라운드 Regular" pitchFamily="50" charset="-127"/>
              </a:rPr>
              <a:t>세워야함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G06K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“recognition and presentation of data.”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에 관한 기술이기 때문에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기술 혁신을 위해서 해당 분야에 관한 통합 기술이 필요함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B5BE3-AEA6-47AC-A4EB-79E0EE28A2DB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449071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16C8EA6-1AEF-409A-A5E2-C914BA56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9" y="3334546"/>
            <a:ext cx="4911333" cy="3411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DD798D-DE2D-4225-A997-EA33846F8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49" y="2720507"/>
            <a:ext cx="1324160" cy="590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15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1491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Discussion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159554" y="666066"/>
            <a:ext cx="14060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50" y="1295400"/>
            <a:ext cx="115633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특허 분석에 관한 이전 연구들은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R&amp;D planning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에서 기술개발에 초점을 맞췄음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하지만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R&amp;D planning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궁극적인 목표는 혁신적인 신제품의 개발임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이를 위해 해당 연구에서 제품을 기반으로 한 기술의 특허분석의 방법론에 대해 연구함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본 논문의 결과를 이용해 기업은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R&amp;D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를 수행하기 전에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management plan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을 세울 수 있음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iPod, iPhone, iPad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가 대표적인 제품 혁신이며 스마트 기기의 새로운 시장을 개척하였기 때문에 본 논문의 사례연구로 선정함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기술을 이해하기 위해 특허분석을 두가지 방식으로 진행함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의 특허문서에서 추출한 기술 키워드들을 분석함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특허문서에 포함된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IPC code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를 분석함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두가지 결과를 조합해 기술경영에 세부적으로 적용할 수 있음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70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1496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Conclusion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159554" y="666066"/>
            <a:ext cx="1410837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50" y="1295400"/>
            <a:ext cx="115633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Contribution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신제품 개발과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R&amp;D planning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에 도움을 줄 수 있음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SNA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시각화와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기술 분석 수준에 초점을 맞춤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SNA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특허 기술 분석에는 여러 접근법이 있으므로 향후 연구로 다른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SNA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방법론을 연구할 수 있음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향후 연구 방향은 기술 분석의 타당성을 </a:t>
            </a:r>
            <a:r>
              <a:rPr lang="ko-KR" altLang="en-US" sz="1400" dirty="0" err="1">
                <a:latin typeface="나눔스퀘어라운드 Regular" pitchFamily="50" charset="-127"/>
                <a:ea typeface="나눔스퀘어라운드 Regular" pitchFamily="50" charset="-127"/>
              </a:rPr>
              <a:t>타당성을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 설명하기 위해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SNA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시각화와 통계적 추론을 결합하는 것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이러한 과정을 통해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혁신적인 신제품을 기대할 수 있음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37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3672062" y="3038902"/>
            <a:ext cx="4797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600" dirty="0">
                <a:solidFill>
                  <a:srgbClr val="153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5400" spc="600" dirty="0">
              <a:solidFill>
                <a:srgbClr val="153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81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5533" y="1910616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109" y="1910616"/>
            <a:ext cx="21868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Introduction</a:t>
            </a:r>
            <a:endParaRPr lang="ko-KR" altLang="en-US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5532" y="2480219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110" y="2480219"/>
            <a:ext cx="551247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Patent data analysis using a SNA</a:t>
            </a:r>
            <a:endParaRPr lang="ko-KR" altLang="en-US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5532" y="3049822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108" y="3049822"/>
            <a:ext cx="614136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ISNM for Apple’s technology analysis</a:t>
            </a:r>
            <a:endParaRPr lang="ko-KR" altLang="en-US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532" y="3619425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108" y="3619425"/>
            <a:ext cx="197483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Discussion</a:t>
            </a:r>
            <a:endParaRPr lang="ko-KR" altLang="en-US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5532" y="4189028"/>
            <a:ext cx="630301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1108" y="4189028"/>
            <a:ext cx="195880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rgbClr val="073D1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Conclusion</a:t>
            </a:r>
            <a:endParaRPr lang="ko-KR" altLang="en-US" sz="2800" dirty="0">
              <a:solidFill>
                <a:srgbClr val="073D1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0124" y="987596"/>
            <a:ext cx="2326278" cy="523220"/>
          </a:xfrm>
          <a:prstGeom prst="rect">
            <a:avLst/>
          </a:prstGeom>
          <a:solidFill>
            <a:srgbClr val="073D1B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8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39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166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159554" y="666066"/>
            <a:ext cx="158094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750" y="1295400"/>
            <a:ext cx="11563350" cy="413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특허 분석은 기술 분석의 일환으로 특허 문서를 분석하기 위해 사용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(Roper et al., 2011)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특허문서는 특허법에 의해 보호받기 때문에 연구되고 개발된 기술의 정보를 </a:t>
            </a:r>
            <a:r>
              <a:rPr lang="ko-KR" altLang="en-US" sz="1600" dirty="0" err="1">
                <a:latin typeface="나눔스퀘어라운드 Regular" pitchFamily="50" charset="-127"/>
                <a:ea typeface="나눔스퀘어라운드 Regular" pitchFamily="50" charset="-127"/>
              </a:rPr>
              <a:t>담고있음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da-DK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(Hunt et al., 2007;Roper et al., 2011)</a:t>
            </a:r>
            <a:r>
              <a:rPr lang="da-DK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 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따라서 특정 분야의 기술을 이해하기 위해서 특허 문서를 분석하는 것이 중요하고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특허 분석에 대한 많은 연구가 </a:t>
            </a:r>
            <a:r>
              <a:rPr lang="ko-KR" altLang="en-US" sz="1600" dirty="0" err="1">
                <a:latin typeface="나눔스퀘어라운드 Regular" pitchFamily="50" charset="-127"/>
                <a:ea typeface="나눔스퀘어라운드 Regular" pitchFamily="50" charset="-127"/>
              </a:rPr>
              <a:t>진행됐음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(Choi et al., 2015; Jun et al., 2012; Jun et al., 2014; Noh et al., 2015; Rodriguez et al., 2015)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특허 분석에 관한 많은 연구가 기술 자체에 초점을 맞추고 진행됨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기술적 키워드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분류코드를 분석</a:t>
            </a: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결과적으로 제품의 특성에 관한 연구결과는 부족해지게 됨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기업의 성장은 혁신적 제품을 판매하며 성장하기 때문에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특허와 기술분석은 제품까지 고려해야함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해당 연구는 제품 기반 기술에 대한 새로운 특허 분석 방법론을 제안하고 분석을 통한 결과를 제품 개발 전략에 어떻게 적용하는지 설명함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44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166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endParaRPr lang="ko-KR" altLang="en-US" sz="2000" dirty="0">
              <a:solidFill>
                <a:srgbClr val="073D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159554" y="666066"/>
            <a:ext cx="158094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750" y="1295400"/>
            <a:ext cx="11563350" cy="236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SNA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는 일반적인 데이터는 물론 특허 데이터를 다루기 쉬운 접근방식임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(Jun, 2012; Jun and Lee, 2014; Nettleton and Salas, 2016)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해당 연구에서 제안하는 새로운 방법론은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Integrated social network mining (ISNM)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임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기술분석을 위한 특허 분석의 성능을 향상시키기 위해 다양한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SNA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모델을 결합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SNA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를 포함한 네트워크 모델들은 특허 데이터로부터 숨겨진 지식을 발견하기 위해서 필수적인 방법임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제안된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ISNM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으로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의 혁신적인 기술과 제품들을 분석하고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기업의 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R&amp;D 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전략을 결정하기 위한 분석결과를 제공함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62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093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Patent data analysis using a SNA</a:t>
            </a: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1159554" y="666066"/>
            <a:ext cx="4008022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50" y="1295400"/>
            <a:ext cx="11563350" cy="288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특허 분석은 여러 학문 분야가 관련된 접근방식에서 많이 사용되게 때문에 필수적인 분석임 </a:t>
            </a:r>
            <a:r>
              <a:rPr lang="da-DK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(Hunt et al., 2007; Roper et al., 2011)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통계학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컴퓨터과학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산업공학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기술경영 등</a:t>
            </a: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키워드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, IPC 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코드 등을 특허분석의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input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으로 사용 가능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이러한 특허 분석의 결과는 기술 경영의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R&amp;D planning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과 같은 분야에 효과적으로 적용 가능함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해당 연구는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의 기술을 탐색하기 위해 특허 데이터 분석을 수행했고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제안된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ISNM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을 구축하기 위해 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SNA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를 수행함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SNA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란 친구나 </a:t>
            </a:r>
            <a:r>
              <a:rPr lang="ko-KR" altLang="en-US" sz="1400" dirty="0" err="1">
                <a:latin typeface="나눔스퀘어라운드 Regular" pitchFamily="50" charset="-127"/>
                <a:ea typeface="나눔스퀘어라운드 Regular" pitchFamily="50" charset="-127"/>
              </a:rPr>
              <a:t>가족같은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 사회적 객체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(node)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간의 구조를 그래프 이론을 통해 파악함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(Butts, 2008; Jun, 2012; Scott, 2012)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이 연구에서는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Node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를 사람 대신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기술이나 제품으로 설정하고 분석 진행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01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57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ISNM for Apple’s technology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" y="1295400"/>
            <a:ext cx="430427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Target technology</a:t>
            </a: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에 대한 특허 데이터 수집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(USPTO).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600" dirty="0">
                <a:latin typeface="나눔스퀘어라운드 Regular" pitchFamily="50" charset="-127"/>
                <a:ea typeface="나눔스퀘어라운드 Regular" pitchFamily="50" charset="-127"/>
              </a:rPr>
              <a:t>수집한 특허 데이터를 정형데이터로 변환</a:t>
            </a:r>
            <a:r>
              <a:rPr lang="en-US" altLang="ko-KR" sz="16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R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ko-KR" altLang="en-US" sz="1400" dirty="0" err="1">
                <a:latin typeface="나눔스퀘어라운드 Regular" pitchFamily="50" charset="-127"/>
                <a:ea typeface="나눔스퀘어라운드 Regular" pitchFamily="50" charset="-127"/>
              </a:rPr>
              <a:t>텍스트마이닝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 패키지를 활용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(</a:t>
            </a:r>
            <a:r>
              <a:rPr lang="en-US" altLang="ko-KR" sz="1200" dirty="0" err="1">
                <a:latin typeface="나눔스퀘어라운드 Regular" pitchFamily="50" charset="-127"/>
                <a:ea typeface="나눔스퀘어라운드 Regular" pitchFamily="50" charset="-127"/>
              </a:rPr>
              <a:t>Feinerer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 et al., 2008; </a:t>
            </a:r>
            <a:r>
              <a:rPr lang="en-US" altLang="ko-KR" sz="1200" dirty="0" err="1">
                <a:latin typeface="나눔스퀘어라운드 Regular" pitchFamily="50" charset="-127"/>
                <a:ea typeface="나눔스퀘어라운드 Regular" pitchFamily="50" charset="-127"/>
              </a:rPr>
              <a:t>Feinerer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 and </a:t>
            </a:r>
            <a:r>
              <a:rPr lang="en-US" altLang="ko-KR" sz="1200" dirty="0" err="1">
                <a:latin typeface="나눔스퀘어라운드 Regular" pitchFamily="50" charset="-127"/>
                <a:ea typeface="나눔스퀘어라운드 Regular" pitchFamily="50" charset="-127"/>
              </a:rPr>
              <a:t>Hornik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2016; R Development Core Team, 2016).</a:t>
            </a: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altLang="ko-KR" sz="16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분석 단계에선 특허 기술 분석을 위한 통계 분석을 사용하고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시각화를 위해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SNA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를 수행함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마지막으로 분석결과들을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R&amp;D planning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과 같은 분야에 적용함</a:t>
            </a:r>
            <a:r>
              <a:rPr lang="en-US" altLang="ko-KR" sz="140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B5BE3-AEA6-47AC-A4EB-79E0EE28A2DB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449071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E46AB1C-2308-47F3-9045-43C5B474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29" y="1295400"/>
            <a:ext cx="7316221" cy="3134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858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57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ISNM for Apple’s technology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" y="1295400"/>
            <a:ext cx="430427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iPod, iPhone, iPad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와 같은 혁신적인 제품을 출시해왔고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스마트기기 산업의 선두주자임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그 결과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기술 혁신의 기술적 진화에 대한 많은 연구가 이루어짐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기술 분석을 위해 해당 연구에서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ISNM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을 제안함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전체 특허를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iPod, iPhone, iPad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에 따라 분류하고 중복되는 특허도 존재함 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(ex.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 특허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1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은 아이팟과 아이패드의 기술을 개발하기 위해 필요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특허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2</a:t>
            </a:r>
            <a:r>
              <a:rPr lang="ko-KR" altLang="en-US" sz="1100" dirty="0">
                <a:latin typeface="나눔스퀘어라운드 Regular" pitchFamily="50" charset="-127"/>
                <a:ea typeface="나눔스퀘어라운드 Regular" pitchFamily="50" charset="-127"/>
              </a:rPr>
              <a:t>는 아이폰의 기술에만 필요</a:t>
            </a:r>
            <a:r>
              <a:rPr lang="en-US" altLang="ko-KR" sz="1100" dirty="0">
                <a:latin typeface="나눔스퀘어라운드 Regular" pitchFamily="50" charset="-127"/>
                <a:ea typeface="나눔스퀘어라운드 Regular" pitchFamily="50" charset="-127"/>
              </a:rPr>
              <a:t>)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세 제품에 대한 기술 분석을 진행함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여기서 우리는 애플의 기술 분석을 위한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SNA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를 고려하고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분석 결과로부터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키워드나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IPC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코드에 근거한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sub-technology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 사이의 기술적 관계를 찾아냄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특허를 분석하기 전에 문서들을 분석에 알맞은 형태로 바꿈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(Figure 3.)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iPod, iPhone, iPad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에 대한 특허 분석을 수행하고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ISNM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을 이용해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의 기술발전을 이해하기 위해 세가지 결과를 결합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B5BE3-AEA6-47AC-A4EB-79E0EE28A2DB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449071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05528E7-7BBE-4E42-93BC-CA4B00F2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29" y="939707"/>
            <a:ext cx="718185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978710-DDCC-4505-A109-91C76906EF08}"/>
              </a:ext>
            </a:extLst>
          </p:cNvPr>
          <p:cNvSpPr txBox="1"/>
          <p:nvPr/>
        </p:nvSpPr>
        <p:spPr>
          <a:xfrm>
            <a:off x="9117874" y="2194285"/>
            <a:ext cx="2654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*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특허에서 키워드 빈도를 나타내는 행렬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DD4C04-FA8F-482A-A125-B6175E5D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029" y="2549978"/>
            <a:ext cx="4076700" cy="3219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C99E5B-2D3A-49D1-AE9F-A4CC56467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029" y="5769428"/>
            <a:ext cx="172402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79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57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ISNM for Apple’s technology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" y="1295400"/>
            <a:ext cx="11627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1978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년부터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2013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년까지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에 의해 출원된 특허 수집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(USPTO, WIPSON).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ko-KR" sz="14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6,639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개의 특허가 수집됐고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,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전문가의 도움을 받아 세가지 경우로 분류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B5BE3-AEA6-47AC-A4EB-79E0EE28A2DB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449071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D9AD6C0-B872-4532-989F-E6E48E41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9" y="2034064"/>
            <a:ext cx="6411002" cy="17160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085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184" y="15823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073D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5400" spc="-300" dirty="0">
              <a:solidFill>
                <a:srgbClr val="073D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3827" y="265956"/>
            <a:ext cx="457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73D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ISNM for Apple’s technology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" y="1295400"/>
            <a:ext cx="559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Table 1: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수집한 특허에서 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Apple keyword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를 기반으로 제품과 기술에 대한 키워드 추출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9B5BE3-AEA6-47AC-A4EB-79E0EE28A2DB}"/>
              </a:ext>
            </a:extLst>
          </p:cNvPr>
          <p:cNvCxnSpPr>
            <a:cxnSpLocks/>
          </p:cNvCxnSpPr>
          <p:nvPr/>
        </p:nvCxnSpPr>
        <p:spPr>
          <a:xfrm>
            <a:off x="1159554" y="666066"/>
            <a:ext cx="4490719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8806D73-BB2C-49B5-A449-597733011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9" y="1838312"/>
            <a:ext cx="5472846" cy="1839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99F0CB-A437-4A6A-8856-44FDB56EC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495" y="1603177"/>
            <a:ext cx="5936933" cy="356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01DA2C-A511-47FA-8E58-E9DF56A7B06A}"/>
              </a:ext>
            </a:extLst>
          </p:cNvPr>
          <p:cNvSpPr txBox="1"/>
          <p:nvPr/>
        </p:nvSpPr>
        <p:spPr>
          <a:xfrm>
            <a:off x="285750" y="3845285"/>
            <a:ext cx="58387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Figure 6: </a:t>
            </a:r>
            <a:r>
              <a:rPr lang="ko-KR" altLang="en-US" sz="1400" dirty="0">
                <a:latin typeface="나눔스퀘어라운드 Regular" pitchFamily="50" charset="-127"/>
                <a:ea typeface="나눔스퀘어라운드 Regular" pitchFamily="50" charset="-127"/>
              </a:rPr>
              <a:t>각 제품 키워드별로 세개의 그래프를 그리고 공통된 키워드를 연결함</a:t>
            </a:r>
            <a:r>
              <a:rPr lang="en-US" altLang="ko-KR" sz="1400" dirty="0">
                <a:latin typeface="나눔스퀘어라운드 Regular" pitchFamily="50" charset="-127"/>
                <a:ea typeface="나눔스퀘어라운드 Regular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Apple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의 세 제품을 잇는 핵심 키워드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: “network”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iPod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의 핵심 키워드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: “interface,” “computer,”, “control”.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iPhone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의 핵심 키워드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: “wireless,” “computer,”, “network”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iPad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</a:rPr>
              <a:t>의 핵심 키워드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: “interface”, “wireless”</a:t>
            </a:r>
          </a:p>
          <a:p>
            <a:pPr lvl="1"/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  <a:p>
            <a:pPr lvl="1"/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</a:rPr>
              <a:t>	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모두 높은 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degree</a:t>
            </a:r>
            <a:r>
              <a:rPr lang="ko-KR" altLang="en-US" sz="12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를 가짐</a:t>
            </a:r>
            <a:r>
              <a:rPr lang="en-US" altLang="ko-KR" sz="1200" dirty="0">
                <a:latin typeface="나눔스퀘어라운드 Regular" pitchFamily="50" charset="-127"/>
                <a:ea typeface="나눔스퀘어라운드 Regular" pitchFamily="50" charset="-127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나눔스퀘어라운드 Regular" pitchFamily="50" charset="-127"/>
              <a:ea typeface="나눔스퀘어라운드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25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_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메인_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ANK YOU_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1528</Words>
  <Application>Microsoft Office PowerPoint</Application>
  <PresentationFormat>와이드스크린</PresentationFormat>
  <Paragraphs>198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나눔스퀘어 Bold</vt:lpstr>
      <vt:lpstr>맑은 고딕</vt:lpstr>
      <vt:lpstr>나눔스퀘어라운드 Regular</vt:lpstr>
      <vt:lpstr>나눔스퀘어</vt:lpstr>
      <vt:lpstr>나눔스퀘어 ExtraBold</vt:lpstr>
      <vt:lpstr>Arial</vt:lpstr>
      <vt:lpstr>Wingdings</vt:lpstr>
      <vt:lpstr>Office 테마</vt:lpstr>
      <vt:lpstr>메인_01</vt:lpstr>
      <vt:lpstr>메인_02</vt:lpstr>
      <vt:lpstr>내용</vt:lpstr>
      <vt:lpstr>THANK YOU</vt:lpstr>
      <vt:lpstr>THANK YOU_02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전우진</cp:lastModifiedBy>
  <cp:revision>14</cp:revision>
  <dcterms:created xsi:type="dcterms:W3CDTF">2017-11-12T12:10:38Z</dcterms:created>
  <dcterms:modified xsi:type="dcterms:W3CDTF">2020-09-16T01:20:28Z</dcterms:modified>
</cp:coreProperties>
</file>