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7"/>
  </p:notesMasterIdLst>
  <p:sldIdLst>
    <p:sldId id="257" r:id="rId2"/>
    <p:sldId id="262" r:id="rId3"/>
    <p:sldId id="258" r:id="rId4"/>
    <p:sldId id="271" r:id="rId5"/>
    <p:sldId id="277" r:id="rId6"/>
    <p:sldId id="272" r:id="rId7"/>
    <p:sldId id="278" r:id="rId8"/>
    <p:sldId id="279" r:id="rId9"/>
    <p:sldId id="264" r:id="rId10"/>
    <p:sldId id="273" r:id="rId11"/>
    <p:sldId id="280" r:id="rId12"/>
    <p:sldId id="266" r:id="rId13"/>
    <p:sldId id="274" r:id="rId14"/>
    <p:sldId id="281" r:id="rId15"/>
    <p:sldId id="269" r:id="rId16"/>
  </p:sldIdLst>
  <p:sldSz cx="12192000" cy="6858000"/>
  <p:notesSz cx="6858000" cy="9144000"/>
  <p:embeddedFontLst>
    <p:embeddedFont>
      <p:font typeface="나눔스퀘어" panose="020B0600000101010101" pitchFamily="50" charset="-127"/>
      <p:regular r:id="rId18"/>
    </p:embeddedFont>
    <p:embeddedFont>
      <p:font typeface="나눔스퀘어 Extra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04A51-6C94-4D46-BC75-18595BA8BC56}" v="83" dt="2020-10-24T03:34:35.384"/>
    <p1510:client id="{2E6D7A34-CCA9-4B36-988B-49C09F7C4C06}" v="2" dt="2020-10-24T03:56:15.311"/>
    <p1510:client id="{4B529ADB-CD45-402B-A20A-0DF1AC2FE1A5}" v="76" dt="2020-10-23T07:08:06.476"/>
    <p1510:client id="{885244F2-70F3-4DF3-B8EE-0B57890E01F4}" v="260" dt="2020-10-23T05:06:15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우진" userId="cf5e7d6c-3eb0-497d-b375-3d93a5940e00" providerId="ADAL" clId="{2E6D7A34-CCA9-4B36-988B-49C09F7C4C06}"/>
    <pc:docChg chg="undo custSel addSld delSld modSld">
      <pc:chgData name="전우진" userId="cf5e7d6c-3eb0-497d-b375-3d93a5940e00" providerId="ADAL" clId="{2E6D7A34-CCA9-4B36-988B-49C09F7C4C06}" dt="2020-10-24T03:56:43.108" v="38" actId="1036"/>
      <pc:docMkLst>
        <pc:docMk/>
      </pc:docMkLst>
      <pc:sldChg chg="modSp mod">
        <pc:chgData name="전우진" userId="cf5e7d6c-3eb0-497d-b375-3d93a5940e00" providerId="ADAL" clId="{2E6D7A34-CCA9-4B36-988B-49C09F7C4C06}" dt="2020-10-24T03:53:04.463" v="1" actId="14100"/>
        <pc:sldMkLst>
          <pc:docMk/>
          <pc:sldMk cId="1489070648" sldId="258"/>
        </pc:sldMkLst>
        <pc:spChg chg="mod">
          <ac:chgData name="전우진" userId="cf5e7d6c-3eb0-497d-b375-3d93a5940e00" providerId="ADAL" clId="{2E6D7A34-CCA9-4B36-988B-49C09F7C4C06}" dt="2020-10-24T03:53:04.463" v="1" actId="14100"/>
          <ac:spMkLst>
            <pc:docMk/>
            <pc:sldMk cId="1489070648" sldId="258"/>
            <ac:spMk id="14" creationId="{8462A509-BA14-4CEE-A8D0-6DC750BB4DE2}"/>
          </ac:spMkLst>
        </pc:spChg>
      </pc:sldChg>
      <pc:sldChg chg="del">
        <pc:chgData name="전우진" userId="cf5e7d6c-3eb0-497d-b375-3d93a5940e00" providerId="ADAL" clId="{2E6D7A34-CCA9-4B36-988B-49C09F7C4C06}" dt="2020-10-24T03:54:28.193" v="11" actId="47"/>
        <pc:sldMkLst>
          <pc:docMk/>
          <pc:sldMk cId="2079244343" sldId="275"/>
        </pc:sldMkLst>
      </pc:sldChg>
      <pc:sldChg chg="del">
        <pc:chgData name="전우진" userId="cf5e7d6c-3eb0-497d-b375-3d93a5940e00" providerId="ADAL" clId="{2E6D7A34-CCA9-4B36-988B-49C09F7C4C06}" dt="2020-10-24T03:56:16.674" v="13" actId="47"/>
        <pc:sldMkLst>
          <pc:docMk/>
          <pc:sldMk cId="1716248661" sldId="276"/>
        </pc:sldMkLst>
      </pc:sldChg>
      <pc:sldChg chg="modSp mod">
        <pc:chgData name="전우진" userId="cf5e7d6c-3eb0-497d-b375-3d93a5940e00" providerId="ADAL" clId="{2E6D7A34-CCA9-4B36-988B-49C09F7C4C06}" dt="2020-10-24T03:53:40.354" v="6"/>
        <pc:sldMkLst>
          <pc:docMk/>
          <pc:sldMk cId="4165411618" sldId="277"/>
        </pc:sldMkLst>
        <pc:spChg chg="mod">
          <ac:chgData name="전우진" userId="cf5e7d6c-3eb0-497d-b375-3d93a5940e00" providerId="ADAL" clId="{2E6D7A34-CCA9-4B36-988B-49C09F7C4C06}" dt="2020-10-24T03:53:40.354" v="6"/>
          <ac:spMkLst>
            <pc:docMk/>
            <pc:sldMk cId="4165411618" sldId="277"/>
            <ac:spMk id="14" creationId="{8462A509-BA14-4CEE-A8D0-6DC750BB4DE2}"/>
          </ac:spMkLst>
        </pc:spChg>
      </pc:sldChg>
      <pc:sldChg chg="modSp mod">
        <pc:chgData name="전우진" userId="cf5e7d6c-3eb0-497d-b375-3d93a5940e00" providerId="ADAL" clId="{2E6D7A34-CCA9-4B36-988B-49C09F7C4C06}" dt="2020-10-24T03:54:02.874" v="9" actId="20577"/>
        <pc:sldMkLst>
          <pc:docMk/>
          <pc:sldMk cId="2127221284" sldId="278"/>
        </pc:sldMkLst>
        <pc:spChg chg="mod">
          <ac:chgData name="전우진" userId="cf5e7d6c-3eb0-497d-b375-3d93a5940e00" providerId="ADAL" clId="{2E6D7A34-CCA9-4B36-988B-49C09F7C4C06}" dt="2020-10-24T03:54:02.874" v="9" actId="20577"/>
          <ac:spMkLst>
            <pc:docMk/>
            <pc:sldMk cId="2127221284" sldId="278"/>
            <ac:spMk id="14" creationId="{8462A509-BA14-4CEE-A8D0-6DC750BB4DE2}"/>
          </ac:spMkLst>
        </pc:spChg>
      </pc:sldChg>
      <pc:sldChg chg="add">
        <pc:chgData name="전우진" userId="cf5e7d6c-3eb0-497d-b375-3d93a5940e00" providerId="ADAL" clId="{2E6D7A34-CCA9-4B36-988B-49C09F7C4C06}" dt="2020-10-24T03:54:25.672" v="10"/>
        <pc:sldMkLst>
          <pc:docMk/>
          <pc:sldMk cId="144106415" sldId="280"/>
        </pc:sldMkLst>
      </pc:sldChg>
      <pc:sldChg chg="modSp add mod">
        <pc:chgData name="전우진" userId="cf5e7d6c-3eb0-497d-b375-3d93a5940e00" providerId="ADAL" clId="{2E6D7A34-CCA9-4B36-988B-49C09F7C4C06}" dt="2020-10-24T03:56:43.108" v="38" actId="1036"/>
        <pc:sldMkLst>
          <pc:docMk/>
          <pc:sldMk cId="937395108" sldId="281"/>
        </pc:sldMkLst>
        <pc:spChg chg="mod">
          <ac:chgData name="전우진" userId="cf5e7d6c-3eb0-497d-b375-3d93a5940e00" providerId="ADAL" clId="{2E6D7A34-CCA9-4B36-988B-49C09F7C4C06}" dt="2020-10-24T03:56:38.085" v="15" actId="14100"/>
          <ac:spMkLst>
            <pc:docMk/>
            <pc:sldMk cId="937395108" sldId="281"/>
            <ac:spMk id="2" creationId="{5ADCE0D8-E9A7-4144-AF0F-4F8ACD3416D4}"/>
          </ac:spMkLst>
        </pc:spChg>
        <pc:picChg chg="mod">
          <ac:chgData name="전우진" userId="cf5e7d6c-3eb0-497d-b375-3d93a5940e00" providerId="ADAL" clId="{2E6D7A34-CCA9-4B36-988B-49C09F7C4C06}" dt="2020-10-24T03:56:43.108" v="38" actId="1036"/>
          <ac:picMkLst>
            <pc:docMk/>
            <pc:sldMk cId="937395108" sldId="281"/>
            <ac:picMk id="4" creationId="{20A31514-3636-4318-8487-C1D4584BB8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6457" y="2447473"/>
            <a:ext cx="10539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Online </a:t>
            </a:r>
            <a:r>
              <a:rPr lang="ko-KR" altLang="en-US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</a:t>
            </a:r>
            <a:r>
              <a:rPr lang="en-US" altLang="ko-KR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 forest </a:t>
            </a:r>
            <a:r>
              <a:rPr lang="ko-KR" altLang="en-US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FB050-D083-4DCB-83D9-D085CF3C4369}"/>
              </a:ext>
            </a:extLst>
          </p:cNvPr>
          <p:cNvSpPr txBox="1"/>
          <p:nvPr/>
        </p:nvSpPr>
        <p:spPr>
          <a:xfrm>
            <a:off x="9120903" y="5613916"/>
            <a:ext cx="1989648" cy="971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20510082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전우진</a:t>
            </a:r>
            <a:endParaRPr lang="en-US" altLang="ko-KR" sz="20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20510083 </a:t>
            </a:r>
            <a:r>
              <a:rPr lang="ko-KR" altLang="en-US" sz="20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한재웅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 flipV="1">
            <a:off x="1026522" y="960612"/>
            <a:ext cx="3746814" cy="28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2"/>
            <a:ext cx="374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알고리즘별 핵심 제안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983C53-E07D-4252-B11E-7933222CC429}"/>
              </a:ext>
            </a:extLst>
          </p:cNvPr>
          <p:cNvSpPr txBox="1"/>
          <p:nvPr/>
        </p:nvSpPr>
        <p:spPr>
          <a:xfrm>
            <a:off x="311328" y="1335201"/>
            <a:ext cx="8017628" cy="397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adaptive decision trees based on concentration inequalities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IADEM-3 induction algorithm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주된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tree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병렬로 유도되는 대체 하위 트리를 생성함</a:t>
            </a:r>
            <a:endParaRPr lang="en-US" altLang="ko-KR" sz="12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점진적인 변화가 종종 오류율을 증가시키므로 하위 트리의 변화도 확인하면서 반복적으로 수행함</a:t>
            </a:r>
            <a:endParaRPr lang="en-US" altLang="ko-KR" sz="12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하위 트리는 학습 모델의 정확도를 현저히 향상시킬 때만 수행함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하위 트리의 오류율을 추정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점진적인 학습을 통해 정확도를 향상시키는 것이 주된 목표</a:t>
            </a:r>
            <a:endParaRPr lang="en-US" altLang="ko-KR" sz="12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A54B0D-7722-455F-B968-95A90CF2D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956" y="1022167"/>
            <a:ext cx="3029737" cy="54959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804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 flipV="1">
            <a:off x="1026522" y="960612"/>
            <a:ext cx="3746814" cy="28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2"/>
            <a:ext cx="374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알고리즘별 핵심 제안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983C53-E07D-4252-B11E-7933222CC429}"/>
              </a:ext>
            </a:extLst>
          </p:cNvPr>
          <p:cNvSpPr txBox="1"/>
          <p:nvPr/>
        </p:nvSpPr>
        <p:spPr>
          <a:xfrm>
            <a:off x="311328" y="1335201"/>
            <a:ext cx="11491896" cy="228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Enhanced-Online-Random-Forest Model for Static Voltage Stability Assessment Using Wide Area Measurements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Enhanced-Online-Random-Forest Algorithm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Random Forest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성능이 좋게 나오는 구간을 가중치를 두어서 성능 측정함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PMU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데이터에서 실시간 시스템 위상 변경과 전압 변경성을 고려하고 전압을 예측함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Offline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Accuracy, Security, Reliability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비교함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최종적으로 다른 알고리즘과도 성능 비교함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204887-1870-4907-A7A9-190BD0256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211" y="2340622"/>
            <a:ext cx="3276600" cy="3333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D0ADC3-43F4-49BB-81BF-9507FF414725}"/>
              </a:ext>
            </a:extLst>
          </p:cNvPr>
          <p:cNvSpPr txBox="1"/>
          <p:nvPr/>
        </p:nvSpPr>
        <p:spPr>
          <a:xfrm>
            <a:off x="8733454" y="6085505"/>
            <a:ext cx="2537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PMU: Power Management Unit</a:t>
            </a:r>
          </a:p>
        </p:txBody>
      </p:sp>
    </p:spTree>
    <p:extLst>
      <p:ext uri="{BB962C8B-B14F-4D97-AF65-F5344CB8AC3E}">
        <p14:creationId xmlns:p14="http://schemas.microsoft.com/office/powerpoint/2010/main" val="14410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7283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9803" y="43353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 방법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CE0D8-E9A7-4144-AF0F-4F8ACD3416D4}"/>
              </a:ext>
            </a:extLst>
          </p:cNvPr>
          <p:cNvSpPr txBox="1"/>
          <p:nvPr/>
        </p:nvSpPr>
        <p:spPr>
          <a:xfrm>
            <a:off x="311328" y="1335201"/>
            <a:ext cx="9830962" cy="480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방법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random forests regression with memories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일반적인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RFs regression(RFR), OWL-RFR,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Mondrian Forests(MF)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성능을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Mean Squared Error(MSE)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</a:t>
            </a:r>
            <a:r>
              <a:rPr lang="en-US" altLang="ko-KR" sz="1400" baseline="30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Score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비교함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Leaf-level weight vs. tree-level weight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OWL-RFR, RFR and Online Tree Weight Learning for RFs Regression(OTWL-RFR)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MSE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들을 비교함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제안된 모델의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stability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확인하기 위해 동일한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 data 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재배치하여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순서만 다른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testing 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들을 만들고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OWL-RFR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RFR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accumulated loss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차이를 비교함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Calculating Feature Importance in Data Streams with Concept Drift using Online Random Forest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Streaming algorithm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성능 테스트에 많이 쓰이는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rotating hyperplane dataset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사용함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ORF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MDA, MDG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sliding window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기법으로 훈련된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RF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MDA, MDG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비교함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ANOVA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Pairwise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t-test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유의성을 검증함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7283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9803" y="43353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 방법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CE0D8-E9A7-4144-AF0F-4F8ACD3416D4}"/>
              </a:ext>
            </a:extLst>
          </p:cNvPr>
          <p:cNvSpPr txBox="1"/>
          <p:nvPr/>
        </p:nvSpPr>
        <p:spPr>
          <a:xfrm>
            <a:off x="311328" y="1335201"/>
            <a:ext cx="9830962" cy="2420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방법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adaptive decision trees based on concentration inequalities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모델의 안정성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시간에 따른 학습의 진화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알고리즘의 오류율을 비교하면서 평가함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Moa software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</a:t>
            </a:r>
            <a:r>
              <a:rPr lang="en-US" altLang="ko-KR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vfdt</a:t>
            </a:r>
            <a:r>
              <a:rPr lang="en-US" altLang="ko-KR" sz="1400" baseline="30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 시스템을 활용해서 성능을 평가함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평가 속도를 올리기 위해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idaem-2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가지치기 방법을 이용해서 하위 분류까지 오류율을 평가함</a:t>
            </a:r>
            <a:endParaRPr lang="en-US" altLang="ko-KR" sz="1400" b="0" i="0" u="none" strike="noStrike" baseline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iadem-3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성능을 알아보기 위해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기존에 제시된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VFDT,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iadem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-2, HAT, OnlineTree2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방법과의 성능 비교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iadem-3</a:t>
            </a:r>
            <a:r>
              <a:rPr lang="ko-KR" altLang="en-US" sz="12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성능의 정확도가 가장 높게 측정됨</a:t>
            </a:r>
            <a:endParaRPr lang="en-US" altLang="ko-KR" sz="1200" b="0" i="0" u="none" strike="noStrike" baseline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30E4B5-FB4C-47E1-99CC-FDE05B5E9D82}"/>
              </a:ext>
            </a:extLst>
          </p:cNvPr>
          <p:cNvSpPr txBox="1"/>
          <p:nvPr/>
        </p:nvSpPr>
        <p:spPr>
          <a:xfrm>
            <a:off x="8733454" y="6085505"/>
            <a:ext cx="21926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vfdt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Very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Fast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Decision</a:t>
            </a:r>
            <a:r>
              <a:rPr lang="ko-KR" altLang="en-US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72410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A31514-3636-4318-8487-C1D4584BB86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72524" y="2647106"/>
            <a:ext cx="3319476" cy="3607886"/>
          </a:xfrm>
          <a:prstGeom prst="rect">
            <a:avLst/>
          </a:prstGeom>
        </p:spPr>
      </p:pic>
      <p:cxnSp>
        <p:nvCxnSpPr>
          <p:cNvPr id="18" name="직선 연결선 17"/>
          <p:cNvCxnSpPr>
            <a:cxnSpLocks/>
          </p:cNvCxnSpPr>
          <p:nvPr/>
        </p:nvCxnSpPr>
        <p:spPr>
          <a:xfrm>
            <a:off x="1026522" y="989148"/>
            <a:ext cx="17283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9803" y="43353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 방법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CE0D8-E9A7-4144-AF0F-4F8ACD3416D4}"/>
              </a:ext>
            </a:extLst>
          </p:cNvPr>
          <p:cNvSpPr txBox="1"/>
          <p:nvPr/>
        </p:nvSpPr>
        <p:spPr>
          <a:xfrm>
            <a:off x="311328" y="1335201"/>
            <a:ext cx="11526886" cy="2420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방법</a:t>
            </a:r>
            <a:endParaRPr lang="en-US" altLang="ko-KR" sz="16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Enhanced-Online-Random-Forest Model for Static Voltage Stability Assessment Using Wide Area Measurements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offline training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나온 데이터에서 성립된 알고리즘에서 실시간 데이터를 통해 점진적으로 개선시킴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점진적으로 개선할 때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가지치기로 나온 구간의 정확도에 따른 가중치를 두면서 개선시킴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가중치를 통해 트리를 개선하면서 가중화 및 교체를 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최종적으로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kNN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SVM, DT, AdaBoost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같이 비교 성능을 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제안된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EORF Model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PMU Dataset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성능에서 가장 우수하게 측정됨</a:t>
            </a:r>
          </a:p>
        </p:txBody>
      </p:sp>
    </p:spTree>
    <p:extLst>
      <p:ext uri="{BB962C8B-B14F-4D97-AF65-F5344CB8AC3E}">
        <p14:creationId xmlns:p14="http://schemas.microsoft.com/office/powerpoint/2010/main" val="93739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6453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54037" y="4044950"/>
            <a:ext cx="2436922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알고리즘별 핵심 제안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7350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72608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실험 방법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E4A0288-4247-4E8E-AF0E-2DC49A81DFE4}"/>
              </a:ext>
            </a:extLst>
          </p:cNvPr>
          <p:cNvSpPr txBox="1"/>
          <p:nvPr/>
        </p:nvSpPr>
        <p:spPr>
          <a:xfrm>
            <a:off x="270814" y="4514850"/>
            <a:ext cx="228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방법의 한계점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4FA7E3-8C57-4FC8-95E1-62EF6191AFA9}"/>
              </a:ext>
            </a:extLst>
          </p:cNvPr>
          <p:cNvSpPr txBox="1"/>
          <p:nvPr/>
        </p:nvSpPr>
        <p:spPr>
          <a:xfrm>
            <a:off x="270813" y="4884182"/>
            <a:ext cx="2201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한계점을 해결하는 이전 연구 방법</a:t>
            </a: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61313" y="437393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62A509-BA14-4CEE-A8D0-6DC750BB4DE2}"/>
              </a:ext>
            </a:extLst>
          </p:cNvPr>
          <p:cNvSpPr txBox="1"/>
          <p:nvPr/>
        </p:nvSpPr>
        <p:spPr>
          <a:xfrm>
            <a:off x="311328" y="1335201"/>
            <a:ext cx="11569344" cy="1949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Random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forest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 연구 선정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random forests regression with memories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Calculating Feature Importance in Data Streams with Concept Drift using Online Random Forest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adaptive decision trees based on concentration inequalities </a:t>
            </a:r>
            <a:endParaRPr lang="en-US" altLang="ko-KR" sz="16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Enhanced-Online-Random-Forest Model for Static Voltage Stability Assessment Using Wide Area Measurements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99799-58B9-42AB-9625-DFAD04A2E11C}"/>
              </a:ext>
            </a:extLst>
          </p:cNvPr>
          <p:cNvSpPr txBox="1"/>
          <p:nvPr/>
        </p:nvSpPr>
        <p:spPr>
          <a:xfrm>
            <a:off x="311328" y="3625395"/>
            <a:ext cx="9830962" cy="121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Random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forest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기반 알고리즘은 지속적으로 생성되는 방대한 양의 데이터를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mining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부분에 적합함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기반 알고리즘으로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OnlineTree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기법을 기반한 다양한 알고리즘이 제안됨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61313" y="437393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62A509-BA14-4CEE-A8D0-6DC750BB4DE2}"/>
              </a:ext>
            </a:extLst>
          </p:cNvPr>
          <p:cNvSpPr txBox="1"/>
          <p:nvPr/>
        </p:nvSpPr>
        <p:spPr>
          <a:xfrm>
            <a:off x="311327" y="1335201"/>
            <a:ext cx="11533927" cy="2831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방법의 한계점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random forests regression with memories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학습에 대한 대부분의 기존 연구들은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업데이트가 너무 자주 일어나 비효율적인 연산이 많음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stream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샘플 사이의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continuing dependencies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간과함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Calculating Feature Importance in Data Streams with Concept Drift using Online Random Forest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초기엔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 drift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일어나는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stream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분류기에 대해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re-training, re-weighting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해결방안으로는 주기적으로 새 분류기를 만드는 것이기 때문에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cost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높음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32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61313" y="437393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62A509-BA14-4CEE-A8D0-6DC750BB4DE2}"/>
              </a:ext>
            </a:extLst>
          </p:cNvPr>
          <p:cNvSpPr txBox="1"/>
          <p:nvPr/>
        </p:nvSpPr>
        <p:spPr>
          <a:xfrm>
            <a:off x="311327" y="1335201"/>
            <a:ext cx="11533927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방법의 한계점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adaptive decision trees based on concentration inequalities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알고리즘인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stream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시간의 지남에 따라 변화가 있을 수 있고 이전 학습 모델이 시대에 뒤떨어질 수 있음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예를 들어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사용자는 뉴스나 의류 선호도가 변경되면 학습시스템은 적절한 제안을  찾기 위해 실시간으로 내용을 수집해야 추적할 수 있음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stream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 하나인 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OnlineTree2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의사결정 트리 구조를 조정하고 로컬 매개변수를 조정하는 방법으로 로컬 성능 향상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저장된 예시 수 최적화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처리 시간 단축 등의 측면에서 효율적인 학습을 제시하지만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더 정교한 것을 제안하고자 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Enhanced-Online-Random-Forest Model for Static Voltage Stability Assessment Using Wide Area Measurements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산업적인 면에서 규모가 커지고 데이터 분석이 갈수록 복잡해지기 때문에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알고리즘 마이닝으로는 불안정성을 보임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산업적인 부분에서의 데이터 안정성을 적용하자면 예를 들어서 전력 모니터링 상황 인식에 한계점을 가지고 있음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정보에서 주기적으로 시스템이 업데이트가 되고 모델 성능을 개선시켜야 할 필요성이 있음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41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61313" y="437393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62A509-BA14-4CEE-A8D0-6DC750BB4DE2}"/>
              </a:ext>
            </a:extLst>
          </p:cNvPr>
          <p:cNvSpPr txBox="1"/>
          <p:nvPr/>
        </p:nvSpPr>
        <p:spPr>
          <a:xfrm>
            <a:off x="311328" y="1335201"/>
            <a:ext cx="11575872" cy="300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한계점을 해결하기 위한 연구 방법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random forests regression with memories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Off-line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훈련된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RF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구조에서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leaf-level weight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훈련데이터가 입력되는 것과 동시에 훈련된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RF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구조변화 없이 업데이트함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Calculating Feature Importance in Data Streams with Concept Drift using Online Random Forest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Off-line feature importance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측정방식을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분류기에 적용함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Mean Decrease in Gini Impurity (MDG), Mean Decrease in Accuracy (MDA)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50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61313" y="437393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62A509-BA14-4CEE-A8D0-6DC750BB4DE2}"/>
              </a:ext>
            </a:extLst>
          </p:cNvPr>
          <p:cNvSpPr txBox="1"/>
          <p:nvPr/>
        </p:nvSpPr>
        <p:spPr>
          <a:xfrm>
            <a:off x="311328" y="1335201"/>
            <a:ext cx="11575872" cy="347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한계점을 해결하기 위한 연구 방법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adaptive decision trees based on concentration inequalities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iadem-3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알고리즘을 제안하고 있음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iadem-3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각</a:t>
            </a:r>
            <a:r>
              <a:rPr lang="en-US" altLang="ko-KR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트리 노드의 </a:t>
            </a:r>
            <a:r>
              <a:rPr lang="ko-KR" altLang="en-US" sz="14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오류율</a:t>
            </a: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추적을 지속적으로 점검하여 하위 트리의 일관성을 모니터링하는 방법을 제안함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점진적인 변화에서의 오류를 측정하여 변화의 영향을 살펴보고 학습함</a:t>
            </a: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Enhanced-Online-Random-Forest Model for Static Voltage Stability Assessment Using Wide Area Measurements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EORF(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강화 온라인 랜덤 포레스트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새로운 알고리즘을 제안함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전력 산업에서의 사례기반을 통해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PMU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이용하여 전압 안정성을 시간적으로 평가를 하고 성능을 예측함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부하 예상 예측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오프라인 모드에서는 다시 학습하는데 많은 시간이 걸리므로 제안하는 알고리즘으로 개선하고자 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22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 flipV="1">
            <a:off x="1026522" y="960612"/>
            <a:ext cx="3746814" cy="28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2"/>
            <a:ext cx="374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알고리즘별 핵심 제안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983C53-E07D-4252-B11E-7933222CC429}"/>
              </a:ext>
            </a:extLst>
          </p:cNvPr>
          <p:cNvSpPr txBox="1"/>
          <p:nvPr/>
        </p:nvSpPr>
        <p:spPr>
          <a:xfrm>
            <a:off x="311328" y="1335201"/>
            <a:ext cx="9830962" cy="342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random forests regression with memories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Online Weight Learning Random Forest Regression(OWL-RFR)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예를 들어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temporal sequence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sample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개가 있고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sample 3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sample 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비슷하고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sample 4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sample 2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비슷하다고 함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sample 1, 3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2, 4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각각 같은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속할 것임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(node n</a:t>
            </a:r>
            <a:r>
              <a:rPr lang="en-US" altLang="ko-KR" sz="1400" baseline="-2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node n</a:t>
            </a:r>
            <a:r>
              <a:rPr lang="en-US" altLang="ko-KR" sz="1400" baseline="-2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Tree weight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방식과 달리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leaf weight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방식은 현재의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sample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이전의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sample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비슷해서 같은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node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속하면 이전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sample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바탕으로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업데이트함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en-US" altLang="ko-KR" sz="1200" baseline="-2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sample 3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sample 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바탕으로 업데이트됨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→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current prediction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long-term memory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제공함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C8FCFF-53D4-4D9D-8B9A-6E6547769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14" y="4364388"/>
            <a:ext cx="3292629" cy="231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2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 flipV="1">
            <a:off x="1026522" y="960612"/>
            <a:ext cx="3746814" cy="28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2"/>
            <a:ext cx="374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알고리즘별 핵심 제안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983C53-E07D-4252-B11E-7933222CC429}"/>
              </a:ext>
            </a:extLst>
          </p:cNvPr>
          <p:cNvSpPr txBox="1"/>
          <p:nvPr/>
        </p:nvSpPr>
        <p:spPr>
          <a:xfrm>
            <a:off x="311328" y="1335201"/>
            <a:ext cx="9830962" cy="425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Calculating Feature Importance in Data Streams with Concept Drift using Online Random Forest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Tree discarding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Concept drift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일어나면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old concept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훈련된 트리는 분류 정확도가 떨어지고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ORF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해당 트리를 훈련되지 않은 트리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(“stump”)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교체함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Mean Decrease in Gini Impurity (MDG)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트리에서 똑같은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사용하는 노드들의 평균을 구하고 해당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분류하는데 필요 없어지면 그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관련된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교체함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Mean Decrease in Accuracy (MDA)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훈련데이터의 특정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permutation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forest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평균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변화를 측정하고 변화가 거의 없으면 해당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중요하지 않다고 결정하고 관련된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tree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제거함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1141</Words>
  <Application>Microsoft Office PowerPoint</Application>
  <PresentationFormat>와이드스크린</PresentationFormat>
  <Paragraphs>138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나눔스퀘어 ExtraBold</vt:lpstr>
      <vt:lpstr>Wingdings</vt:lpstr>
      <vt:lpstr>Arial</vt:lpstr>
      <vt:lpstr>맑은 고딕</vt:lpstr>
      <vt:lpstr>나눔스퀘어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전우진</cp:lastModifiedBy>
  <cp:revision>4</cp:revision>
  <dcterms:created xsi:type="dcterms:W3CDTF">2017-05-29T09:12:16Z</dcterms:created>
  <dcterms:modified xsi:type="dcterms:W3CDTF">2020-10-24T03:56:49Z</dcterms:modified>
</cp:coreProperties>
</file>