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7"/>
  </p:notesMasterIdLst>
  <p:sldIdLst>
    <p:sldId id="257" r:id="rId2"/>
    <p:sldId id="262" r:id="rId3"/>
    <p:sldId id="258" r:id="rId4"/>
    <p:sldId id="271" r:id="rId5"/>
    <p:sldId id="277" r:id="rId6"/>
    <p:sldId id="272" r:id="rId7"/>
    <p:sldId id="278" r:id="rId8"/>
    <p:sldId id="279" r:id="rId9"/>
    <p:sldId id="264" r:id="rId10"/>
    <p:sldId id="273" r:id="rId11"/>
    <p:sldId id="275" r:id="rId12"/>
    <p:sldId id="266" r:id="rId13"/>
    <p:sldId id="274" r:id="rId14"/>
    <p:sldId id="276" r:id="rId15"/>
    <p:sldId id="269" r:id="rId16"/>
  </p:sldIdLst>
  <p:sldSz cx="12192000" cy="6858000"/>
  <p:notesSz cx="6858000" cy="9144000"/>
  <p:embeddedFontLst>
    <p:embeddedFont>
      <p:font typeface="나눔스퀘어" panose="020B0600000101010101" pitchFamily="50" charset="-127"/>
      <p:regular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04A51-6C94-4D46-BC75-18595BA8BC56}" v="83" dt="2020-10-24T03:34:35.384"/>
    <p1510:client id="{4B529ADB-CD45-402B-A20A-0DF1AC2FE1A5}" v="76" dt="2020-10-23T07:08:06.476"/>
    <p1510:client id="{885244F2-70F3-4DF3-B8EE-0B57890E01F4}" v="260" dt="2020-10-23T05:06:15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우진" userId="cf5e7d6c-3eb0-497d-b375-3d93a5940e00" providerId="ADAL" clId="{01004A51-6C94-4D46-BC75-18595BA8BC56}"/>
    <pc:docChg chg="undo custSel modSld">
      <pc:chgData name="전우진" userId="cf5e7d6c-3eb0-497d-b375-3d93a5940e00" providerId="ADAL" clId="{01004A51-6C94-4D46-BC75-18595BA8BC56}" dt="2020-10-24T03:36:35.581" v="1220" actId="6559"/>
      <pc:docMkLst>
        <pc:docMk/>
      </pc:docMkLst>
      <pc:sldChg chg="modSp mod">
        <pc:chgData name="전우진" userId="cf5e7d6c-3eb0-497d-b375-3d93a5940e00" providerId="ADAL" clId="{01004A51-6C94-4D46-BC75-18595BA8BC56}" dt="2020-10-24T03:36:35.581" v="1220" actId="6559"/>
        <pc:sldMkLst>
          <pc:docMk/>
          <pc:sldMk cId="228288368" sldId="257"/>
        </pc:sldMkLst>
        <pc:spChg chg="mod">
          <ac:chgData name="전우진" userId="cf5e7d6c-3eb0-497d-b375-3d93a5940e00" providerId="ADAL" clId="{01004A51-6C94-4D46-BC75-18595BA8BC56}" dt="2020-10-24T03:36:35.581" v="1220" actId="6559"/>
          <ac:spMkLst>
            <pc:docMk/>
            <pc:sldMk cId="228288368" sldId="257"/>
            <ac:spMk id="5" creationId="{311FB050-D083-4DCB-83D9-D085CF3C4369}"/>
          </ac:spMkLst>
        </pc:spChg>
      </pc:sldChg>
      <pc:sldChg chg="modSp mod">
        <pc:chgData name="전우진" userId="cf5e7d6c-3eb0-497d-b375-3d93a5940e00" providerId="ADAL" clId="{01004A51-6C94-4D46-BC75-18595BA8BC56}" dt="2020-10-24T03:24:05.658" v="936"/>
        <pc:sldMkLst>
          <pc:docMk/>
          <pc:sldMk cId="2825203591" sldId="264"/>
        </pc:sldMkLst>
        <pc:spChg chg="mod">
          <ac:chgData name="전우진" userId="cf5e7d6c-3eb0-497d-b375-3d93a5940e00" providerId="ADAL" clId="{01004A51-6C94-4D46-BC75-18595BA8BC56}" dt="2020-10-24T03:24:05.658" v="936"/>
          <ac:spMkLst>
            <pc:docMk/>
            <pc:sldMk cId="2825203591" sldId="264"/>
            <ac:spMk id="2" creationId="{A0983C53-E07D-4252-B11E-7933222CC429}"/>
          </ac:spMkLst>
        </pc:spChg>
      </pc:sldChg>
      <pc:sldChg chg="modSp mod">
        <pc:chgData name="전우진" userId="cf5e7d6c-3eb0-497d-b375-3d93a5940e00" providerId="ADAL" clId="{01004A51-6C94-4D46-BC75-18595BA8BC56}" dt="2020-10-24T03:34:35.971" v="1219" actId="20577"/>
        <pc:sldMkLst>
          <pc:docMk/>
          <pc:sldMk cId="1531280797" sldId="266"/>
        </pc:sldMkLst>
        <pc:spChg chg="mod">
          <ac:chgData name="전우진" userId="cf5e7d6c-3eb0-497d-b375-3d93a5940e00" providerId="ADAL" clId="{01004A51-6C94-4D46-BC75-18595BA8BC56}" dt="2020-10-24T03:34:35.971" v="1219" actId="20577"/>
          <ac:spMkLst>
            <pc:docMk/>
            <pc:sldMk cId="1531280797" sldId="266"/>
            <ac:spMk id="2" creationId="{5ADCE0D8-E9A7-4144-AF0F-4F8ACD3416D4}"/>
          </ac:spMkLst>
        </pc:spChg>
      </pc:sldChg>
      <pc:sldChg chg="modSp mod">
        <pc:chgData name="전우진" userId="cf5e7d6c-3eb0-497d-b375-3d93a5940e00" providerId="ADAL" clId="{01004A51-6C94-4D46-BC75-18595BA8BC56}" dt="2020-10-24T02:43:45.896" v="92" actId="404"/>
        <pc:sldMkLst>
          <pc:docMk/>
          <pc:sldMk cId="2286504537" sldId="272"/>
        </pc:sldMkLst>
        <pc:spChg chg="mod">
          <ac:chgData name="전우진" userId="cf5e7d6c-3eb0-497d-b375-3d93a5940e00" providerId="ADAL" clId="{01004A51-6C94-4D46-BC75-18595BA8BC56}" dt="2020-10-24T02:43:45.896" v="92" actId="404"/>
          <ac:spMkLst>
            <pc:docMk/>
            <pc:sldMk cId="2286504537" sldId="272"/>
            <ac:spMk id="14" creationId="{8462A509-BA14-4CEE-A8D0-6DC750BB4DE2}"/>
          </ac:spMkLst>
        </pc:spChg>
      </pc:sldChg>
    </pc:docChg>
  </pc:docChgLst>
  <pc:docChgLst>
    <pc:chgData name="hanjae woong" userId="abfcd02f-7372-47cc-9066-2f2342f8545b" providerId="ADAL" clId="{885244F2-70F3-4DF3-B8EE-0B57890E01F4}"/>
    <pc:docChg chg="undo custSel addSld delSld modSld">
      <pc:chgData name="hanjae woong" userId="abfcd02f-7372-47cc-9066-2f2342f8545b" providerId="ADAL" clId="{885244F2-70F3-4DF3-B8EE-0B57890E01F4}" dt="2020-10-23T05:06:20.664" v="3965" actId="20577"/>
      <pc:docMkLst>
        <pc:docMk/>
      </pc:docMkLst>
      <pc:sldChg chg="addSp delSp modSp mod">
        <pc:chgData name="hanjae woong" userId="abfcd02f-7372-47cc-9066-2f2342f8545b" providerId="ADAL" clId="{885244F2-70F3-4DF3-B8EE-0B57890E01F4}" dt="2020-10-22T06:16:41.424" v="187" actId="478"/>
        <pc:sldMkLst>
          <pc:docMk/>
          <pc:sldMk cId="228288368" sldId="257"/>
        </pc:sldMkLst>
        <pc:spChg chg="mod">
          <ac:chgData name="hanjae woong" userId="abfcd02f-7372-47cc-9066-2f2342f8545b" providerId="ADAL" clId="{885244F2-70F3-4DF3-B8EE-0B57890E01F4}" dt="2020-10-22T06:10:00.626" v="164" actId="20577"/>
          <ac:spMkLst>
            <pc:docMk/>
            <pc:sldMk cId="228288368" sldId="257"/>
            <ac:spMk id="2" creationId="{00000000-0000-0000-0000-000000000000}"/>
          </ac:spMkLst>
        </pc:spChg>
        <pc:spChg chg="del mod">
          <ac:chgData name="hanjae woong" userId="abfcd02f-7372-47cc-9066-2f2342f8545b" providerId="ADAL" clId="{885244F2-70F3-4DF3-B8EE-0B57890E01F4}" dt="2020-10-22T06:16:41.424" v="187" actId="478"/>
          <ac:spMkLst>
            <pc:docMk/>
            <pc:sldMk cId="228288368" sldId="257"/>
            <ac:spMk id="3" creationId="{00000000-0000-0000-0000-000000000000}"/>
          </ac:spMkLst>
        </pc:spChg>
        <pc:spChg chg="add mod">
          <ac:chgData name="hanjae woong" userId="abfcd02f-7372-47cc-9066-2f2342f8545b" providerId="ADAL" clId="{885244F2-70F3-4DF3-B8EE-0B57890E01F4}" dt="2020-10-22T05:58:24.570" v="72" actId="1076"/>
          <ac:spMkLst>
            <pc:docMk/>
            <pc:sldMk cId="228288368" sldId="257"/>
            <ac:spMk id="5" creationId="{311FB050-D083-4DCB-83D9-D085CF3C4369}"/>
          </ac:spMkLst>
        </pc:spChg>
      </pc:sldChg>
      <pc:sldChg chg="addSp delSp modSp mod">
        <pc:chgData name="hanjae woong" userId="abfcd02f-7372-47cc-9066-2f2342f8545b" providerId="ADAL" clId="{885244F2-70F3-4DF3-B8EE-0B57890E01F4}" dt="2020-10-23T04:59:48.555" v="3944"/>
        <pc:sldMkLst>
          <pc:docMk/>
          <pc:sldMk cId="1489070648" sldId="258"/>
        </pc:sldMkLst>
        <pc:spChg chg="add del mod">
          <ac:chgData name="hanjae woong" userId="abfcd02f-7372-47cc-9066-2f2342f8545b" providerId="ADAL" clId="{885244F2-70F3-4DF3-B8EE-0B57890E01F4}" dt="2020-10-22T06:20:43.112" v="424" actId="478"/>
          <ac:spMkLst>
            <pc:docMk/>
            <pc:sldMk cId="1489070648" sldId="258"/>
            <ac:spMk id="2" creationId="{0FBAAF78-7C4D-475B-B0F2-E12321454315}"/>
          </ac:spMkLst>
        </pc:spChg>
        <pc:spChg chg="add del mod">
          <ac:chgData name="hanjae woong" userId="abfcd02f-7372-47cc-9066-2f2342f8545b" providerId="ADAL" clId="{885244F2-70F3-4DF3-B8EE-0B57890E01F4}" dt="2020-10-22T06:20:43.112" v="424" actId="478"/>
          <ac:spMkLst>
            <pc:docMk/>
            <pc:sldMk cId="1489070648" sldId="258"/>
            <ac:spMk id="3" creationId="{7C2FA00B-43CC-45E9-B592-86F980B89C96}"/>
          </ac:spMkLst>
        </pc:spChg>
        <pc:spChg chg="mod">
          <ac:chgData name="hanjae woong" userId="abfcd02f-7372-47cc-9066-2f2342f8545b" providerId="ADAL" clId="{885244F2-70F3-4DF3-B8EE-0B57890E01F4}" dt="2020-10-22T06:17:50.824" v="209"/>
          <ac:spMkLst>
            <pc:docMk/>
            <pc:sldMk cId="1489070648" sldId="258"/>
            <ac:spMk id="5" creationId="{00000000-0000-0000-0000-000000000000}"/>
          </ac:spMkLst>
        </pc:spChg>
        <pc:spChg chg="add mod">
          <ac:chgData name="hanjae woong" userId="abfcd02f-7372-47cc-9066-2f2342f8545b" providerId="ADAL" clId="{885244F2-70F3-4DF3-B8EE-0B57890E01F4}" dt="2020-10-23T04:59:48.555" v="3944"/>
          <ac:spMkLst>
            <pc:docMk/>
            <pc:sldMk cId="1489070648" sldId="258"/>
            <ac:spMk id="6" creationId="{E1399799-58B9-42AB-9625-DFAD04A2E11C}"/>
          </ac:spMkLst>
        </pc:spChg>
        <pc:spChg chg="add mod">
          <ac:chgData name="hanjae woong" userId="abfcd02f-7372-47cc-9066-2f2342f8545b" providerId="ADAL" clId="{885244F2-70F3-4DF3-B8EE-0B57890E01F4}" dt="2020-10-23T01:36:02.711" v="845" actId="404"/>
          <ac:spMkLst>
            <pc:docMk/>
            <pc:sldMk cId="1489070648" sldId="258"/>
            <ac:spMk id="14" creationId="{8462A509-BA14-4CEE-A8D0-6DC750BB4DE2}"/>
          </ac:spMkLst>
        </pc:spChg>
        <pc:cxnChg chg="del">
          <ac:chgData name="hanjae woong" userId="abfcd02f-7372-47cc-9066-2f2342f8545b" providerId="ADAL" clId="{885244F2-70F3-4DF3-B8EE-0B57890E01F4}" dt="2020-10-22T06:13:54.718" v="183" actId="478"/>
          <ac:cxnSpMkLst>
            <pc:docMk/>
            <pc:sldMk cId="1489070648" sldId="258"/>
            <ac:cxnSpMk id="7" creationId="{00000000-0000-0000-0000-000000000000}"/>
          </ac:cxnSpMkLst>
        </pc:cxnChg>
        <pc:cxnChg chg="del">
          <ac:chgData name="hanjae woong" userId="abfcd02f-7372-47cc-9066-2f2342f8545b" providerId="ADAL" clId="{885244F2-70F3-4DF3-B8EE-0B57890E01F4}" dt="2020-10-22T06:13:54.718" v="183" actId="478"/>
          <ac:cxnSpMkLst>
            <pc:docMk/>
            <pc:sldMk cId="1489070648" sldId="258"/>
            <ac:cxnSpMk id="8" creationId="{00000000-0000-0000-0000-000000000000}"/>
          </ac:cxnSpMkLst>
        </pc:cxnChg>
        <pc:cxnChg chg="del">
          <ac:chgData name="hanjae woong" userId="abfcd02f-7372-47cc-9066-2f2342f8545b" providerId="ADAL" clId="{885244F2-70F3-4DF3-B8EE-0B57890E01F4}" dt="2020-10-22T06:13:54.718" v="183" actId="478"/>
          <ac:cxnSpMkLst>
            <pc:docMk/>
            <pc:sldMk cId="1489070648" sldId="258"/>
            <ac:cxnSpMk id="9" creationId="{00000000-0000-0000-0000-000000000000}"/>
          </ac:cxnSpMkLst>
        </pc:cxnChg>
        <pc:cxnChg chg="del">
          <ac:chgData name="hanjae woong" userId="abfcd02f-7372-47cc-9066-2f2342f8545b" providerId="ADAL" clId="{885244F2-70F3-4DF3-B8EE-0B57890E01F4}" dt="2020-10-22T06:13:54.718" v="183" actId="478"/>
          <ac:cxnSpMkLst>
            <pc:docMk/>
            <pc:sldMk cId="1489070648" sldId="258"/>
            <ac:cxnSpMk id="10" creationId="{00000000-0000-0000-0000-000000000000}"/>
          </ac:cxnSpMkLst>
        </pc:cxnChg>
      </pc:sldChg>
      <pc:sldChg chg="delSp modSp mod">
        <pc:chgData name="hanjae woong" userId="abfcd02f-7372-47cc-9066-2f2342f8545b" providerId="ADAL" clId="{885244F2-70F3-4DF3-B8EE-0B57890E01F4}" dt="2020-10-22T06:28:13.790" v="635" actId="408"/>
        <pc:sldMkLst>
          <pc:docMk/>
          <pc:sldMk cId="2240987367" sldId="262"/>
        </pc:sldMkLst>
        <pc:spChg chg="mod">
          <ac:chgData name="hanjae woong" userId="abfcd02f-7372-47cc-9066-2f2342f8545b" providerId="ADAL" clId="{885244F2-70F3-4DF3-B8EE-0B57890E01F4}" dt="2020-10-22T06:17:43.105" v="198"/>
          <ac:spMkLst>
            <pc:docMk/>
            <pc:sldMk cId="2240987367" sldId="262"/>
            <ac:spMk id="5" creationId="{00000000-0000-0000-0000-000000000000}"/>
          </ac:spMkLst>
        </pc:spChg>
        <pc:spChg chg="mod">
          <ac:chgData name="hanjae woong" userId="abfcd02f-7372-47cc-9066-2f2342f8545b" providerId="ADAL" clId="{885244F2-70F3-4DF3-B8EE-0B57890E01F4}" dt="2020-10-22T06:28:04.181" v="634" actId="408"/>
          <ac:spMkLst>
            <pc:docMk/>
            <pc:sldMk cId="2240987367" sldId="262"/>
            <ac:spMk id="6" creationId="{00000000-0000-0000-0000-000000000000}"/>
          </ac:spMkLst>
        </pc:spChg>
        <pc:spChg chg="mod">
          <ac:chgData name="hanjae woong" userId="abfcd02f-7372-47cc-9066-2f2342f8545b" providerId="ADAL" clId="{885244F2-70F3-4DF3-B8EE-0B57890E01F4}" dt="2020-10-22T06:28:13.790" v="635" actId="408"/>
          <ac:spMkLst>
            <pc:docMk/>
            <pc:sldMk cId="2240987367" sldId="262"/>
            <ac:spMk id="7" creationId="{00000000-0000-0000-0000-000000000000}"/>
          </ac:spMkLst>
        </pc:spChg>
        <pc:spChg chg="mod">
          <ac:chgData name="hanjae woong" userId="abfcd02f-7372-47cc-9066-2f2342f8545b" providerId="ADAL" clId="{885244F2-70F3-4DF3-B8EE-0B57890E01F4}" dt="2020-10-22T06:27:57.568" v="633" actId="1038"/>
          <ac:spMkLst>
            <pc:docMk/>
            <pc:sldMk cId="2240987367" sldId="262"/>
            <ac:spMk id="8" creationId="{00000000-0000-0000-0000-000000000000}"/>
          </ac:spMkLst>
        </pc:spChg>
        <pc:spChg chg="mod">
          <ac:chgData name="hanjae woong" userId="abfcd02f-7372-47cc-9066-2f2342f8545b" providerId="ADAL" clId="{885244F2-70F3-4DF3-B8EE-0B57890E01F4}" dt="2020-10-22T06:27:57.568" v="633" actId="1038"/>
          <ac:spMkLst>
            <pc:docMk/>
            <pc:sldMk cId="2240987367" sldId="262"/>
            <ac:spMk id="9" creationId="{00000000-0000-0000-0000-000000000000}"/>
          </ac:spMkLst>
        </pc:spChg>
        <pc:spChg chg="del">
          <ac:chgData name="hanjae woong" userId="abfcd02f-7372-47cc-9066-2f2342f8545b" providerId="ADAL" clId="{885244F2-70F3-4DF3-B8EE-0B57890E01F4}" dt="2020-10-22T06:27:39.665" v="565" actId="478"/>
          <ac:spMkLst>
            <pc:docMk/>
            <pc:sldMk cId="2240987367" sldId="262"/>
            <ac:spMk id="10" creationId="{00000000-0000-0000-0000-000000000000}"/>
          </ac:spMkLst>
        </pc:spChg>
        <pc:spChg chg="del mod">
          <ac:chgData name="hanjae woong" userId="abfcd02f-7372-47cc-9066-2f2342f8545b" providerId="ADAL" clId="{885244F2-70F3-4DF3-B8EE-0B57890E01F4}" dt="2020-10-22T06:27:41.006" v="566" actId="478"/>
          <ac:spMkLst>
            <pc:docMk/>
            <pc:sldMk cId="2240987367" sldId="262"/>
            <ac:spMk id="11" creationId="{00000000-0000-0000-0000-000000000000}"/>
          </ac:spMkLst>
        </pc:spChg>
      </pc:sldChg>
      <pc:sldChg chg="addSp delSp modSp mod">
        <pc:chgData name="hanjae woong" userId="abfcd02f-7372-47cc-9066-2f2342f8545b" providerId="ADAL" clId="{885244F2-70F3-4DF3-B8EE-0B57890E01F4}" dt="2020-10-23T05:06:20.664" v="3965" actId="20577"/>
        <pc:sldMkLst>
          <pc:docMk/>
          <pc:sldMk cId="2825203591" sldId="264"/>
        </pc:sldMkLst>
        <pc:spChg chg="add mod">
          <ac:chgData name="hanjae woong" userId="abfcd02f-7372-47cc-9066-2f2342f8545b" providerId="ADAL" clId="{885244F2-70F3-4DF3-B8EE-0B57890E01F4}" dt="2020-10-23T05:06:20.664" v="3965" actId="20577"/>
          <ac:spMkLst>
            <pc:docMk/>
            <pc:sldMk cId="2825203591" sldId="264"/>
            <ac:spMk id="2" creationId="{A0983C53-E07D-4252-B11E-7933222CC429}"/>
          </ac:spMkLst>
        </pc:spChg>
        <pc:spChg chg="mod">
          <ac:chgData name="hanjae woong" userId="abfcd02f-7372-47cc-9066-2f2342f8545b" providerId="ADAL" clId="{885244F2-70F3-4DF3-B8EE-0B57890E01F4}" dt="2020-10-22T06:12:56.849" v="165" actId="403"/>
          <ac:spMkLst>
            <pc:docMk/>
            <pc:sldMk cId="2825203591" sldId="264"/>
            <ac:spMk id="19" creationId="{00000000-0000-0000-0000-000000000000}"/>
          </ac:spMkLst>
        </pc:spChg>
        <pc:cxnChg chg="del">
          <ac:chgData name="hanjae woong" userId="abfcd02f-7372-47cc-9066-2f2342f8545b" providerId="ADAL" clId="{885244F2-70F3-4DF3-B8EE-0B57890E01F4}" dt="2020-10-22T06:13:52.358" v="182" actId="478"/>
          <ac:cxnSpMkLst>
            <pc:docMk/>
            <pc:sldMk cId="2825203591" sldId="264"/>
            <ac:cxnSpMk id="14" creationId="{00000000-0000-0000-0000-000000000000}"/>
          </ac:cxnSpMkLst>
        </pc:cxnChg>
        <pc:cxnChg chg="del">
          <ac:chgData name="hanjae woong" userId="abfcd02f-7372-47cc-9066-2f2342f8545b" providerId="ADAL" clId="{885244F2-70F3-4DF3-B8EE-0B57890E01F4}" dt="2020-10-22T06:13:52.358" v="182" actId="478"/>
          <ac:cxnSpMkLst>
            <pc:docMk/>
            <pc:sldMk cId="2825203591" sldId="264"/>
            <ac:cxnSpMk id="15" creationId="{00000000-0000-0000-0000-000000000000}"/>
          </ac:cxnSpMkLst>
        </pc:cxnChg>
        <pc:cxnChg chg="del">
          <ac:chgData name="hanjae woong" userId="abfcd02f-7372-47cc-9066-2f2342f8545b" providerId="ADAL" clId="{885244F2-70F3-4DF3-B8EE-0B57890E01F4}" dt="2020-10-22T06:13:52.358" v="182" actId="478"/>
          <ac:cxnSpMkLst>
            <pc:docMk/>
            <pc:sldMk cId="2825203591" sldId="264"/>
            <ac:cxnSpMk id="16" creationId="{00000000-0000-0000-0000-000000000000}"/>
          </ac:cxnSpMkLst>
        </pc:cxnChg>
        <pc:cxnChg chg="del">
          <ac:chgData name="hanjae woong" userId="abfcd02f-7372-47cc-9066-2f2342f8545b" providerId="ADAL" clId="{885244F2-70F3-4DF3-B8EE-0B57890E01F4}" dt="2020-10-22T06:13:52.358" v="182" actId="478"/>
          <ac:cxnSpMkLst>
            <pc:docMk/>
            <pc:sldMk cId="2825203591" sldId="264"/>
            <ac:cxnSpMk id="17" creationId="{00000000-0000-0000-0000-000000000000}"/>
          </ac:cxnSpMkLst>
        </pc:cxnChg>
      </pc:sldChg>
      <pc:sldChg chg="addSp delSp modSp mod">
        <pc:chgData name="hanjae woong" userId="abfcd02f-7372-47cc-9066-2f2342f8545b" providerId="ADAL" clId="{885244F2-70F3-4DF3-B8EE-0B57890E01F4}" dt="2020-10-23T01:48:33.544" v="852" actId="404"/>
        <pc:sldMkLst>
          <pc:docMk/>
          <pc:sldMk cId="1531280797" sldId="266"/>
        </pc:sldMkLst>
        <pc:spChg chg="add mod">
          <ac:chgData name="hanjae woong" userId="abfcd02f-7372-47cc-9066-2f2342f8545b" providerId="ADAL" clId="{885244F2-70F3-4DF3-B8EE-0B57890E01F4}" dt="2020-10-23T01:48:33.544" v="852" actId="404"/>
          <ac:spMkLst>
            <pc:docMk/>
            <pc:sldMk cId="1531280797" sldId="266"/>
            <ac:spMk id="2" creationId="{5ADCE0D8-E9A7-4144-AF0F-4F8ACD3416D4}"/>
          </ac:spMkLst>
        </pc:spChg>
        <pc:cxnChg chg="del">
          <ac:chgData name="hanjae woong" userId="abfcd02f-7372-47cc-9066-2f2342f8545b" providerId="ADAL" clId="{885244F2-70F3-4DF3-B8EE-0B57890E01F4}" dt="2020-10-22T06:13:50.343" v="181" actId="478"/>
          <ac:cxnSpMkLst>
            <pc:docMk/>
            <pc:sldMk cId="1531280797" sldId="266"/>
            <ac:cxnSpMk id="14" creationId="{00000000-0000-0000-0000-000000000000}"/>
          </ac:cxnSpMkLst>
        </pc:cxnChg>
        <pc:cxnChg chg="del">
          <ac:chgData name="hanjae woong" userId="abfcd02f-7372-47cc-9066-2f2342f8545b" providerId="ADAL" clId="{885244F2-70F3-4DF3-B8EE-0B57890E01F4}" dt="2020-10-22T06:13:50.343" v="181" actId="478"/>
          <ac:cxnSpMkLst>
            <pc:docMk/>
            <pc:sldMk cId="1531280797" sldId="266"/>
            <ac:cxnSpMk id="15" creationId="{00000000-0000-0000-0000-000000000000}"/>
          </ac:cxnSpMkLst>
        </pc:cxnChg>
        <pc:cxnChg chg="del">
          <ac:chgData name="hanjae woong" userId="abfcd02f-7372-47cc-9066-2f2342f8545b" providerId="ADAL" clId="{885244F2-70F3-4DF3-B8EE-0B57890E01F4}" dt="2020-10-22T06:13:50.343" v="181" actId="478"/>
          <ac:cxnSpMkLst>
            <pc:docMk/>
            <pc:sldMk cId="1531280797" sldId="266"/>
            <ac:cxnSpMk id="16" creationId="{00000000-0000-0000-0000-000000000000}"/>
          </ac:cxnSpMkLst>
        </pc:cxnChg>
        <pc:cxnChg chg="del">
          <ac:chgData name="hanjae woong" userId="abfcd02f-7372-47cc-9066-2f2342f8545b" providerId="ADAL" clId="{885244F2-70F3-4DF3-B8EE-0B57890E01F4}" dt="2020-10-22T06:13:50.343" v="181" actId="478"/>
          <ac:cxnSpMkLst>
            <pc:docMk/>
            <pc:sldMk cId="1531280797" sldId="266"/>
            <ac:cxnSpMk id="17" creationId="{00000000-0000-0000-0000-000000000000}"/>
          </ac:cxnSpMkLst>
        </pc:cxnChg>
      </pc:sldChg>
      <pc:sldChg chg="delSp mod">
        <pc:chgData name="hanjae woong" userId="abfcd02f-7372-47cc-9066-2f2342f8545b" providerId="ADAL" clId="{885244F2-70F3-4DF3-B8EE-0B57890E01F4}" dt="2020-10-22T06:27:00.632" v="563" actId="478"/>
        <pc:sldMkLst>
          <pc:docMk/>
          <pc:sldMk cId="4116967652" sldId="269"/>
        </pc:sldMkLst>
        <pc:spChg chg="del">
          <ac:chgData name="hanjae woong" userId="abfcd02f-7372-47cc-9066-2f2342f8545b" providerId="ADAL" clId="{885244F2-70F3-4DF3-B8EE-0B57890E01F4}" dt="2020-10-22T06:27:00.632" v="563" actId="478"/>
          <ac:spMkLst>
            <pc:docMk/>
            <pc:sldMk cId="4116967652" sldId="269"/>
            <ac:spMk id="3" creationId="{00000000-0000-0000-0000-000000000000}"/>
          </ac:spMkLst>
        </pc:spChg>
      </pc:sldChg>
      <pc:sldChg chg="addSp delSp modSp add del mod">
        <pc:chgData name="hanjae woong" userId="abfcd02f-7372-47cc-9066-2f2342f8545b" providerId="ADAL" clId="{885244F2-70F3-4DF3-B8EE-0B57890E01F4}" dt="2020-10-22T06:27:08.190" v="564" actId="47"/>
        <pc:sldMkLst>
          <pc:docMk/>
          <pc:sldMk cId="1688773242" sldId="270"/>
        </pc:sldMkLst>
        <pc:spChg chg="mod">
          <ac:chgData name="hanjae woong" userId="abfcd02f-7372-47cc-9066-2f2342f8545b" providerId="ADAL" clId="{885244F2-70F3-4DF3-B8EE-0B57890E01F4}" dt="2020-10-22T06:13:35.696" v="178"/>
          <ac:spMkLst>
            <pc:docMk/>
            <pc:sldMk cId="1688773242" sldId="270"/>
            <ac:spMk id="19" creationId="{00000000-0000-0000-0000-000000000000}"/>
          </ac:spMkLst>
        </pc:spChg>
        <pc:spChg chg="mod">
          <ac:chgData name="hanjae woong" userId="abfcd02f-7372-47cc-9066-2f2342f8545b" providerId="ADAL" clId="{885244F2-70F3-4DF3-B8EE-0B57890E01F4}" dt="2020-10-22T06:13:27.902" v="168" actId="20577"/>
          <ac:spMkLst>
            <pc:docMk/>
            <pc:sldMk cId="1688773242" sldId="270"/>
            <ac:spMk id="20" creationId="{00000000-0000-0000-0000-000000000000}"/>
          </ac:spMkLst>
        </pc:spChg>
        <pc:cxnChg chg="add del mod">
          <ac:chgData name="hanjae woong" userId="abfcd02f-7372-47cc-9066-2f2342f8545b" providerId="ADAL" clId="{885244F2-70F3-4DF3-B8EE-0B57890E01F4}" dt="2020-10-22T06:13:48.350" v="180" actId="478"/>
          <ac:cxnSpMkLst>
            <pc:docMk/>
            <pc:sldMk cId="1688773242" sldId="270"/>
            <ac:cxnSpMk id="9" creationId="{957E7002-97F0-4E42-8337-45202C5762E8}"/>
          </ac:cxnSpMkLst>
        </pc:cxnChg>
        <pc:cxnChg chg="del">
          <ac:chgData name="hanjae woong" userId="abfcd02f-7372-47cc-9066-2f2342f8545b" providerId="ADAL" clId="{885244F2-70F3-4DF3-B8EE-0B57890E01F4}" dt="2020-10-22T06:13:48.350" v="180" actId="478"/>
          <ac:cxnSpMkLst>
            <pc:docMk/>
            <pc:sldMk cId="1688773242" sldId="270"/>
            <ac:cxnSpMk id="14" creationId="{00000000-0000-0000-0000-000000000000}"/>
          </ac:cxnSpMkLst>
        </pc:cxnChg>
        <pc:cxnChg chg="del">
          <ac:chgData name="hanjae woong" userId="abfcd02f-7372-47cc-9066-2f2342f8545b" providerId="ADAL" clId="{885244F2-70F3-4DF3-B8EE-0B57890E01F4}" dt="2020-10-22T06:13:48.350" v="180" actId="478"/>
          <ac:cxnSpMkLst>
            <pc:docMk/>
            <pc:sldMk cId="1688773242" sldId="270"/>
            <ac:cxnSpMk id="15" creationId="{00000000-0000-0000-0000-000000000000}"/>
          </ac:cxnSpMkLst>
        </pc:cxnChg>
        <pc:cxnChg chg="del">
          <ac:chgData name="hanjae woong" userId="abfcd02f-7372-47cc-9066-2f2342f8545b" providerId="ADAL" clId="{885244F2-70F3-4DF3-B8EE-0B57890E01F4}" dt="2020-10-22T06:13:48.350" v="180" actId="478"/>
          <ac:cxnSpMkLst>
            <pc:docMk/>
            <pc:sldMk cId="1688773242" sldId="270"/>
            <ac:cxnSpMk id="16" creationId="{00000000-0000-0000-0000-000000000000}"/>
          </ac:cxnSpMkLst>
        </pc:cxnChg>
        <pc:cxnChg chg="del">
          <ac:chgData name="hanjae woong" userId="abfcd02f-7372-47cc-9066-2f2342f8545b" providerId="ADAL" clId="{885244F2-70F3-4DF3-B8EE-0B57890E01F4}" dt="2020-10-22T06:13:48.350" v="180" actId="478"/>
          <ac:cxnSpMkLst>
            <pc:docMk/>
            <pc:sldMk cId="1688773242" sldId="270"/>
            <ac:cxnSpMk id="17" creationId="{00000000-0000-0000-0000-000000000000}"/>
          </ac:cxnSpMkLst>
        </pc:cxnChg>
      </pc:sldChg>
      <pc:sldChg chg="delSp modSp add mod">
        <pc:chgData name="hanjae woong" userId="abfcd02f-7372-47cc-9066-2f2342f8545b" providerId="ADAL" clId="{885244F2-70F3-4DF3-B8EE-0B57890E01F4}" dt="2020-10-23T05:05:55.940" v="3961" actId="12"/>
        <pc:sldMkLst>
          <pc:docMk/>
          <pc:sldMk cId="2005328159" sldId="271"/>
        </pc:sldMkLst>
        <pc:spChg chg="del">
          <ac:chgData name="hanjae woong" userId="abfcd02f-7372-47cc-9066-2f2342f8545b" providerId="ADAL" clId="{885244F2-70F3-4DF3-B8EE-0B57890E01F4}" dt="2020-10-22T06:21:13.721" v="456" actId="478"/>
          <ac:spMkLst>
            <pc:docMk/>
            <pc:sldMk cId="2005328159" sldId="271"/>
            <ac:spMk id="2" creationId="{0FBAAF78-7C4D-475B-B0F2-E12321454315}"/>
          </ac:spMkLst>
        </pc:spChg>
        <pc:spChg chg="del">
          <ac:chgData name="hanjae woong" userId="abfcd02f-7372-47cc-9066-2f2342f8545b" providerId="ADAL" clId="{885244F2-70F3-4DF3-B8EE-0B57890E01F4}" dt="2020-10-22T06:25:06.507" v="487" actId="478"/>
          <ac:spMkLst>
            <pc:docMk/>
            <pc:sldMk cId="2005328159" sldId="271"/>
            <ac:spMk id="3" creationId="{7C2FA00B-43CC-45E9-B592-86F980B89C96}"/>
          </ac:spMkLst>
        </pc:spChg>
        <pc:spChg chg="mod">
          <ac:chgData name="hanjae woong" userId="abfcd02f-7372-47cc-9066-2f2342f8545b" providerId="ADAL" clId="{885244F2-70F3-4DF3-B8EE-0B57890E01F4}" dt="2020-10-23T05:05:55.940" v="3961" actId="12"/>
          <ac:spMkLst>
            <pc:docMk/>
            <pc:sldMk cId="2005328159" sldId="271"/>
            <ac:spMk id="14" creationId="{8462A509-BA14-4CEE-A8D0-6DC750BB4DE2}"/>
          </ac:spMkLst>
        </pc:spChg>
      </pc:sldChg>
      <pc:sldChg chg="delSp modSp add mod">
        <pc:chgData name="hanjae woong" userId="abfcd02f-7372-47cc-9066-2f2342f8545b" providerId="ADAL" clId="{885244F2-70F3-4DF3-B8EE-0B57890E01F4}" dt="2020-10-23T05:00:50.138" v="3953" actId="20577"/>
        <pc:sldMkLst>
          <pc:docMk/>
          <pc:sldMk cId="2286504537" sldId="272"/>
        </pc:sldMkLst>
        <pc:spChg chg="del">
          <ac:chgData name="hanjae woong" userId="abfcd02f-7372-47cc-9066-2f2342f8545b" providerId="ADAL" clId="{885244F2-70F3-4DF3-B8EE-0B57890E01F4}" dt="2020-10-22T06:25:26.705" v="495" actId="478"/>
          <ac:spMkLst>
            <pc:docMk/>
            <pc:sldMk cId="2286504537" sldId="272"/>
            <ac:spMk id="3" creationId="{7C2FA00B-43CC-45E9-B592-86F980B89C96}"/>
          </ac:spMkLst>
        </pc:spChg>
        <pc:spChg chg="mod">
          <ac:chgData name="hanjae woong" userId="abfcd02f-7372-47cc-9066-2f2342f8545b" providerId="ADAL" clId="{885244F2-70F3-4DF3-B8EE-0B57890E01F4}" dt="2020-10-23T05:00:50.138" v="3953" actId="20577"/>
          <ac:spMkLst>
            <pc:docMk/>
            <pc:sldMk cId="2286504537" sldId="272"/>
            <ac:spMk id="14" creationId="{8462A509-BA14-4CEE-A8D0-6DC750BB4DE2}"/>
          </ac:spMkLst>
        </pc:spChg>
      </pc:sldChg>
      <pc:sldChg chg="addSp modSp add mod">
        <pc:chgData name="hanjae woong" userId="abfcd02f-7372-47cc-9066-2f2342f8545b" providerId="ADAL" clId="{885244F2-70F3-4DF3-B8EE-0B57890E01F4}" dt="2020-10-23T04:39:50.798" v="2900" actId="692"/>
        <pc:sldMkLst>
          <pc:docMk/>
          <pc:sldMk cId="4178046355" sldId="273"/>
        </pc:sldMkLst>
        <pc:spChg chg="mod">
          <ac:chgData name="hanjae woong" userId="abfcd02f-7372-47cc-9066-2f2342f8545b" providerId="ADAL" clId="{885244F2-70F3-4DF3-B8EE-0B57890E01F4}" dt="2020-10-23T04:38:41.722" v="2898"/>
          <ac:spMkLst>
            <pc:docMk/>
            <pc:sldMk cId="4178046355" sldId="273"/>
            <ac:spMk id="2" creationId="{A0983C53-E07D-4252-B11E-7933222CC429}"/>
          </ac:spMkLst>
        </pc:spChg>
        <pc:picChg chg="add mod">
          <ac:chgData name="hanjae woong" userId="abfcd02f-7372-47cc-9066-2f2342f8545b" providerId="ADAL" clId="{885244F2-70F3-4DF3-B8EE-0B57890E01F4}" dt="2020-10-23T04:39:50.798" v="2900" actId="692"/>
          <ac:picMkLst>
            <pc:docMk/>
            <pc:sldMk cId="4178046355" sldId="273"/>
            <ac:picMk id="4" creationId="{26A54B0D-7722-455F-B968-95A90CF2D1E0}"/>
          </ac:picMkLst>
        </pc:picChg>
      </pc:sldChg>
      <pc:sldChg chg="addSp modSp add mod">
        <pc:chgData name="hanjae woong" userId="abfcd02f-7372-47cc-9066-2f2342f8545b" providerId="ADAL" clId="{885244F2-70F3-4DF3-B8EE-0B57890E01F4}" dt="2020-10-23T04:57:53.255" v="3789" actId="6549"/>
        <pc:sldMkLst>
          <pc:docMk/>
          <pc:sldMk cId="2724108017" sldId="274"/>
        </pc:sldMkLst>
        <pc:spChg chg="mod">
          <ac:chgData name="hanjae woong" userId="abfcd02f-7372-47cc-9066-2f2342f8545b" providerId="ADAL" clId="{885244F2-70F3-4DF3-B8EE-0B57890E01F4}" dt="2020-10-23T04:57:53.255" v="3789" actId="6549"/>
          <ac:spMkLst>
            <pc:docMk/>
            <pc:sldMk cId="2724108017" sldId="274"/>
            <ac:spMk id="2" creationId="{5ADCE0D8-E9A7-4144-AF0F-4F8ACD3416D4}"/>
          </ac:spMkLst>
        </pc:spChg>
        <pc:spChg chg="add mod">
          <ac:chgData name="hanjae woong" userId="abfcd02f-7372-47cc-9066-2f2342f8545b" providerId="ADAL" clId="{885244F2-70F3-4DF3-B8EE-0B57890E01F4}" dt="2020-10-23T04:56:13.475" v="3674" actId="20577"/>
          <ac:spMkLst>
            <pc:docMk/>
            <pc:sldMk cId="2724108017" sldId="274"/>
            <ac:spMk id="7" creationId="{3230E4B5-FB4C-47E1-99CC-FDE05B5E9D82}"/>
          </ac:spMkLst>
        </pc:spChg>
      </pc:sldChg>
      <pc:sldChg chg="delSp modSp add mod">
        <pc:chgData name="hanjae woong" userId="abfcd02f-7372-47cc-9066-2f2342f8545b" providerId="ADAL" clId="{885244F2-70F3-4DF3-B8EE-0B57890E01F4}" dt="2020-10-23T04:33:11.747" v="2295" actId="20577"/>
        <pc:sldMkLst>
          <pc:docMk/>
          <pc:sldMk cId="2079244343" sldId="275"/>
        </pc:sldMkLst>
        <pc:spChg chg="mod">
          <ac:chgData name="hanjae woong" userId="abfcd02f-7372-47cc-9066-2f2342f8545b" providerId="ADAL" clId="{885244F2-70F3-4DF3-B8EE-0B57890E01F4}" dt="2020-10-23T04:33:11.747" v="2295" actId="20577"/>
          <ac:spMkLst>
            <pc:docMk/>
            <pc:sldMk cId="2079244343" sldId="275"/>
            <ac:spMk id="2" creationId="{A0983C53-E07D-4252-B11E-7933222CC429}"/>
          </ac:spMkLst>
        </pc:spChg>
        <pc:picChg chg="del">
          <ac:chgData name="hanjae woong" userId="abfcd02f-7372-47cc-9066-2f2342f8545b" providerId="ADAL" clId="{885244F2-70F3-4DF3-B8EE-0B57890E01F4}" dt="2020-10-23T04:33:07.507" v="2290" actId="478"/>
          <ac:picMkLst>
            <pc:docMk/>
            <pc:sldMk cId="2079244343" sldId="275"/>
            <ac:picMk id="4" creationId="{26A54B0D-7722-455F-B968-95A90CF2D1E0}"/>
          </ac:picMkLst>
        </pc:picChg>
      </pc:sldChg>
      <pc:sldChg chg="modSp add mod">
        <pc:chgData name="hanjae woong" userId="abfcd02f-7372-47cc-9066-2f2342f8545b" providerId="ADAL" clId="{885244F2-70F3-4DF3-B8EE-0B57890E01F4}" dt="2020-10-23T04:40:27.028" v="2916" actId="20577"/>
        <pc:sldMkLst>
          <pc:docMk/>
          <pc:sldMk cId="1716248661" sldId="276"/>
        </pc:sldMkLst>
        <pc:spChg chg="mod">
          <ac:chgData name="hanjae woong" userId="abfcd02f-7372-47cc-9066-2f2342f8545b" providerId="ADAL" clId="{885244F2-70F3-4DF3-B8EE-0B57890E01F4}" dt="2020-10-23T04:40:27.028" v="2916" actId="20577"/>
          <ac:spMkLst>
            <pc:docMk/>
            <pc:sldMk cId="1716248661" sldId="276"/>
            <ac:spMk id="2" creationId="{5ADCE0D8-E9A7-4144-AF0F-4F8ACD3416D4}"/>
          </ac:spMkLst>
        </pc:spChg>
      </pc:sldChg>
      <pc:sldChg chg="modSp add mod">
        <pc:chgData name="hanjae woong" userId="abfcd02f-7372-47cc-9066-2f2342f8545b" providerId="ADAL" clId="{885244F2-70F3-4DF3-B8EE-0B57890E01F4}" dt="2020-10-23T05:00:20.807" v="3950" actId="20577"/>
        <pc:sldMkLst>
          <pc:docMk/>
          <pc:sldMk cId="4165411618" sldId="277"/>
        </pc:sldMkLst>
        <pc:spChg chg="mod">
          <ac:chgData name="hanjae woong" userId="abfcd02f-7372-47cc-9066-2f2342f8545b" providerId="ADAL" clId="{885244F2-70F3-4DF3-B8EE-0B57890E01F4}" dt="2020-10-23T05:00:20.807" v="3950" actId="20577"/>
          <ac:spMkLst>
            <pc:docMk/>
            <pc:sldMk cId="4165411618" sldId="277"/>
            <ac:spMk id="14" creationId="{8462A509-BA14-4CEE-A8D0-6DC750BB4DE2}"/>
          </ac:spMkLst>
        </pc:spChg>
      </pc:sldChg>
      <pc:sldChg chg="modSp add mod">
        <pc:chgData name="hanjae woong" userId="abfcd02f-7372-47cc-9066-2f2342f8545b" providerId="ADAL" clId="{885244F2-70F3-4DF3-B8EE-0B57890E01F4}" dt="2020-10-23T05:00:55.397" v="3956" actId="20577"/>
        <pc:sldMkLst>
          <pc:docMk/>
          <pc:sldMk cId="2127221284" sldId="278"/>
        </pc:sldMkLst>
        <pc:spChg chg="mod">
          <ac:chgData name="hanjae woong" userId="abfcd02f-7372-47cc-9066-2f2342f8545b" providerId="ADAL" clId="{885244F2-70F3-4DF3-B8EE-0B57890E01F4}" dt="2020-10-23T05:00:55.397" v="3956" actId="20577"/>
          <ac:spMkLst>
            <pc:docMk/>
            <pc:sldMk cId="2127221284" sldId="278"/>
            <ac:spMk id="14" creationId="{8462A509-BA14-4CEE-A8D0-6DC750BB4DE2}"/>
          </ac:spMkLst>
        </pc:spChg>
      </pc:sldChg>
      <pc:sldChg chg="add">
        <pc:chgData name="hanjae woong" userId="abfcd02f-7372-47cc-9066-2f2342f8545b" providerId="ADAL" clId="{885244F2-70F3-4DF3-B8EE-0B57890E01F4}" dt="2020-10-23T05:06:15.234" v="3962"/>
        <pc:sldMkLst>
          <pc:docMk/>
          <pc:sldMk cId="4118624558" sldId="279"/>
        </pc:sldMkLst>
      </pc:sldChg>
    </pc:docChg>
  </pc:docChgLst>
  <pc:docChgLst>
    <pc:chgData name="전우진" userId="cf5e7d6c-3eb0-497d-b375-3d93a5940e00" providerId="ADAL" clId="{4B529ADB-CD45-402B-A20A-0DF1AC2FE1A5}"/>
    <pc:docChg chg="undo custSel modSld sldOrd">
      <pc:chgData name="전우진" userId="cf5e7d6c-3eb0-497d-b375-3d93a5940e00" providerId="ADAL" clId="{4B529ADB-CD45-402B-A20A-0DF1AC2FE1A5}" dt="2020-10-23T07:08:16.778" v="1299"/>
      <pc:docMkLst>
        <pc:docMk/>
      </pc:docMkLst>
      <pc:sldChg chg="modSp mod">
        <pc:chgData name="전우진" userId="cf5e7d6c-3eb0-497d-b375-3d93a5940e00" providerId="ADAL" clId="{4B529ADB-CD45-402B-A20A-0DF1AC2FE1A5}" dt="2020-10-23T06:47:32.742" v="774"/>
        <pc:sldMkLst>
          <pc:docMk/>
          <pc:sldMk cId="1489070648" sldId="258"/>
        </pc:sldMkLst>
        <pc:spChg chg="mod">
          <ac:chgData name="전우진" userId="cf5e7d6c-3eb0-497d-b375-3d93a5940e00" providerId="ADAL" clId="{4B529ADB-CD45-402B-A20A-0DF1AC2FE1A5}" dt="2020-10-23T06:47:32.742" v="774"/>
          <ac:spMkLst>
            <pc:docMk/>
            <pc:sldMk cId="1489070648" sldId="258"/>
            <ac:spMk id="14" creationId="{8462A509-BA14-4CEE-A8D0-6DC750BB4DE2}"/>
          </ac:spMkLst>
        </pc:spChg>
      </pc:sldChg>
      <pc:sldChg chg="modSp mod">
        <pc:chgData name="전우진" userId="cf5e7d6c-3eb0-497d-b375-3d93a5940e00" providerId="ADAL" clId="{4B529ADB-CD45-402B-A20A-0DF1AC2FE1A5}" dt="2020-10-23T06:54:08.907" v="881"/>
        <pc:sldMkLst>
          <pc:docMk/>
          <pc:sldMk cId="2825203591" sldId="264"/>
        </pc:sldMkLst>
        <pc:spChg chg="mod">
          <ac:chgData name="전우진" userId="cf5e7d6c-3eb0-497d-b375-3d93a5940e00" providerId="ADAL" clId="{4B529ADB-CD45-402B-A20A-0DF1AC2FE1A5}" dt="2020-10-23T06:54:08.907" v="881"/>
          <ac:spMkLst>
            <pc:docMk/>
            <pc:sldMk cId="2825203591" sldId="264"/>
            <ac:spMk id="2" creationId="{A0983C53-E07D-4252-B11E-7933222CC429}"/>
          </ac:spMkLst>
        </pc:spChg>
      </pc:sldChg>
      <pc:sldChg chg="modSp mod">
        <pc:chgData name="전우진" userId="cf5e7d6c-3eb0-497d-b375-3d93a5940e00" providerId="ADAL" clId="{4B529ADB-CD45-402B-A20A-0DF1AC2FE1A5}" dt="2020-10-23T06:54:23.022" v="882"/>
        <pc:sldMkLst>
          <pc:docMk/>
          <pc:sldMk cId="1531280797" sldId="266"/>
        </pc:sldMkLst>
        <pc:spChg chg="mod">
          <ac:chgData name="전우진" userId="cf5e7d6c-3eb0-497d-b375-3d93a5940e00" providerId="ADAL" clId="{4B529ADB-CD45-402B-A20A-0DF1AC2FE1A5}" dt="2020-10-23T06:54:23.022" v="882"/>
          <ac:spMkLst>
            <pc:docMk/>
            <pc:sldMk cId="1531280797" sldId="266"/>
            <ac:spMk id="2" creationId="{5ADCE0D8-E9A7-4144-AF0F-4F8ACD3416D4}"/>
          </ac:spMkLst>
        </pc:spChg>
      </pc:sldChg>
      <pc:sldChg chg="modSp mod">
        <pc:chgData name="전우진" userId="cf5e7d6c-3eb0-497d-b375-3d93a5940e00" providerId="ADAL" clId="{4B529ADB-CD45-402B-A20A-0DF1AC2FE1A5}" dt="2020-10-23T07:08:06.475" v="1296"/>
        <pc:sldMkLst>
          <pc:docMk/>
          <pc:sldMk cId="2005328159" sldId="271"/>
        </pc:sldMkLst>
        <pc:spChg chg="mod">
          <ac:chgData name="전우진" userId="cf5e7d6c-3eb0-497d-b375-3d93a5940e00" providerId="ADAL" clId="{4B529ADB-CD45-402B-A20A-0DF1AC2FE1A5}" dt="2020-10-23T07:08:06.475" v="1296"/>
          <ac:spMkLst>
            <pc:docMk/>
            <pc:sldMk cId="2005328159" sldId="271"/>
            <ac:spMk id="14" creationId="{8462A509-BA14-4CEE-A8D0-6DC750BB4DE2}"/>
          </ac:spMkLst>
        </pc:spChg>
      </pc:sldChg>
      <pc:sldChg chg="modSp mod ord">
        <pc:chgData name="전우진" userId="cf5e7d6c-3eb0-497d-b375-3d93a5940e00" providerId="ADAL" clId="{4B529ADB-CD45-402B-A20A-0DF1AC2FE1A5}" dt="2020-10-23T07:08:16.778" v="1299"/>
        <pc:sldMkLst>
          <pc:docMk/>
          <pc:sldMk cId="2286504537" sldId="272"/>
        </pc:sldMkLst>
        <pc:spChg chg="mod">
          <ac:chgData name="전우진" userId="cf5e7d6c-3eb0-497d-b375-3d93a5940e00" providerId="ADAL" clId="{4B529ADB-CD45-402B-A20A-0DF1AC2FE1A5}" dt="2020-10-23T07:08:16.778" v="1299"/>
          <ac:spMkLst>
            <pc:docMk/>
            <pc:sldMk cId="2286504537" sldId="272"/>
            <ac:spMk id="14" creationId="{8462A509-BA14-4CEE-A8D0-6DC750BB4DE2}"/>
          </ac:spMkLst>
        </pc:spChg>
      </pc:sldChg>
      <pc:sldChg chg="ord">
        <pc:chgData name="전우진" userId="cf5e7d6c-3eb0-497d-b375-3d93a5940e00" providerId="ADAL" clId="{4B529ADB-CD45-402B-A20A-0DF1AC2FE1A5}" dt="2020-10-23T06:48:12.855" v="777"/>
        <pc:sldMkLst>
          <pc:docMk/>
          <pc:sldMk cId="2127221284" sldId="278"/>
        </pc:sldMkLst>
      </pc:sldChg>
    </pc:docChg>
  </pc:docChgLst>
  <pc:docChgLst>
    <pc:chgData name="전우진" userId="cf5e7d6c-3eb0-497d-b375-3d93a5940e00" providerId="ADAL" clId="{909BAA46-B43C-4B66-8F39-DCD8FFF038CE}"/>
    <pc:docChg chg="undo redo custSel delSld modSld">
      <pc:chgData name="전우진" userId="cf5e7d6c-3eb0-497d-b375-3d93a5940e00" providerId="ADAL" clId="{909BAA46-B43C-4B66-8F39-DCD8FFF038CE}" dt="2020-10-22T05:49:08.688" v="273" actId="47"/>
      <pc:docMkLst>
        <pc:docMk/>
      </pc:docMkLst>
      <pc:sldChg chg="delSp modSp mod">
        <pc:chgData name="전우진" userId="cf5e7d6c-3eb0-497d-b375-3d93a5940e00" providerId="ADAL" clId="{909BAA46-B43C-4B66-8F39-DCD8FFF038CE}" dt="2020-10-22T05:47:29.063" v="241" actId="478"/>
        <pc:sldMkLst>
          <pc:docMk/>
          <pc:sldMk cId="1489070648" sldId="258"/>
        </pc:sldMkLst>
        <pc:spChg chg="mod">
          <ac:chgData name="전우진" userId="cf5e7d6c-3eb0-497d-b375-3d93a5940e00" providerId="ADAL" clId="{909BAA46-B43C-4B66-8F39-DCD8FFF038CE}" dt="2020-10-22T05:47:23.768" v="239"/>
          <ac:spMkLst>
            <pc:docMk/>
            <pc:sldMk cId="1489070648" sldId="258"/>
            <ac:spMk id="5" creationId="{00000000-0000-0000-0000-000000000000}"/>
          </ac:spMkLst>
        </pc:spChg>
        <pc:spChg chg="del">
          <ac:chgData name="전우진" userId="cf5e7d6c-3eb0-497d-b375-3d93a5940e00" providerId="ADAL" clId="{909BAA46-B43C-4B66-8F39-DCD8FFF038CE}" dt="2020-10-22T05:47:29.063" v="241" actId="478"/>
          <ac:spMkLst>
            <pc:docMk/>
            <pc:sldMk cId="1489070648" sldId="258"/>
            <ac:spMk id="11" creationId="{00000000-0000-0000-0000-000000000000}"/>
          </ac:spMkLst>
        </pc:spChg>
        <pc:spChg chg="del">
          <ac:chgData name="전우진" userId="cf5e7d6c-3eb0-497d-b375-3d93a5940e00" providerId="ADAL" clId="{909BAA46-B43C-4B66-8F39-DCD8FFF038CE}" dt="2020-10-22T05:47:27.305" v="240" actId="478"/>
          <ac:spMkLst>
            <pc:docMk/>
            <pc:sldMk cId="1489070648" sldId="258"/>
            <ac:spMk id="13" creationId="{00000000-0000-0000-0000-000000000000}"/>
          </ac:spMkLst>
        </pc:spChg>
      </pc:sldChg>
      <pc:sldChg chg="del">
        <pc:chgData name="전우진" userId="cf5e7d6c-3eb0-497d-b375-3d93a5940e00" providerId="ADAL" clId="{909BAA46-B43C-4B66-8F39-DCD8FFF038CE}" dt="2020-10-22T05:04:28.294" v="0" actId="47"/>
        <pc:sldMkLst>
          <pc:docMk/>
          <pc:sldMk cId="1723337297" sldId="260"/>
        </pc:sldMkLst>
      </pc:sldChg>
      <pc:sldChg chg="del">
        <pc:chgData name="전우진" userId="cf5e7d6c-3eb0-497d-b375-3d93a5940e00" providerId="ADAL" clId="{909BAA46-B43C-4B66-8F39-DCD8FFF038CE}" dt="2020-10-22T05:47:34.548" v="242" actId="47"/>
        <pc:sldMkLst>
          <pc:docMk/>
          <pc:sldMk cId="3514545922" sldId="261"/>
        </pc:sldMkLst>
      </pc:sldChg>
      <pc:sldChg chg="addSp delSp modSp mod">
        <pc:chgData name="전우진" userId="cf5e7d6c-3eb0-497d-b375-3d93a5940e00" providerId="ADAL" clId="{909BAA46-B43C-4B66-8F39-DCD8FFF038CE}" dt="2020-10-22T05:47:07.842" v="216"/>
        <pc:sldMkLst>
          <pc:docMk/>
          <pc:sldMk cId="2240987367" sldId="262"/>
        </pc:sldMkLst>
        <pc:spChg chg="add del mod">
          <ac:chgData name="전우진" userId="cf5e7d6c-3eb0-497d-b375-3d93a5940e00" providerId="ADAL" clId="{909BAA46-B43C-4B66-8F39-DCD8FFF038CE}" dt="2020-10-22T05:07:35.379" v="48" actId="478"/>
          <ac:spMkLst>
            <pc:docMk/>
            <pc:sldMk cId="2240987367" sldId="262"/>
            <ac:spMk id="2" creationId="{EEE94E11-E463-443F-A4F6-A739E53BCE74}"/>
          </ac:spMkLst>
        </pc:spChg>
        <pc:spChg chg="del mod">
          <ac:chgData name="전우진" userId="cf5e7d6c-3eb0-497d-b375-3d93a5940e00" providerId="ADAL" clId="{909BAA46-B43C-4B66-8F39-DCD8FFF038CE}" dt="2020-10-22T05:44:16.048" v="68" actId="478"/>
          <ac:spMkLst>
            <pc:docMk/>
            <pc:sldMk cId="2240987367" sldId="262"/>
            <ac:spMk id="3" creationId="{00000000-0000-0000-0000-000000000000}"/>
          </ac:spMkLst>
        </pc:spChg>
        <pc:spChg chg="mod">
          <ac:chgData name="전우진" userId="cf5e7d6c-3eb0-497d-b375-3d93a5940e00" providerId="ADAL" clId="{909BAA46-B43C-4B66-8F39-DCD8FFF038CE}" dt="2020-10-22T05:04:47.544" v="16" actId="20577"/>
          <ac:spMkLst>
            <pc:docMk/>
            <pc:sldMk cId="2240987367" sldId="262"/>
            <ac:spMk id="5" creationId="{00000000-0000-0000-0000-000000000000}"/>
          </ac:spMkLst>
        </pc:spChg>
        <pc:spChg chg="mod">
          <ac:chgData name="전우진" userId="cf5e7d6c-3eb0-497d-b375-3d93a5940e00" providerId="ADAL" clId="{909BAA46-B43C-4B66-8F39-DCD8FFF038CE}" dt="2020-10-22T05:46:54.348" v="200" actId="1076"/>
          <ac:spMkLst>
            <pc:docMk/>
            <pc:sldMk cId="2240987367" sldId="262"/>
            <ac:spMk id="7" creationId="{00000000-0000-0000-0000-000000000000}"/>
          </ac:spMkLst>
        </pc:spChg>
        <pc:spChg chg="mod">
          <ac:chgData name="전우진" userId="cf5e7d6c-3eb0-497d-b375-3d93a5940e00" providerId="ADAL" clId="{909BAA46-B43C-4B66-8F39-DCD8FFF038CE}" dt="2020-10-22T05:47:07.842" v="216"/>
          <ac:spMkLst>
            <pc:docMk/>
            <pc:sldMk cId="2240987367" sldId="262"/>
            <ac:spMk id="9" creationId="{00000000-0000-0000-0000-000000000000}"/>
          </ac:spMkLst>
        </pc:spChg>
        <pc:spChg chg="del">
          <ac:chgData name="전우진" userId="cf5e7d6c-3eb0-497d-b375-3d93a5940e00" providerId="ADAL" clId="{909BAA46-B43C-4B66-8F39-DCD8FFF038CE}" dt="2020-10-22T05:46:14.053" v="151" actId="478"/>
          <ac:spMkLst>
            <pc:docMk/>
            <pc:sldMk cId="2240987367" sldId="262"/>
            <ac:spMk id="14" creationId="{00000000-0000-0000-0000-000000000000}"/>
          </ac:spMkLst>
        </pc:spChg>
        <pc:spChg chg="del">
          <ac:chgData name="전우진" userId="cf5e7d6c-3eb0-497d-b375-3d93a5940e00" providerId="ADAL" clId="{909BAA46-B43C-4B66-8F39-DCD8FFF038CE}" dt="2020-10-22T05:46:14.053" v="151" actId="478"/>
          <ac:spMkLst>
            <pc:docMk/>
            <pc:sldMk cId="2240987367" sldId="262"/>
            <ac:spMk id="15" creationId="{00000000-0000-0000-0000-000000000000}"/>
          </ac:spMkLst>
        </pc:spChg>
        <pc:spChg chg="del">
          <ac:chgData name="전우진" userId="cf5e7d6c-3eb0-497d-b375-3d93a5940e00" providerId="ADAL" clId="{909BAA46-B43C-4B66-8F39-DCD8FFF038CE}" dt="2020-10-22T05:46:14.053" v="151" actId="478"/>
          <ac:spMkLst>
            <pc:docMk/>
            <pc:sldMk cId="2240987367" sldId="262"/>
            <ac:spMk id="16" creationId="{00000000-0000-0000-0000-000000000000}"/>
          </ac:spMkLst>
        </pc:spChg>
        <pc:spChg chg="del">
          <ac:chgData name="전우진" userId="cf5e7d6c-3eb0-497d-b375-3d93a5940e00" providerId="ADAL" clId="{909BAA46-B43C-4B66-8F39-DCD8FFF038CE}" dt="2020-10-22T05:46:14.053" v="151" actId="478"/>
          <ac:spMkLst>
            <pc:docMk/>
            <pc:sldMk cId="2240987367" sldId="262"/>
            <ac:spMk id="17" creationId="{00000000-0000-0000-0000-000000000000}"/>
          </ac:spMkLst>
        </pc:spChg>
        <pc:spChg chg="del">
          <ac:chgData name="전우진" userId="cf5e7d6c-3eb0-497d-b375-3d93a5940e00" providerId="ADAL" clId="{909BAA46-B43C-4B66-8F39-DCD8FFF038CE}" dt="2020-10-22T05:46:14.053" v="151" actId="478"/>
          <ac:spMkLst>
            <pc:docMk/>
            <pc:sldMk cId="2240987367" sldId="262"/>
            <ac:spMk id="18" creationId="{00000000-0000-0000-0000-000000000000}"/>
          </ac:spMkLst>
        </pc:spChg>
        <pc:spChg chg="del">
          <ac:chgData name="전우진" userId="cf5e7d6c-3eb0-497d-b375-3d93a5940e00" providerId="ADAL" clId="{909BAA46-B43C-4B66-8F39-DCD8FFF038CE}" dt="2020-10-22T05:46:14.053" v="151" actId="478"/>
          <ac:spMkLst>
            <pc:docMk/>
            <pc:sldMk cId="2240987367" sldId="262"/>
            <ac:spMk id="19" creationId="{00000000-0000-0000-0000-000000000000}"/>
          </ac:spMkLst>
        </pc:spChg>
        <pc:spChg chg="del">
          <ac:chgData name="전우진" userId="cf5e7d6c-3eb0-497d-b375-3d93a5940e00" providerId="ADAL" clId="{909BAA46-B43C-4B66-8F39-DCD8FFF038CE}" dt="2020-10-22T05:46:14.053" v="151" actId="478"/>
          <ac:spMkLst>
            <pc:docMk/>
            <pc:sldMk cId="2240987367" sldId="262"/>
            <ac:spMk id="20" creationId="{00000000-0000-0000-0000-000000000000}"/>
          </ac:spMkLst>
        </pc:spChg>
        <pc:spChg chg="del">
          <ac:chgData name="전우진" userId="cf5e7d6c-3eb0-497d-b375-3d93a5940e00" providerId="ADAL" clId="{909BAA46-B43C-4B66-8F39-DCD8FFF038CE}" dt="2020-10-22T05:46:14.053" v="151" actId="478"/>
          <ac:spMkLst>
            <pc:docMk/>
            <pc:sldMk cId="2240987367" sldId="262"/>
            <ac:spMk id="21" creationId="{00000000-0000-0000-0000-000000000000}"/>
          </ac:spMkLst>
        </pc:spChg>
        <pc:spChg chg="add del mod">
          <ac:chgData name="전우진" userId="cf5e7d6c-3eb0-497d-b375-3d93a5940e00" providerId="ADAL" clId="{909BAA46-B43C-4B66-8F39-DCD8FFF038CE}" dt="2020-10-22T05:44:16.048" v="68" actId="478"/>
          <ac:spMkLst>
            <pc:docMk/>
            <pc:sldMk cId="2240987367" sldId="262"/>
            <ac:spMk id="24" creationId="{902BDDB2-3B8A-4EFA-8BB9-C26C241A175F}"/>
          </ac:spMkLst>
        </pc:spChg>
        <pc:spChg chg="add mod">
          <ac:chgData name="전우진" userId="cf5e7d6c-3eb0-497d-b375-3d93a5940e00" providerId="ADAL" clId="{909BAA46-B43C-4B66-8F39-DCD8FFF038CE}" dt="2020-10-22T05:45:53.458" v="145" actId="14100"/>
          <ac:spMkLst>
            <pc:docMk/>
            <pc:sldMk cId="2240987367" sldId="262"/>
            <ac:spMk id="25" creationId="{AE4A0288-4247-4E8E-AF0E-2DC49A81DFE4}"/>
          </ac:spMkLst>
        </pc:spChg>
        <pc:spChg chg="add mod">
          <ac:chgData name="전우진" userId="cf5e7d6c-3eb0-497d-b375-3d93a5940e00" providerId="ADAL" clId="{909BAA46-B43C-4B66-8F39-DCD8FFF038CE}" dt="2020-10-22T05:46:05.468" v="148" actId="14100"/>
          <ac:spMkLst>
            <pc:docMk/>
            <pc:sldMk cId="2240987367" sldId="262"/>
            <ac:spMk id="27" creationId="{E54FA7E3-8C57-4FC8-95E1-62EF6191AFA9}"/>
          </ac:spMkLst>
        </pc:spChg>
      </pc:sldChg>
      <pc:sldChg chg="del">
        <pc:chgData name="전우진" userId="cf5e7d6c-3eb0-497d-b375-3d93a5940e00" providerId="ADAL" clId="{909BAA46-B43C-4B66-8F39-DCD8FFF038CE}" dt="2020-10-22T05:47:35.528" v="243" actId="47"/>
        <pc:sldMkLst>
          <pc:docMk/>
          <pc:sldMk cId="2963228856" sldId="263"/>
        </pc:sldMkLst>
      </pc:sldChg>
      <pc:sldChg chg="delSp modSp mod">
        <pc:chgData name="전우진" userId="cf5e7d6c-3eb0-497d-b375-3d93a5940e00" providerId="ADAL" clId="{909BAA46-B43C-4B66-8F39-DCD8FFF038CE}" dt="2020-10-22T05:48:56.877" v="271" actId="14100"/>
        <pc:sldMkLst>
          <pc:docMk/>
          <pc:sldMk cId="2825203591" sldId="264"/>
        </pc:sldMkLst>
        <pc:spChg chg="del">
          <ac:chgData name="전우진" userId="cf5e7d6c-3eb0-497d-b375-3d93a5940e00" providerId="ADAL" clId="{909BAA46-B43C-4B66-8F39-DCD8FFF038CE}" dt="2020-10-22T05:48:27.688" v="252" actId="478"/>
          <ac:spMkLst>
            <pc:docMk/>
            <pc:sldMk cId="2825203591" sldId="264"/>
            <ac:spMk id="11" creationId="{00000000-0000-0000-0000-000000000000}"/>
          </ac:spMkLst>
        </pc:spChg>
        <pc:spChg chg="mod">
          <ac:chgData name="전우진" userId="cf5e7d6c-3eb0-497d-b375-3d93a5940e00" providerId="ADAL" clId="{909BAA46-B43C-4B66-8F39-DCD8FFF038CE}" dt="2020-10-22T05:48:10.618" v="250" actId="404"/>
          <ac:spMkLst>
            <pc:docMk/>
            <pc:sldMk cId="2825203591" sldId="264"/>
            <ac:spMk id="19" creationId="{00000000-0000-0000-0000-000000000000}"/>
          </ac:spMkLst>
        </pc:spChg>
        <pc:spChg chg="del">
          <ac:chgData name="전우진" userId="cf5e7d6c-3eb0-497d-b375-3d93a5940e00" providerId="ADAL" clId="{909BAA46-B43C-4B66-8F39-DCD8FFF038CE}" dt="2020-10-22T05:48:27.688" v="252" actId="478"/>
          <ac:spMkLst>
            <pc:docMk/>
            <pc:sldMk cId="2825203591" sldId="264"/>
            <ac:spMk id="21" creationId="{00000000-0000-0000-0000-000000000000}"/>
          </ac:spMkLst>
        </pc:spChg>
        <pc:cxnChg chg="mod">
          <ac:chgData name="전우진" userId="cf5e7d6c-3eb0-497d-b375-3d93a5940e00" providerId="ADAL" clId="{909BAA46-B43C-4B66-8F39-DCD8FFF038CE}" dt="2020-10-22T05:48:56.877" v="271" actId="14100"/>
          <ac:cxnSpMkLst>
            <pc:docMk/>
            <pc:sldMk cId="2825203591" sldId="264"/>
            <ac:cxnSpMk id="18" creationId="{00000000-0000-0000-0000-000000000000}"/>
          </ac:cxnSpMkLst>
        </pc:cxnChg>
      </pc:sldChg>
      <pc:sldChg chg="del">
        <pc:chgData name="전우진" userId="cf5e7d6c-3eb0-497d-b375-3d93a5940e00" providerId="ADAL" clId="{909BAA46-B43C-4B66-8F39-DCD8FFF038CE}" dt="2020-10-22T05:47:36.478" v="244" actId="47"/>
        <pc:sldMkLst>
          <pc:docMk/>
          <pc:sldMk cId="244040977" sldId="265"/>
        </pc:sldMkLst>
      </pc:sldChg>
      <pc:sldChg chg="delSp modSp mod">
        <pc:chgData name="전우진" userId="cf5e7d6c-3eb0-497d-b375-3d93a5940e00" providerId="ADAL" clId="{909BAA46-B43C-4B66-8F39-DCD8FFF038CE}" dt="2020-10-22T05:49:04.467" v="272" actId="478"/>
        <pc:sldMkLst>
          <pc:docMk/>
          <pc:sldMk cId="1531280797" sldId="266"/>
        </pc:sldMkLst>
        <pc:spChg chg="del">
          <ac:chgData name="전우진" userId="cf5e7d6c-3eb0-497d-b375-3d93a5940e00" providerId="ADAL" clId="{909BAA46-B43C-4B66-8F39-DCD8FFF038CE}" dt="2020-10-22T05:49:04.467" v="272" actId="478"/>
          <ac:spMkLst>
            <pc:docMk/>
            <pc:sldMk cId="1531280797" sldId="266"/>
            <ac:spMk id="11" creationId="{00000000-0000-0000-0000-000000000000}"/>
          </ac:spMkLst>
        </pc:spChg>
        <pc:spChg chg="mod">
          <ac:chgData name="전우진" userId="cf5e7d6c-3eb0-497d-b375-3d93a5940e00" providerId="ADAL" clId="{909BAA46-B43C-4B66-8F39-DCD8FFF038CE}" dt="2020-10-22T05:48:39.958" v="269" actId="1076"/>
          <ac:spMkLst>
            <pc:docMk/>
            <pc:sldMk cId="1531280797" sldId="266"/>
            <ac:spMk id="19" creationId="{00000000-0000-0000-0000-000000000000}"/>
          </ac:spMkLst>
        </pc:spChg>
        <pc:spChg chg="del">
          <ac:chgData name="전우진" userId="cf5e7d6c-3eb0-497d-b375-3d93a5940e00" providerId="ADAL" clId="{909BAA46-B43C-4B66-8F39-DCD8FFF038CE}" dt="2020-10-22T05:49:04.467" v="272" actId="478"/>
          <ac:spMkLst>
            <pc:docMk/>
            <pc:sldMk cId="1531280797" sldId="266"/>
            <ac:spMk id="21" creationId="{00000000-0000-0000-0000-000000000000}"/>
          </ac:spMkLst>
        </pc:spChg>
        <pc:cxnChg chg="mod">
          <ac:chgData name="전우진" userId="cf5e7d6c-3eb0-497d-b375-3d93a5940e00" providerId="ADAL" clId="{909BAA46-B43C-4B66-8F39-DCD8FFF038CE}" dt="2020-10-22T05:48:45.598" v="270" actId="14100"/>
          <ac:cxnSpMkLst>
            <pc:docMk/>
            <pc:sldMk cId="1531280797" sldId="266"/>
            <ac:cxnSpMk id="18" creationId="{00000000-0000-0000-0000-000000000000}"/>
          </ac:cxnSpMkLst>
        </pc:cxnChg>
      </pc:sldChg>
      <pc:sldChg chg="del">
        <pc:chgData name="전우진" userId="cf5e7d6c-3eb0-497d-b375-3d93a5940e00" providerId="ADAL" clId="{909BAA46-B43C-4B66-8F39-DCD8FFF038CE}" dt="2020-10-22T05:47:37.498" v="245" actId="47"/>
        <pc:sldMkLst>
          <pc:docMk/>
          <pc:sldMk cId="2671169022" sldId="267"/>
        </pc:sldMkLst>
      </pc:sldChg>
      <pc:sldChg chg="del">
        <pc:chgData name="전우진" userId="cf5e7d6c-3eb0-497d-b375-3d93a5940e00" providerId="ADAL" clId="{909BAA46-B43C-4B66-8F39-DCD8FFF038CE}" dt="2020-10-22T05:49:08.688" v="273" actId="47"/>
        <pc:sldMkLst>
          <pc:docMk/>
          <pc:sldMk cId="251100792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457" y="2447473"/>
            <a:ext cx="10539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Online </a:t>
            </a:r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</a:t>
            </a:r>
            <a:r>
              <a:rPr lang="en-US" altLang="ko-KR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 forest </a:t>
            </a:r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FB050-D083-4DCB-83D9-D085CF3C4369}"/>
              </a:ext>
            </a:extLst>
          </p:cNvPr>
          <p:cNvSpPr txBox="1"/>
          <p:nvPr/>
        </p:nvSpPr>
        <p:spPr>
          <a:xfrm>
            <a:off x="9120903" y="5613916"/>
            <a:ext cx="1989648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20510082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전우진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20510083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한재웅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1026522" y="960612"/>
            <a:ext cx="3746814" cy="28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2"/>
            <a:ext cx="374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알고리즘별 핵심 제안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83C53-E07D-4252-B11E-7933222CC429}"/>
              </a:ext>
            </a:extLst>
          </p:cNvPr>
          <p:cNvSpPr txBox="1"/>
          <p:nvPr/>
        </p:nvSpPr>
        <p:spPr>
          <a:xfrm>
            <a:off x="311328" y="1335201"/>
            <a:ext cx="8017628" cy="397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adaptive decision trees based on concentration inequalities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IADEM-3 induction algorithm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주된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tree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병렬로 유도되는 대체 하위 트리를 생성함</a:t>
            </a:r>
            <a:endParaRPr lang="en-US" altLang="ko-KR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점진적인 변화가 종종 오류율을 증가시키므로 하위 트리의 변화도 확인하면서 반복적으로 수행함</a:t>
            </a:r>
            <a:endParaRPr lang="en-US" altLang="ko-KR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하위 트리는 학습 모델의 정확도를 현저히 향상시킬 때만 수행함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하위 트리의 오류율을 추정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점진적인 학습을 통해 정확도를 향상시키는 것이 주된 목표</a:t>
            </a:r>
            <a:endParaRPr lang="en-US" altLang="ko-KR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A54B0D-7722-455F-B968-95A90CF2D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956" y="1022167"/>
            <a:ext cx="3029737" cy="5495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804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1026522" y="960612"/>
            <a:ext cx="3746814" cy="28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2"/>
            <a:ext cx="374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알고리즘별 핵심 제안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83C53-E07D-4252-B11E-7933222CC429}"/>
              </a:ext>
            </a:extLst>
          </p:cNvPr>
          <p:cNvSpPr txBox="1"/>
          <p:nvPr/>
        </p:nvSpPr>
        <p:spPr>
          <a:xfrm>
            <a:off x="311328" y="1335201"/>
            <a:ext cx="9830962" cy="125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Multi-Imbalance: An open-source software for multi-class imbalance learning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4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803" y="43353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방법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CE0D8-E9A7-4144-AF0F-4F8ACD3416D4}"/>
              </a:ext>
            </a:extLst>
          </p:cNvPr>
          <p:cNvSpPr txBox="1"/>
          <p:nvPr/>
        </p:nvSpPr>
        <p:spPr>
          <a:xfrm>
            <a:off x="311328" y="1335201"/>
            <a:ext cx="9830962" cy="480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forests regression with memories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일반적인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RFs regression(RFR), OWL-RFR,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Mondrian Forests(MF)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성능을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 Squared Error(MSE)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</a:t>
            </a:r>
            <a:r>
              <a:rPr lang="en-US" altLang="ko-KR" sz="1400" baseline="30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Score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비교함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Leaf-level weight vs. tree-level weight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OWL-RFR, RFR and Online Tree Weight Learning for RFs Regression(OTWL-RFR)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MSE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들을 비교함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제안된 모델의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stability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확인하기 위해 동일한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 data 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재배치하여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순서만 다른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 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들을 만들고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OWL-RFR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RFR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accumulated loss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차이를 비교함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Calculating Feature Importance in Data Streams with Concept Drift using Online Random Forest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Streaming algorithm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성능 테스트에 많이 쓰이는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rotating hyperplane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ORF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MDA, MDG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sliding window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기법으로 훈련된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RF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MDA, MDG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비교함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ANOVA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Pairwise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t-test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유의성을 검증함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803" y="43353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방법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CE0D8-E9A7-4144-AF0F-4F8ACD3416D4}"/>
              </a:ext>
            </a:extLst>
          </p:cNvPr>
          <p:cNvSpPr txBox="1"/>
          <p:nvPr/>
        </p:nvSpPr>
        <p:spPr>
          <a:xfrm>
            <a:off x="311328" y="1335201"/>
            <a:ext cx="9830962" cy="242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adaptive decision trees based on concentration inequalities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모델의 안정성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시간에 따른 학습의 진화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알고리즘의 오류율을 비교하면서 평가함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Moa software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vfdt</a:t>
            </a:r>
            <a:r>
              <a:rPr lang="en-US" altLang="ko-KR" sz="1400" baseline="30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 시스템을 활용해서 성능을 평가함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 속도를 올리기 위해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idaem-2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가지치기 방법을 이용해서 하위 분류까지 오류율을 평가함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iadem-3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성능을 알아보기 위해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 제시된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VFDT,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iadem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-2, HAT, OnlineTree2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방법과의 성능 비교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iadem-3</a:t>
            </a:r>
            <a:r>
              <a:rPr lang="ko-KR" altLang="en-US" sz="12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성능의 정확도가 가장 높게 측정됨</a:t>
            </a:r>
            <a:endParaRPr lang="en-US" altLang="ko-KR" sz="1200" b="0" i="0" u="none" strike="noStrike" baseline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0E4B5-FB4C-47E1-99CC-FDE05B5E9D82}"/>
              </a:ext>
            </a:extLst>
          </p:cNvPr>
          <p:cNvSpPr txBox="1"/>
          <p:nvPr/>
        </p:nvSpPr>
        <p:spPr>
          <a:xfrm>
            <a:off x="8733454" y="6085505"/>
            <a:ext cx="21926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vfdt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Very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Fast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Decision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72410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803" y="43353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방법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CE0D8-E9A7-4144-AF0F-4F8ACD3416D4}"/>
              </a:ext>
            </a:extLst>
          </p:cNvPr>
          <p:cNvSpPr txBox="1"/>
          <p:nvPr/>
        </p:nvSpPr>
        <p:spPr>
          <a:xfrm>
            <a:off x="311328" y="1335201"/>
            <a:ext cx="9830962" cy="125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방법</a:t>
            </a:r>
            <a:endParaRPr lang="en-US" altLang="ko-KR" sz="16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Multi-Imbalance: An open-source software for multi-class imbalance learning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24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6453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4037" y="4044950"/>
            <a:ext cx="243692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알고리즘별 핵심 제안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50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72608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방법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4A0288-4247-4E8E-AF0E-2DC49A81DFE4}"/>
              </a:ext>
            </a:extLst>
          </p:cNvPr>
          <p:cNvSpPr txBox="1"/>
          <p:nvPr/>
        </p:nvSpPr>
        <p:spPr>
          <a:xfrm>
            <a:off x="270814" y="4514850"/>
            <a:ext cx="228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방법의 한계점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FA7E3-8C57-4FC8-95E1-62EF6191AFA9}"/>
              </a:ext>
            </a:extLst>
          </p:cNvPr>
          <p:cNvSpPr txBox="1"/>
          <p:nvPr/>
        </p:nvSpPr>
        <p:spPr>
          <a:xfrm>
            <a:off x="270813" y="4884182"/>
            <a:ext cx="2201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한계점을 해결하는 이전 연구 방법</a:t>
            </a: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61313" y="4373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62A509-BA14-4CEE-A8D0-6DC750BB4DE2}"/>
              </a:ext>
            </a:extLst>
          </p:cNvPr>
          <p:cNvSpPr txBox="1"/>
          <p:nvPr/>
        </p:nvSpPr>
        <p:spPr>
          <a:xfrm>
            <a:off x="311328" y="1335201"/>
            <a:ext cx="9830962" cy="194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 연구 선정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forests regression with memories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Calculating Feature Importance in Data Streams with Concept Drift using Online Random Forest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adaptive decision trees based on concentration inequalities </a:t>
            </a:r>
            <a:endParaRPr lang="en-US" altLang="ko-KR" sz="16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Multi-Imbalance: An open-source software for multi-class imbalance learning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9799-58B9-42AB-9625-DFAD04A2E11C}"/>
              </a:ext>
            </a:extLst>
          </p:cNvPr>
          <p:cNvSpPr txBox="1"/>
          <p:nvPr/>
        </p:nvSpPr>
        <p:spPr>
          <a:xfrm>
            <a:off x="311328" y="3625395"/>
            <a:ext cx="9830962" cy="121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기반 알고리즘은 지속적으로 생성되는 방대한 양의 데이터를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mining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부분에 적합함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기반 알고리즘으로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OnlineTree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기법을 기반한 다양한 알고리즘이 제안됨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61313" y="4373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62A509-BA14-4CEE-A8D0-6DC750BB4DE2}"/>
              </a:ext>
            </a:extLst>
          </p:cNvPr>
          <p:cNvSpPr txBox="1"/>
          <p:nvPr/>
        </p:nvSpPr>
        <p:spPr>
          <a:xfrm>
            <a:off x="311327" y="1335201"/>
            <a:ext cx="11533927" cy="2831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방법의 한계점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forests regression with memories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학습에 대한 대부분의 기존 연구들은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업데이트가 너무 자주 일어나 비효율적인 연산이 많음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stream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샘플 사이의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continuing dependencies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간과함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Calculating Feature Importance in Data Streams with Concept Drift using Online Random Forest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drift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일어나는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stream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분류기에 대해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re-training, re-weighting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해결방안으로는 주기적으로 새 분류기를 만드는 것이기 때문에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cost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높음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32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61313" y="4373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62A509-BA14-4CEE-A8D0-6DC750BB4DE2}"/>
              </a:ext>
            </a:extLst>
          </p:cNvPr>
          <p:cNvSpPr txBox="1"/>
          <p:nvPr/>
        </p:nvSpPr>
        <p:spPr>
          <a:xfrm>
            <a:off x="311327" y="1335201"/>
            <a:ext cx="11533927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방법의 한계점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adaptive decision trees based on concentration inequalities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알고리즘인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stream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시간의 지남에 따라 변화가 있을 수 있고 이전 학습 모델이 시대에 뒤떨어질 수 있음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 뉴스나 의류 선호도가 변경되면 학습시스템은 적절한 제안을  찾기 위해 실시간으로 내용을 수집해야 추적할 수 있음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stream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하나인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OnlineTree2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의사결정 트리 구조를 조정하고 로컬 매개변수를 조정하는 방법으로 로컬 성능 향상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저장된 예시 수 최적화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 시간 단축 등의 측면에서 효율적인 학습을 제시하지만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더 정교한 것을 제안하고자 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Multi-Imbalance: An open-source software for multi-class imbalance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41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61313" y="4373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62A509-BA14-4CEE-A8D0-6DC750BB4DE2}"/>
              </a:ext>
            </a:extLst>
          </p:cNvPr>
          <p:cNvSpPr txBox="1"/>
          <p:nvPr/>
        </p:nvSpPr>
        <p:spPr>
          <a:xfrm>
            <a:off x="311328" y="1335201"/>
            <a:ext cx="11575872" cy="300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한계점을 해결하기 위한 연구 방법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forests regression with memories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Off-line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훈련된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RF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구조에서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leaf-level weight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훈련데이터가 입력되는 것과 동시에 훈련된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RF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구조변화 없이 업데이트함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Calculating Feature Importance in Data Streams with Concept Drift using Online Random Forest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Off-line feature importance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측정방식을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분류기에 적용함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 Decrease in Gini Impurity (MDG), Mean Decrease in Accuracy (MDA)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50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61313" y="4373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62A509-BA14-4CEE-A8D0-6DC750BB4DE2}"/>
              </a:ext>
            </a:extLst>
          </p:cNvPr>
          <p:cNvSpPr txBox="1"/>
          <p:nvPr/>
        </p:nvSpPr>
        <p:spPr>
          <a:xfrm>
            <a:off x="311328" y="1335201"/>
            <a:ext cx="11575872" cy="2914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한계점을 해결하기 위한 연구 방법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adaptive decision trees based on concentration inequalities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iadem-3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알고리즘을 제안하고 있음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iadem-3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각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트리 노드의 </a:t>
            </a:r>
            <a:r>
              <a:rPr lang="ko-KR" altLang="en-US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오류율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추적을 지속적으로 점검하여 하위 트리의 일관성을 모니터링하는 방법을 제안함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점진적인 변화에서의 오류를 측정하여 변화의 영향을 살펴보고 학습함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Multi-Imbalance: An open-source software for multi-class imbalance learning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22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1026522" y="960612"/>
            <a:ext cx="3746814" cy="28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2"/>
            <a:ext cx="374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알고리즘별 핵심 제안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83C53-E07D-4252-B11E-7933222CC429}"/>
              </a:ext>
            </a:extLst>
          </p:cNvPr>
          <p:cNvSpPr txBox="1"/>
          <p:nvPr/>
        </p:nvSpPr>
        <p:spPr>
          <a:xfrm>
            <a:off x="311328" y="1335201"/>
            <a:ext cx="9830962" cy="342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forests regression with memories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Weight Learning Random Forest Regression(OWL-RFR)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sequence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개가 있고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sample 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 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비슷하고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sample 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 2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비슷하다고 함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 1, 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2, 4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각각 같은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속할 것임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(node n</a:t>
            </a:r>
            <a:r>
              <a:rPr lang="en-US" altLang="ko-KR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node n</a:t>
            </a:r>
            <a:r>
              <a:rPr lang="en-US" altLang="ko-KR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 weight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방식과 달리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leaf weight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방식은 현재의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이전의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비슷해서 같은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속하면 이전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바탕으로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업데이트함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en-US" altLang="ko-KR" sz="1200" baseline="-2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 3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 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바탕으로 업데이트됨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→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current prediction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long-term memory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제공함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C8FCFF-53D4-4D9D-8B9A-6E654776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14" y="4364388"/>
            <a:ext cx="3292629" cy="231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2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1026522" y="960612"/>
            <a:ext cx="3746814" cy="28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2"/>
            <a:ext cx="374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알고리즘별 핵심 제안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83C53-E07D-4252-B11E-7933222CC429}"/>
              </a:ext>
            </a:extLst>
          </p:cNvPr>
          <p:cNvSpPr txBox="1"/>
          <p:nvPr/>
        </p:nvSpPr>
        <p:spPr>
          <a:xfrm>
            <a:off x="311328" y="1335201"/>
            <a:ext cx="9830962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Calculating Feature Importance in Data Streams with Concept Drift using Online Random Forest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 discarding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drift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일어나면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old concept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훈련된 트리는 분류 정확도가 떨어지고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ORF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해당 트리를 훈련되지 않은 트리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(“stump”)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교체함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 Decrease in Gini Impurity (MDG)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트리에서 똑같은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사용하는 노드들의 평균을 구하고 해당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분류하는데 필요 없어지면 그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관련된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교체함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 Decrease in Accuracy (MDA)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훈련데이터의 특정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permutation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forest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평균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변화를 측정하고 변화가 거의 없으면 해당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중요하지 않다고 결정하고 관련된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제거함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943</Words>
  <Application>Microsoft Office PowerPoint</Application>
  <PresentationFormat>와이드스크린</PresentationFormat>
  <Paragraphs>121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Wingdings</vt:lpstr>
      <vt:lpstr>나눔스퀘어</vt:lpstr>
      <vt:lpstr>나눔스퀘어 ExtraBold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전우진</cp:lastModifiedBy>
  <cp:revision>3</cp:revision>
  <dcterms:created xsi:type="dcterms:W3CDTF">2017-05-29T09:12:16Z</dcterms:created>
  <dcterms:modified xsi:type="dcterms:W3CDTF">2020-10-24T03:36:37Z</dcterms:modified>
</cp:coreProperties>
</file>