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0"/>
  </p:notesMasterIdLst>
  <p:sldIdLst>
    <p:sldId id="257" r:id="rId2"/>
    <p:sldId id="262" r:id="rId3"/>
    <p:sldId id="258" r:id="rId4"/>
    <p:sldId id="281" r:id="rId5"/>
    <p:sldId id="282" r:id="rId6"/>
    <p:sldId id="283" r:id="rId7"/>
    <p:sldId id="266" r:id="rId8"/>
    <p:sldId id="269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1"/>
    </p:embeddedFont>
    <p:embeddedFont>
      <p:font typeface="나눔스퀘어 Extra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3C67F-9550-4B8A-9BD7-0CAF92DB6117}" v="40" dt="2020-12-06T07:31:53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jae woong" userId="abfcd02f-7372-47cc-9066-2f2342f8545b" providerId="ADAL" clId="{2B36749C-B777-4B8D-BD26-4DBE201768DF}"/>
    <pc:docChg chg="modSld">
      <pc:chgData name="hanjae woong" userId="abfcd02f-7372-47cc-9066-2f2342f8545b" providerId="ADAL" clId="{2B36749C-B777-4B8D-BD26-4DBE201768DF}" dt="2020-10-25T05:00:33.085" v="0" actId="14100"/>
      <pc:docMkLst>
        <pc:docMk/>
      </pc:docMkLst>
      <pc:sldChg chg="modSp mod">
        <pc:chgData name="hanjae woong" userId="abfcd02f-7372-47cc-9066-2f2342f8545b" providerId="ADAL" clId="{2B36749C-B777-4B8D-BD26-4DBE201768DF}" dt="2020-10-25T05:00:33.085" v="0" actId="14100"/>
        <pc:sldMkLst>
          <pc:docMk/>
          <pc:sldMk cId="937395108" sldId="281"/>
        </pc:sldMkLst>
        <pc:picChg chg="mod">
          <ac:chgData name="hanjae woong" userId="abfcd02f-7372-47cc-9066-2f2342f8545b" providerId="ADAL" clId="{2B36749C-B777-4B8D-BD26-4DBE201768DF}" dt="2020-10-25T05:00:33.085" v="0" actId="14100"/>
          <ac:picMkLst>
            <pc:docMk/>
            <pc:sldMk cId="937395108" sldId="281"/>
            <ac:picMk id="4" creationId="{20A31514-3636-4318-8487-C1D4584BB866}"/>
          </ac:picMkLst>
        </pc:picChg>
      </pc:sldChg>
    </pc:docChg>
  </pc:docChgLst>
  <pc:docChgLst>
    <pc:chgData name="전우진" userId="cf5e7d6c-3eb0-497d-b375-3d93a5940e00" providerId="ADAL" clId="{2E6D7A34-CCA9-4B36-988B-49C09F7C4C06}"/>
    <pc:docChg chg="undo custSel addSld delSld modSld">
      <pc:chgData name="전우진" userId="cf5e7d6c-3eb0-497d-b375-3d93a5940e00" providerId="ADAL" clId="{2E6D7A34-CCA9-4B36-988B-49C09F7C4C06}" dt="2020-10-24T03:56:43.108" v="38" actId="1036"/>
      <pc:docMkLst>
        <pc:docMk/>
      </pc:docMkLst>
      <pc:sldChg chg="modSp mod">
        <pc:chgData name="전우진" userId="cf5e7d6c-3eb0-497d-b375-3d93a5940e00" providerId="ADAL" clId="{2E6D7A34-CCA9-4B36-988B-49C09F7C4C06}" dt="2020-10-24T03:53:04.463" v="1" actId="14100"/>
        <pc:sldMkLst>
          <pc:docMk/>
          <pc:sldMk cId="1489070648" sldId="258"/>
        </pc:sldMkLst>
        <pc:spChg chg="mod">
          <ac:chgData name="전우진" userId="cf5e7d6c-3eb0-497d-b375-3d93a5940e00" providerId="ADAL" clId="{2E6D7A34-CCA9-4B36-988B-49C09F7C4C06}" dt="2020-10-24T03:53:04.463" v="1" actId="14100"/>
          <ac:spMkLst>
            <pc:docMk/>
            <pc:sldMk cId="1489070648" sldId="258"/>
            <ac:spMk id="14" creationId="{8462A509-BA14-4CEE-A8D0-6DC750BB4DE2}"/>
          </ac:spMkLst>
        </pc:spChg>
      </pc:sldChg>
      <pc:sldChg chg="del">
        <pc:chgData name="전우진" userId="cf5e7d6c-3eb0-497d-b375-3d93a5940e00" providerId="ADAL" clId="{2E6D7A34-CCA9-4B36-988B-49C09F7C4C06}" dt="2020-10-24T03:54:28.193" v="11" actId="47"/>
        <pc:sldMkLst>
          <pc:docMk/>
          <pc:sldMk cId="2079244343" sldId="275"/>
        </pc:sldMkLst>
      </pc:sldChg>
      <pc:sldChg chg="del">
        <pc:chgData name="전우진" userId="cf5e7d6c-3eb0-497d-b375-3d93a5940e00" providerId="ADAL" clId="{2E6D7A34-CCA9-4B36-988B-49C09F7C4C06}" dt="2020-10-24T03:56:16.674" v="13" actId="47"/>
        <pc:sldMkLst>
          <pc:docMk/>
          <pc:sldMk cId="1716248661" sldId="276"/>
        </pc:sldMkLst>
      </pc:sldChg>
      <pc:sldChg chg="modSp mod">
        <pc:chgData name="전우진" userId="cf5e7d6c-3eb0-497d-b375-3d93a5940e00" providerId="ADAL" clId="{2E6D7A34-CCA9-4B36-988B-49C09F7C4C06}" dt="2020-10-24T03:53:40.354" v="6"/>
        <pc:sldMkLst>
          <pc:docMk/>
          <pc:sldMk cId="4165411618" sldId="277"/>
        </pc:sldMkLst>
        <pc:spChg chg="mod">
          <ac:chgData name="전우진" userId="cf5e7d6c-3eb0-497d-b375-3d93a5940e00" providerId="ADAL" clId="{2E6D7A34-CCA9-4B36-988B-49C09F7C4C06}" dt="2020-10-24T03:53:40.354" v="6"/>
          <ac:spMkLst>
            <pc:docMk/>
            <pc:sldMk cId="4165411618" sldId="277"/>
            <ac:spMk id="14" creationId="{8462A509-BA14-4CEE-A8D0-6DC750BB4DE2}"/>
          </ac:spMkLst>
        </pc:spChg>
      </pc:sldChg>
      <pc:sldChg chg="modSp mod">
        <pc:chgData name="전우진" userId="cf5e7d6c-3eb0-497d-b375-3d93a5940e00" providerId="ADAL" clId="{2E6D7A34-CCA9-4B36-988B-49C09F7C4C06}" dt="2020-10-24T03:54:02.874" v="9" actId="20577"/>
        <pc:sldMkLst>
          <pc:docMk/>
          <pc:sldMk cId="2127221284" sldId="278"/>
        </pc:sldMkLst>
        <pc:spChg chg="mod">
          <ac:chgData name="전우진" userId="cf5e7d6c-3eb0-497d-b375-3d93a5940e00" providerId="ADAL" clId="{2E6D7A34-CCA9-4B36-988B-49C09F7C4C06}" dt="2020-10-24T03:54:02.874" v="9" actId="20577"/>
          <ac:spMkLst>
            <pc:docMk/>
            <pc:sldMk cId="2127221284" sldId="278"/>
            <ac:spMk id="14" creationId="{8462A509-BA14-4CEE-A8D0-6DC750BB4DE2}"/>
          </ac:spMkLst>
        </pc:spChg>
      </pc:sldChg>
      <pc:sldChg chg="add">
        <pc:chgData name="전우진" userId="cf5e7d6c-3eb0-497d-b375-3d93a5940e00" providerId="ADAL" clId="{2E6D7A34-CCA9-4B36-988B-49C09F7C4C06}" dt="2020-10-24T03:54:25.672" v="10"/>
        <pc:sldMkLst>
          <pc:docMk/>
          <pc:sldMk cId="144106415" sldId="280"/>
        </pc:sldMkLst>
      </pc:sldChg>
      <pc:sldChg chg="modSp add mod">
        <pc:chgData name="전우진" userId="cf5e7d6c-3eb0-497d-b375-3d93a5940e00" providerId="ADAL" clId="{2E6D7A34-CCA9-4B36-988B-49C09F7C4C06}" dt="2020-10-24T03:56:43.108" v="38" actId="1036"/>
        <pc:sldMkLst>
          <pc:docMk/>
          <pc:sldMk cId="937395108" sldId="281"/>
        </pc:sldMkLst>
        <pc:spChg chg="mod">
          <ac:chgData name="전우진" userId="cf5e7d6c-3eb0-497d-b375-3d93a5940e00" providerId="ADAL" clId="{2E6D7A34-CCA9-4B36-988B-49C09F7C4C06}" dt="2020-10-24T03:56:38.085" v="15" actId="14100"/>
          <ac:spMkLst>
            <pc:docMk/>
            <pc:sldMk cId="937395108" sldId="281"/>
            <ac:spMk id="2" creationId="{5ADCE0D8-E9A7-4144-AF0F-4F8ACD3416D4}"/>
          </ac:spMkLst>
        </pc:spChg>
        <pc:picChg chg="mod">
          <ac:chgData name="전우진" userId="cf5e7d6c-3eb0-497d-b375-3d93a5940e00" providerId="ADAL" clId="{2E6D7A34-CCA9-4B36-988B-49C09F7C4C06}" dt="2020-10-24T03:56:43.108" v="38" actId="1036"/>
          <ac:picMkLst>
            <pc:docMk/>
            <pc:sldMk cId="937395108" sldId="281"/>
            <ac:picMk id="4" creationId="{20A31514-3636-4318-8487-C1D4584BB866}"/>
          </ac:picMkLst>
        </pc:picChg>
      </pc:sldChg>
    </pc:docChg>
  </pc:docChgLst>
  <pc:docChgLst>
    <pc:chgData name="hanjae woong" userId="abfcd02f-7372-47cc-9066-2f2342f8545b" providerId="ADAL" clId="{28ECACED-C95D-420C-95AE-4CA9131335C9}"/>
    <pc:docChg chg="undo custSel addSld delSld modSld">
      <pc:chgData name="hanjae woong" userId="abfcd02f-7372-47cc-9066-2f2342f8545b" providerId="ADAL" clId="{28ECACED-C95D-420C-95AE-4CA9131335C9}" dt="2020-11-16T03:41:52.387" v="346" actId="47"/>
      <pc:docMkLst>
        <pc:docMk/>
      </pc:docMkLst>
      <pc:sldChg chg="addSp delSp modSp mod">
        <pc:chgData name="hanjae woong" userId="abfcd02f-7372-47cc-9066-2f2342f8545b" providerId="ADAL" clId="{28ECACED-C95D-420C-95AE-4CA9131335C9}" dt="2020-11-16T03:40:25.688" v="304" actId="20577"/>
        <pc:sldMkLst>
          <pc:docMk/>
          <pc:sldMk cId="1489070648" sldId="258"/>
        </pc:sldMkLst>
        <pc:spChg chg="mod">
          <ac:chgData name="hanjae woong" userId="abfcd02f-7372-47cc-9066-2f2342f8545b" providerId="ADAL" clId="{28ECACED-C95D-420C-95AE-4CA9131335C9}" dt="2020-11-16T00:07:53.880" v="223"/>
          <ac:spMkLst>
            <pc:docMk/>
            <pc:sldMk cId="1489070648" sldId="258"/>
            <ac:spMk id="5" creationId="{00000000-0000-0000-0000-000000000000}"/>
          </ac:spMkLst>
        </pc:spChg>
        <pc:spChg chg="del">
          <ac:chgData name="hanjae woong" userId="abfcd02f-7372-47cc-9066-2f2342f8545b" providerId="ADAL" clId="{28ECACED-C95D-420C-95AE-4CA9131335C9}" dt="2020-11-12T04:23:38.985" v="87" actId="478"/>
          <ac:spMkLst>
            <pc:docMk/>
            <pc:sldMk cId="1489070648" sldId="258"/>
            <ac:spMk id="6" creationId="{E1399799-58B9-42AB-9625-DFAD04A2E11C}"/>
          </ac:spMkLst>
        </pc:spChg>
        <pc:spChg chg="add del mod">
          <ac:chgData name="hanjae woong" userId="abfcd02f-7372-47cc-9066-2f2342f8545b" providerId="ADAL" clId="{28ECACED-C95D-420C-95AE-4CA9131335C9}" dt="2020-11-16T03:38:21.475" v="262" actId="478"/>
          <ac:spMkLst>
            <pc:docMk/>
            <pc:sldMk cId="1489070648" sldId="258"/>
            <ac:spMk id="8" creationId="{D6E5CAE5-7424-4F20-B624-AA7875417CED}"/>
          </ac:spMkLst>
        </pc:spChg>
        <pc:spChg chg="add mod">
          <ac:chgData name="hanjae woong" userId="abfcd02f-7372-47cc-9066-2f2342f8545b" providerId="ADAL" clId="{28ECACED-C95D-420C-95AE-4CA9131335C9}" dt="2020-11-16T03:39:26.226" v="294" actId="1076"/>
          <ac:spMkLst>
            <pc:docMk/>
            <pc:sldMk cId="1489070648" sldId="258"/>
            <ac:spMk id="9" creationId="{6786498F-5955-4012-A078-171B3CB68EC6}"/>
          </ac:spMkLst>
        </pc:spChg>
        <pc:spChg chg="add mod">
          <ac:chgData name="hanjae woong" userId="abfcd02f-7372-47cc-9066-2f2342f8545b" providerId="ADAL" clId="{28ECACED-C95D-420C-95AE-4CA9131335C9}" dt="2020-11-16T03:39:32.544" v="298" actId="20577"/>
          <ac:spMkLst>
            <pc:docMk/>
            <pc:sldMk cId="1489070648" sldId="258"/>
            <ac:spMk id="10" creationId="{7B4D072C-6DE2-47C5-AEF1-974F11C9C9BF}"/>
          </ac:spMkLst>
        </pc:spChg>
        <pc:spChg chg="add mod">
          <ac:chgData name="hanjae woong" userId="abfcd02f-7372-47cc-9066-2f2342f8545b" providerId="ADAL" clId="{28ECACED-C95D-420C-95AE-4CA9131335C9}" dt="2020-11-16T03:40:25.688" v="304" actId="20577"/>
          <ac:spMkLst>
            <pc:docMk/>
            <pc:sldMk cId="1489070648" sldId="258"/>
            <ac:spMk id="14" creationId="{70A6BE2C-828D-4A3F-B64A-F7DF0D30483B}"/>
          </ac:spMkLst>
        </pc:spChg>
        <pc:spChg chg="del">
          <ac:chgData name="hanjae woong" userId="abfcd02f-7372-47cc-9066-2f2342f8545b" providerId="ADAL" clId="{28ECACED-C95D-420C-95AE-4CA9131335C9}" dt="2020-11-12T04:23:37.639" v="86" actId="478"/>
          <ac:spMkLst>
            <pc:docMk/>
            <pc:sldMk cId="1489070648" sldId="258"/>
            <ac:spMk id="14" creationId="{8462A509-BA14-4CEE-A8D0-6DC750BB4DE2}"/>
          </ac:spMkLst>
        </pc:spChg>
        <pc:picChg chg="add mod">
          <ac:chgData name="hanjae woong" userId="abfcd02f-7372-47cc-9066-2f2342f8545b" providerId="ADAL" clId="{28ECACED-C95D-420C-95AE-4CA9131335C9}" dt="2020-11-16T03:39:43.949" v="301" actId="692"/>
          <ac:picMkLst>
            <pc:docMk/>
            <pc:sldMk cId="1489070648" sldId="258"/>
            <ac:picMk id="3" creationId="{22D545D7-BA0C-4173-AE6C-3500B90E1067}"/>
          </ac:picMkLst>
        </pc:picChg>
        <pc:picChg chg="add mod">
          <ac:chgData name="hanjae woong" userId="abfcd02f-7372-47cc-9066-2f2342f8545b" providerId="ADAL" clId="{28ECACED-C95D-420C-95AE-4CA9131335C9}" dt="2020-11-16T03:39:42.068" v="300" actId="692"/>
          <ac:picMkLst>
            <pc:docMk/>
            <pc:sldMk cId="1489070648" sldId="258"/>
            <ac:picMk id="6" creationId="{7B788E0D-1273-43A6-81C2-9D799AEACE52}"/>
          </ac:picMkLst>
        </pc:picChg>
        <pc:cxnChg chg="del">
          <ac:chgData name="hanjae woong" userId="abfcd02f-7372-47cc-9066-2f2342f8545b" providerId="ADAL" clId="{28ECACED-C95D-420C-95AE-4CA9131335C9}" dt="2020-11-12T04:24:18.831" v="118" actId="478"/>
          <ac:cxnSpMkLst>
            <pc:docMk/>
            <pc:sldMk cId="1489070648" sldId="258"/>
            <ac:cxnSpMk id="4" creationId="{00000000-0000-0000-0000-000000000000}"/>
          </ac:cxnSpMkLst>
        </pc:cxnChg>
        <pc:cxnChg chg="add mod">
          <ac:chgData name="hanjae woong" userId="abfcd02f-7372-47cc-9066-2f2342f8545b" providerId="ADAL" clId="{28ECACED-C95D-420C-95AE-4CA9131335C9}" dt="2020-11-12T04:24:45.398" v="127" actId="14100"/>
          <ac:cxnSpMkLst>
            <pc:docMk/>
            <pc:sldMk cId="1489070648" sldId="258"/>
            <ac:cxnSpMk id="7" creationId="{D18E413C-2564-4B38-9A97-AFAE175C97B9}"/>
          </ac:cxnSpMkLst>
        </pc:cxnChg>
      </pc:sldChg>
      <pc:sldChg chg="delSp modSp mod">
        <pc:chgData name="hanjae woong" userId="abfcd02f-7372-47cc-9066-2f2342f8545b" providerId="ADAL" clId="{28ECACED-C95D-420C-95AE-4CA9131335C9}" dt="2020-11-16T00:07:47.467" v="214"/>
        <pc:sldMkLst>
          <pc:docMk/>
          <pc:sldMk cId="2240987367" sldId="262"/>
        </pc:sldMkLst>
        <pc:spChg chg="mod">
          <ac:chgData name="hanjae woong" userId="abfcd02f-7372-47cc-9066-2f2342f8545b" providerId="ADAL" clId="{28ECACED-C95D-420C-95AE-4CA9131335C9}" dt="2020-11-16T00:07:38.420" v="200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hanjae woong" userId="abfcd02f-7372-47cc-9066-2f2342f8545b" providerId="ADAL" clId="{28ECACED-C95D-420C-95AE-4CA9131335C9}" dt="2020-11-16T00:07:47.467" v="214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hanjae woong" userId="abfcd02f-7372-47cc-9066-2f2342f8545b" providerId="ADAL" clId="{28ECACED-C95D-420C-95AE-4CA9131335C9}" dt="2020-11-12T04:25:15.967" v="137" actId="20577"/>
          <ac:spMkLst>
            <pc:docMk/>
            <pc:sldMk cId="2240987367" sldId="262"/>
            <ac:spMk id="9" creationId="{00000000-0000-0000-0000-000000000000}"/>
          </ac:spMkLst>
        </pc:spChg>
        <pc:spChg chg="del">
          <ac:chgData name="hanjae woong" userId="abfcd02f-7372-47cc-9066-2f2342f8545b" providerId="ADAL" clId="{28ECACED-C95D-420C-95AE-4CA9131335C9}" dt="2020-11-12T04:23:12.470" v="60" actId="478"/>
          <ac:spMkLst>
            <pc:docMk/>
            <pc:sldMk cId="2240987367" sldId="262"/>
            <ac:spMk id="25" creationId="{AE4A0288-4247-4E8E-AF0E-2DC49A81DFE4}"/>
          </ac:spMkLst>
        </pc:spChg>
        <pc:spChg chg="del">
          <ac:chgData name="hanjae woong" userId="abfcd02f-7372-47cc-9066-2f2342f8545b" providerId="ADAL" clId="{28ECACED-C95D-420C-95AE-4CA9131335C9}" dt="2020-11-12T04:23:13.447" v="61" actId="478"/>
          <ac:spMkLst>
            <pc:docMk/>
            <pc:sldMk cId="2240987367" sldId="262"/>
            <ac:spMk id="27" creationId="{E54FA7E3-8C57-4FC8-95E1-62EF6191AFA9}"/>
          </ac:spMkLst>
        </pc:spChg>
      </pc:sldChg>
      <pc:sldChg chg="del">
        <pc:chgData name="hanjae woong" userId="abfcd02f-7372-47cc-9066-2f2342f8545b" providerId="ADAL" clId="{28ECACED-C95D-420C-95AE-4CA9131335C9}" dt="2020-11-12T04:25:09.242" v="134" actId="47"/>
        <pc:sldMkLst>
          <pc:docMk/>
          <pc:sldMk cId="2825203591" sldId="264"/>
        </pc:sldMkLst>
      </pc:sldChg>
      <pc:sldChg chg="modSp mod">
        <pc:chgData name="hanjae woong" userId="abfcd02f-7372-47cc-9066-2f2342f8545b" providerId="ADAL" clId="{28ECACED-C95D-420C-95AE-4CA9131335C9}" dt="2020-11-12T04:25:41.862" v="183" actId="1036"/>
        <pc:sldMkLst>
          <pc:docMk/>
          <pc:sldMk cId="1531280797" sldId="266"/>
        </pc:sldMkLst>
        <pc:spChg chg="mod">
          <ac:chgData name="hanjae woong" userId="abfcd02f-7372-47cc-9066-2f2342f8545b" providerId="ADAL" clId="{28ECACED-C95D-420C-95AE-4CA9131335C9}" dt="2020-11-12T04:25:41.862" v="183" actId="1036"/>
          <ac:spMkLst>
            <pc:docMk/>
            <pc:sldMk cId="1531280797" sldId="266"/>
            <ac:spMk id="19" creationId="{00000000-0000-0000-0000-000000000000}"/>
          </ac:spMkLst>
        </pc:spChg>
        <pc:cxnChg chg="mod">
          <ac:chgData name="hanjae woong" userId="abfcd02f-7372-47cc-9066-2f2342f8545b" providerId="ADAL" clId="{28ECACED-C95D-420C-95AE-4CA9131335C9}" dt="2020-11-12T04:25:32.725" v="163" actId="14100"/>
          <ac:cxnSpMkLst>
            <pc:docMk/>
            <pc:sldMk cId="1531280797" sldId="266"/>
            <ac:cxnSpMk id="18" creationId="{00000000-0000-0000-0000-000000000000}"/>
          </ac:cxnSpMkLst>
        </pc:cxnChg>
      </pc:sldChg>
      <pc:sldChg chg="del">
        <pc:chgData name="hanjae woong" userId="abfcd02f-7372-47cc-9066-2f2342f8545b" providerId="ADAL" clId="{28ECACED-C95D-420C-95AE-4CA9131335C9}" dt="2020-11-12T04:23:42.562" v="88" actId="47"/>
        <pc:sldMkLst>
          <pc:docMk/>
          <pc:sldMk cId="2005328159" sldId="271"/>
        </pc:sldMkLst>
      </pc:sldChg>
      <pc:sldChg chg="del">
        <pc:chgData name="hanjae woong" userId="abfcd02f-7372-47cc-9066-2f2342f8545b" providerId="ADAL" clId="{28ECACED-C95D-420C-95AE-4CA9131335C9}" dt="2020-11-12T04:23:44.146" v="90" actId="47"/>
        <pc:sldMkLst>
          <pc:docMk/>
          <pc:sldMk cId="2286504537" sldId="272"/>
        </pc:sldMkLst>
      </pc:sldChg>
      <pc:sldChg chg="del">
        <pc:chgData name="hanjae woong" userId="abfcd02f-7372-47cc-9066-2f2342f8545b" providerId="ADAL" clId="{28ECACED-C95D-420C-95AE-4CA9131335C9}" dt="2020-11-12T04:25:09.777" v="135" actId="47"/>
        <pc:sldMkLst>
          <pc:docMk/>
          <pc:sldMk cId="4178046355" sldId="273"/>
        </pc:sldMkLst>
      </pc:sldChg>
      <pc:sldChg chg="del">
        <pc:chgData name="hanjae woong" userId="abfcd02f-7372-47cc-9066-2f2342f8545b" providerId="ADAL" clId="{28ECACED-C95D-420C-95AE-4CA9131335C9}" dt="2020-11-12T04:25:46.983" v="184" actId="47"/>
        <pc:sldMkLst>
          <pc:docMk/>
          <pc:sldMk cId="2724108017" sldId="274"/>
        </pc:sldMkLst>
      </pc:sldChg>
      <pc:sldChg chg="del">
        <pc:chgData name="hanjae woong" userId="abfcd02f-7372-47cc-9066-2f2342f8545b" providerId="ADAL" clId="{28ECACED-C95D-420C-95AE-4CA9131335C9}" dt="2020-11-12T04:23:43.367" v="89" actId="47"/>
        <pc:sldMkLst>
          <pc:docMk/>
          <pc:sldMk cId="4165411618" sldId="277"/>
        </pc:sldMkLst>
      </pc:sldChg>
      <pc:sldChg chg="del">
        <pc:chgData name="hanjae woong" userId="abfcd02f-7372-47cc-9066-2f2342f8545b" providerId="ADAL" clId="{28ECACED-C95D-420C-95AE-4CA9131335C9}" dt="2020-11-12T04:23:45.211" v="91" actId="47"/>
        <pc:sldMkLst>
          <pc:docMk/>
          <pc:sldMk cId="2127221284" sldId="278"/>
        </pc:sldMkLst>
      </pc:sldChg>
      <pc:sldChg chg="delSp modSp del mod">
        <pc:chgData name="hanjae woong" userId="abfcd02f-7372-47cc-9066-2f2342f8545b" providerId="ADAL" clId="{28ECACED-C95D-420C-95AE-4CA9131335C9}" dt="2020-11-16T03:41:52.387" v="346" actId="47"/>
        <pc:sldMkLst>
          <pc:docMk/>
          <pc:sldMk cId="4118624558" sldId="279"/>
        </pc:sldMkLst>
        <pc:spChg chg="mod">
          <ac:chgData name="hanjae woong" userId="abfcd02f-7372-47cc-9066-2f2342f8545b" providerId="ADAL" clId="{28ECACED-C95D-420C-95AE-4CA9131335C9}" dt="2020-11-16T00:08:06.051" v="241"/>
          <ac:spMkLst>
            <pc:docMk/>
            <pc:sldMk cId="4118624558" sldId="279"/>
            <ac:spMk id="19" creationId="{00000000-0000-0000-0000-000000000000}"/>
          </ac:spMkLst>
        </pc:spChg>
        <pc:picChg chg="del">
          <ac:chgData name="hanjae woong" userId="abfcd02f-7372-47cc-9066-2f2342f8545b" providerId="ADAL" clId="{28ECACED-C95D-420C-95AE-4CA9131335C9}" dt="2020-11-12T04:25:50.879" v="186" actId="478"/>
          <ac:picMkLst>
            <pc:docMk/>
            <pc:sldMk cId="4118624558" sldId="279"/>
            <ac:picMk id="4" creationId="{02C8FCFF-53D4-4D9D-8B9A-6E654776988E}"/>
          </ac:picMkLst>
        </pc:picChg>
        <pc:cxnChg chg="mod">
          <ac:chgData name="hanjae woong" userId="abfcd02f-7372-47cc-9066-2f2342f8545b" providerId="ADAL" clId="{28ECACED-C95D-420C-95AE-4CA9131335C9}" dt="2020-11-12T04:24:55.696" v="131" actId="14100"/>
          <ac:cxnSpMkLst>
            <pc:docMk/>
            <pc:sldMk cId="4118624558" sldId="279"/>
            <ac:cxnSpMk id="18" creationId="{00000000-0000-0000-0000-000000000000}"/>
          </ac:cxnSpMkLst>
        </pc:cxnChg>
      </pc:sldChg>
      <pc:sldChg chg="del">
        <pc:chgData name="hanjae woong" userId="abfcd02f-7372-47cc-9066-2f2342f8545b" providerId="ADAL" clId="{28ECACED-C95D-420C-95AE-4CA9131335C9}" dt="2020-11-12T04:25:10.509" v="136" actId="47"/>
        <pc:sldMkLst>
          <pc:docMk/>
          <pc:sldMk cId="144106415" sldId="280"/>
        </pc:sldMkLst>
      </pc:sldChg>
      <pc:sldChg chg="modSp add mod">
        <pc:chgData name="hanjae woong" userId="abfcd02f-7372-47cc-9066-2f2342f8545b" providerId="ADAL" clId="{28ECACED-C95D-420C-95AE-4CA9131335C9}" dt="2020-11-16T03:41:27.952" v="345" actId="20577"/>
        <pc:sldMkLst>
          <pc:docMk/>
          <pc:sldMk cId="1608352514" sldId="280"/>
        </pc:sldMkLst>
        <pc:spChg chg="mod">
          <ac:chgData name="hanjae woong" userId="abfcd02f-7372-47cc-9066-2f2342f8545b" providerId="ADAL" clId="{28ECACED-C95D-420C-95AE-4CA9131335C9}" dt="2020-11-16T03:41:27.952" v="345" actId="20577"/>
          <ac:spMkLst>
            <pc:docMk/>
            <pc:sldMk cId="1608352514" sldId="280"/>
            <ac:spMk id="2" creationId="{A0983C53-E07D-4252-B11E-7933222CC429}"/>
          </ac:spMkLst>
        </pc:spChg>
      </pc:sldChg>
      <pc:sldChg chg="add del">
        <pc:chgData name="hanjae woong" userId="abfcd02f-7372-47cc-9066-2f2342f8545b" providerId="ADAL" clId="{28ECACED-C95D-420C-95AE-4CA9131335C9}" dt="2020-11-16T01:06:57.947" v="243" actId="47"/>
        <pc:sldMkLst>
          <pc:docMk/>
          <pc:sldMk cId="4162525734" sldId="280"/>
        </pc:sldMkLst>
      </pc:sldChg>
      <pc:sldChg chg="del">
        <pc:chgData name="hanjae woong" userId="abfcd02f-7372-47cc-9066-2f2342f8545b" providerId="ADAL" clId="{28ECACED-C95D-420C-95AE-4CA9131335C9}" dt="2020-11-12T04:25:47.554" v="185" actId="47"/>
        <pc:sldMkLst>
          <pc:docMk/>
          <pc:sldMk cId="937395108" sldId="281"/>
        </pc:sldMkLst>
      </pc:sldChg>
    </pc:docChg>
  </pc:docChgLst>
  <pc:docChgLst>
    <pc:chgData name="전우진" userId="cf5e7d6c-3eb0-497d-b375-3d93a5940e00" providerId="ADAL" clId="{C8EFF627-F1FE-4883-B1D2-9EB759E7EC7E}"/>
    <pc:docChg chg="custSel addSld delSld modSld">
      <pc:chgData name="전우진" userId="cf5e7d6c-3eb0-497d-b375-3d93a5940e00" providerId="ADAL" clId="{C8EFF627-F1FE-4883-B1D2-9EB759E7EC7E}" dt="2020-11-16T05:22:53.860" v="488"/>
      <pc:docMkLst>
        <pc:docMk/>
      </pc:docMkLst>
      <pc:sldChg chg="addSp delSp modSp mod">
        <pc:chgData name="전우진" userId="cf5e7d6c-3eb0-497d-b375-3d93a5940e00" providerId="ADAL" clId="{C8EFF627-F1FE-4883-B1D2-9EB759E7EC7E}" dt="2020-11-16T05:21:51.335" v="486" actId="20577"/>
        <pc:sldMkLst>
          <pc:docMk/>
          <pc:sldMk cId="1489070648" sldId="258"/>
        </pc:sldMkLst>
        <pc:spChg chg="add mod">
          <ac:chgData name="전우진" userId="cf5e7d6c-3eb0-497d-b375-3d93a5940e00" providerId="ADAL" clId="{C8EFF627-F1FE-4883-B1D2-9EB759E7EC7E}" dt="2020-11-16T05:21:51.335" v="486" actId="20577"/>
          <ac:spMkLst>
            <pc:docMk/>
            <pc:sldMk cId="1489070648" sldId="258"/>
            <ac:spMk id="4" creationId="{D345AEBA-0E6F-4460-9361-8F4604A48728}"/>
          </ac:spMkLst>
        </pc:spChg>
        <pc:spChg chg="mod">
          <ac:chgData name="전우진" userId="cf5e7d6c-3eb0-497d-b375-3d93a5940e00" providerId="ADAL" clId="{C8EFF627-F1FE-4883-B1D2-9EB759E7EC7E}" dt="2020-11-16T05:12:56.868" v="408" actId="5793"/>
          <ac:spMkLst>
            <pc:docMk/>
            <pc:sldMk cId="1489070648" sldId="258"/>
            <ac:spMk id="14" creationId="{70A6BE2C-828D-4A3F-B64A-F7DF0D30483B}"/>
          </ac:spMkLst>
        </pc:spChg>
        <pc:graphicFrameChg chg="add mod modGraphic">
          <ac:chgData name="전우진" userId="cf5e7d6c-3eb0-497d-b375-3d93a5940e00" providerId="ADAL" clId="{C8EFF627-F1FE-4883-B1D2-9EB759E7EC7E}" dt="2020-11-16T05:21:41.176" v="480" actId="2166"/>
          <ac:graphicFrameMkLst>
            <pc:docMk/>
            <pc:sldMk cId="1489070648" sldId="258"/>
            <ac:graphicFrameMk id="2" creationId="{C5FD1DEE-8277-413A-981F-4F1DD4D16753}"/>
          </ac:graphicFrameMkLst>
        </pc:graphicFrameChg>
        <pc:picChg chg="add del mod">
          <ac:chgData name="전우진" userId="cf5e7d6c-3eb0-497d-b375-3d93a5940e00" providerId="ADAL" clId="{C8EFF627-F1FE-4883-B1D2-9EB759E7EC7E}" dt="2020-11-16T05:19:54.919" v="479" actId="478"/>
          <ac:picMkLst>
            <pc:docMk/>
            <pc:sldMk cId="1489070648" sldId="258"/>
            <ac:picMk id="11" creationId="{A6483F18-0514-4A2D-9A0F-9CE3DB390AF3}"/>
          </ac:picMkLst>
        </pc:picChg>
      </pc:sldChg>
      <pc:sldChg chg="add del">
        <pc:chgData name="전우진" userId="cf5e7d6c-3eb0-497d-b375-3d93a5940e00" providerId="ADAL" clId="{C8EFF627-F1FE-4883-B1D2-9EB759E7EC7E}" dt="2020-11-16T05:22:53.860" v="488"/>
        <pc:sldMkLst>
          <pc:docMk/>
          <pc:sldMk cId="1531280797" sldId="266"/>
        </pc:sldMkLst>
      </pc:sldChg>
      <pc:sldChg chg="add del">
        <pc:chgData name="전우진" userId="cf5e7d6c-3eb0-497d-b375-3d93a5940e00" providerId="ADAL" clId="{C8EFF627-F1FE-4883-B1D2-9EB759E7EC7E}" dt="2020-11-16T05:22:53.860" v="488"/>
        <pc:sldMkLst>
          <pc:docMk/>
          <pc:sldMk cId="4116967652" sldId="269"/>
        </pc:sldMkLst>
      </pc:sldChg>
      <pc:sldChg chg="add del">
        <pc:chgData name="전우진" userId="cf5e7d6c-3eb0-497d-b375-3d93a5940e00" providerId="ADAL" clId="{C8EFF627-F1FE-4883-B1D2-9EB759E7EC7E}" dt="2020-11-16T05:22:53.860" v="488"/>
        <pc:sldMkLst>
          <pc:docMk/>
          <pc:sldMk cId="1608352514" sldId="280"/>
        </pc:sldMkLst>
      </pc:sldChg>
      <pc:sldChg chg="add">
        <pc:chgData name="전우진" userId="cf5e7d6c-3eb0-497d-b375-3d93a5940e00" providerId="ADAL" clId="{C8EFF627-F1FE-4883-B1D2-9EB759E7EC7E}" dt="2020-11-16T05:22:53.860" v="488"/>
        <pc:sldMkLst>
          <pc:docMk/>
          <pc:sldMk cId="86180852" sldId="281"/>
        </pc:sldMkLst>
      </pc:sldChg>
    </pc:docChg>
  </pc:docChgLst>
  <pc:docChgLst>
    <pc:chgData name="전우진" userId="cf5e7d6c-3eb0-497d-b375-3d93a5940e00" providerId="ADAL" clId="{E623C67F-9550-4B8A-9BD7-0CAF92DB6117}"/>
    <pc:docChg chg="undo custSel addSld delSld modSld">
      <pc:chgData name="전우진" userId="cf5e7d6c-3eb0-497d-b375-3d93a5940e00" providerId="ADAL" clId="{E623C67F-9550-4B8A-9BD7-0CAF92DB6117}" dt="2020-12-06T07:31:53.669" v="462"/>
      <pc:docMkLst>
        <pc:docMk/>
      </pc:docMkLst>
      <pc:sldChg chg="modSp mod">
        <pc:chgData name="전우진" userId="cf5e7d6c-3eb0-497d-b375-3d93a5940e00" providerId="ADAL" clId="{E623C67F-9550-4B8A-9BD7-0CAF92DB6117}" dt="2020-12-06T06:37:31.207" v="68" actId="20577"/>
        <pc:sldMkLst>
          <pc:docMk/>
          <pc:sldMk cId="1489070648" sldId="258"/>
        </pc:sldMkLst>
        <pc:spChg chg="mod">
          <ac:chgData name="전우진" userId="cf5e7d6c-3eb0-497d-b375-3d93a5940e00" providerId="ADAL" clId="{E623C67F-9550-4B8A-9BD7-0CAF92DB6117}" dt="2020-12-06T06:37:31.207" v="68" actId="20577"/>
          <ac:spMkLst>
            <pc:docMk/>
            <pc:sldMk cId="1489070648" sldId="258"/>
            <ac:spMk id="5" creationId="{00000000-0000-0000-0000-000000000000}"/>
          </ac:spMkLst>
        </pc:spChg>
      </pc:sldChg>
      <pc:sldChg chg="modSp mod">
        <pc:chgData name="전우진" userId="cf5e7d6c-3eb0-497d-b375-3d93a5940e00" providerId="ADAL" clId="{E623C67F-9550-4B8A-9BD7-0CAF92DB6117}" dt="2020-12-06T06:41:08.943" v="158"/>
        <pc:sldMkLst>
          <pc:docMk/>
          <pc:sldMk cId="2240987367" sldId="262"/>
        </pc:sldMkLst>
        <pc:spChg chg="mod">
          <ac:chgData name="전우진" userId="cf5e7d6c-3eb0-497d-b375-3d93a5940e00" providerId="ADAL" clId="{E623C67F-9550-4B8A-9BD7-0CAF92DB6117}" dt="2020-12-06T06:37:27.230" v="67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전우진" userId="cf5e7d6c-3eb0-497d-b375-3d93a5940e00" providerId="ADAL" clId="{E623C67F-9550-4B8A-9BD7-0CAF92DB6117}" dt="2020-12-06T04:02:01.590" v="26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전우진" userId="cf5e7d6c-3eb0-497d-b375-3d93a5940e00" providerId="ADAL" clId="{E623C67F-9550-4B8A-9BD7-0CAF92DB6117}" dt="2020-12-06T06:41:08.943" v="158"/>
          <ac:spMkLst>
            <pc:docMk/>
            <pc:sldMk cId="2240987367" sldId="262"/>
            <ac:spMk id="9" creationId="{00000000-0000-0000-0000-000000000000}"/>
          </ac:spMkLst>
        </pc:spChg>
      </pc:sldChg>
      <pc:sldChg chg="addSp delSp modSp mod">
        <pc:chgData name="전우진" userId="cf5e7d6c-3eb0-497d-b375-3d93a5940e00" providerId="ADAL" clId="{E623C67F-9550-4B8A-9BD7-0CAF92DB6117}" dt="2020-12-06T06:40:06.587" v="136" actId="20577"/>
        <pc:sldMkLst>
          <pc:docMk/>
          <pc:sldMk cId="1531280797" sldId="266"/>
        </pc:sldMkLst>
        <pc:spChg chg="add del mod">
          <ac:chgData name="전우진" userId="cf5e7d6c-3eb0-497d-b375-3d93a5940e00" providerId="ADAL" clId="{E623C67F-9550-4B8A-9BD7-0CAF92DB6117}" dt="2020-12-06T06:39:51.282" v="118"/>
          <ac:spMkLst>
            <pc:docMk/>
            <pc:sldMk cId="1531280797" sldId="266"/>
            <ac:spMk id="7" creationId="{E4B22463-6625-4819-917D-E35E3FBF09FF}"/>
          </ac:spMkLst>
        </pc:spChg>
        <pc:spChg chg="add del mod">
          <ac:chgData name="전우진" userId="cf5e7d6c-3eb0-497d-b375-3d93a5940e00" providerId="ADAL" clId="{E623C67F-9550-4B8A-9BD7-0CAF92DB6117}" dt="2020-12-06T06:39:51.282" v="118"/>
          <ac:spMkLst>
            <pc:docMk/>
            <pc:sldMk cId="1531280797" sldId="266"/>
            <ac:spMk id="8" creationId="{D6633703-E41A-4455-AB13-B51CD9DDC569}"/>
          </ac:spMkLst>
        </pc:spChg>
        <pc:spChg chg="add mod">
          <ac:chgData name="전우진" userId="cf5e7d6c-3eb0-497d-b375-3d93a5940e00" providerId="ADAL" clId="{E623C67F-9550-4B8A-9BD7-0CAF92DB6117}" dt="2020-12-06T06:40:06.587" v="136" actId="20577"/>
          <ac:spMkLst>
            <pc:docMk/>
            <pc:sldMk cId="1531280797" sldId="266"/>
            <ac:spMk id="10" creationId="{9F89D231-0CA3-454F-BF16-40A31FD8ED23}"/>
          </ac:spMkLst>
        </pc:spChg>
        <pc:spChg chg="add mod">
          <ac:chgData name="전우진" userId="cf5e7d6c-3eb0-497d-b375-3d93a5940e00" providerId="ADAL" clId="{E623C67F-9550-4B8A-9BD7-0CAF92DB6117}" dt="2020-12-06T06:39:56.995" v="122" actId="20577"/>
          <ac:spMkLst>
            <pc:docMk/>
            <pc:sldMk cId="1531280797" sldId="266"/>
            <ac:spMk id="11" creationId="{2ECA4AC0-8B82-40A3-8521-73F1D4DBA218}"/>
          </ac:spMkLst>
        </pc:spChg>
        <pc:spChg chg="del mod">
          <ac:chgData name="전우진" userId="cf5e7d6c-3eb0-497d-b375-3d93a5940e00" providerId="ADAL" clId="{E623C67F-9550-4B8A-9BD7-0CAF92DB6117}" dt="2020-12-06T06:39:52.247" v="119" actId="478"/>
          <ac:spMkLst>
            <pc:docMk/>
            <pc:sldMk cId="1531280797" sldId="266"/>
            <ac:spMk id="19" creationId="{00000000-0000-0000-0000-000000000000}"/>
          </ac:spMkLst>
        </pc:spChg>
        <pc:spChg chg="del">
          <ac:chgData name="전우진" userId="cf5e7d6c-3eb0-497d-b375-3d93a5940e00" providerId="ADAL" clId="{E623C67F-9550-4B8A-9BD7-0CAF92DB6117}" dt="2020-12-06T06:39:52.247" v="119" actId="478"/>
          <ac:spMkLst>
            <pc:docMk/>
            <pc:sldMk cId="1531280797" sldId="266"/>
            <ac:spMk id="20" creationId="{00000000-0000-0000-0000-000000000000}"/>
          </ac:spMkLst>
        </pc:spChg>
        <pc:cxnChg chg="add del mod">
          <ac:chgData name="전우진" userId="cf5e7d6c-3eb0-497d-b375-3d93a5940e00" providerId="ADAL" clId="{E623C67F-9550-4B8A-9BD7-0CAF92DB6117}" dt="2020-12-06T06:39:51.282" v="118"/>
          <ac:cxnSpMkLst>
            <pc:docMk/>
            <pc:sldMk cId="1531280797" sldId="266"/>
            <ac:cxnSpMk id="6" creationId="{E04516CB-F003-4A7D-BC44-E12D15E1F99C}"/>
          </ac:cxnSpMkLst>
        </pc:cxnChg>
        <pc:cxnChg chg="add mod">
          <ac:chgData name="전우진" userId="cf5e7d6c-3eb0-497d-b375-3d93a5940e00" providerId="ADAL" clId="{E623C67F-9550-4B8A-9BD7-0CAF92DB6117}" dt="2020-12-06T06:39:52.589" v="120"/>
          <ac:cxnSpMkLst>
            <pc:docMk/>
            <pc:sldMk cId="1531280797" sldId="266"/>
            <ac:cxnSpMk id="9" creationId="{B078823A-069C-4B9F-B3E0-8E65EC5B29AE}"/>
          </ac:cxnSpMkLst>
        </pc:cxnChg>
        <pc:cxnChg chg="del">
          <ac:chgData name="전우진" userId="cf5e7d6c-3eb0-497d-b375-3d93a5940e00" providerId="ADAL" clId="{E623C67F-9550-4B8A-9BD7-0CAF92DB6117}" dt="2020-12-06T06:39:52.247" v="119" actId="478"/>
          <ac:cxnSpMkLst>
            <pc:docMk/>
            <pc:sldMk cId="1531280797" sldId="266"/>
            <ac:cxnSpMk id="18" creationId="{00000000-0000-0000-0000-000000000000}"/>
          </ac:cxnSpMkLst>
        </pc:cxnChg>
      </pc:sldChg>
      <pc:sldChg chg="modSp del mod">
        <pc:chgData name="전우진" userId="cf5e7d6c-3eb0-497d-b375-3d93a5940e00" providerId="ADAL" clId="{E623C67F-9550-4B8A-9BD7-0CAF92DB6117}" dt="2020-12-06T06:37:59.336" v="86" actId="47"/>
        <pc:sldMkLst>
          <pc:docMk/>
          <pc:sldMk cId="1608352514" sldId="280"/>
        </pc:sldMkLst>
        <pc:spChg chg="mod">
          <ac:chgData name="전우진" userId="cf5e7d6c-3eb0-497d-b375-3d93a5940e00" providerId="ADAL" clId="{E623C67F-9550-4B8A-9BD7-0CAF92DB6117}" dt="2020-12-06T06:37:51.618" v="83" actId="1076"/>
          <ac:spMkLst>
            <pc:docMk/>
            <pc:sldMk cId="1608352514" sldId="280"/>
            <ac:spMk id="2" creationId="{A0983C53-E07D-4252-B11E-7933222CC429}"/>
          </ac:spMkLst>
        </pc:spChg>
        <pc:spChg chg="mod">
          <ac:chgData name="전우진" userId="cf5e7d6c-3eb0-497d-b375-3d93a5940e00" providerId="ADAL" clId="{E623C67F-9550-4B8A-9BD7-0CAF92DB6117}" dt="2020-12-06T06:37:43.602" v="81"/>
          <ac:spMkLst>
            <pc:docMk/>
            <pc:sldMk cId="1608352514" sldId="280"/>
            <ac:spMk id="19" creationId="{00000000-0000-0000-0000-000000000000}"/>
          </ac:spMkLst>
        </pc:spChg>
      </pc:sldChg>
      <pc:sldChg chg="addSp delSp modSp mod">
        <pc:chgData name="전우진" userId="cf5e7d6c-3eb0-497d-b375-3d93a5940e00" providerId="ADAL" clId="{E623C67F-9550-4B8A-9BD7-0CAF92DB6117}" dt="2020-12-06T07:31:46.030" v="453"/>
        <pc:sldMkLst>
          <pc:docMk/>
          <pc:sldMk cId="86180852" sldId="281"/>
        </pc:sldMkLst>
        <pc:spChg chg="mod">
          <ac:chgData name="전우진" userId="cf5e7d6c-3eb0-497d-b375-3d93a5940e00" providerId="ADAL" clId="{E623C67F-9550-4B8A-9BD7-0CAF92DB6117}" dt="2020-12-06T07:31:46.030" v="453"/>
          <ac:spMkLst>
            <pc:docMk/>
            <pc:sldMk cId="86180852" sldId="281"/>
            <ac:spMk id="2" creationId="{A0983C53-E07D-4252-B11E-7933222CC429}"/>
          </ac:spMkLst>
        </pc:spChg>
        <pc:spChg chg="add mod">
          <ac:chgData name="전우진" userId="cf5e7d6c-3eb0-497d-b375-3d93a5940e00" providerId="ADAL" clId="{E623C67F-9550-4B8A-9BD7-0CAF92DB6117}" dt="2020-12-06T06:37:56.373" v="85"/>
          <ac:spMkLst>
            <pc:docMk/>
            <pc:sldMk cId="86180852" sldId="281"/>
            <ac:spMk id="7" creationId="{EBC4E19F-A7A5-4093-B405-BB3D58BCB272}"/>
          </ac:spMkLst>
        </pc:spChg>
        <pc:spChg chg="add mod">
          <ac:chgData name="전우진" userId="cf5e7d6c-3eb0-497d-b375-3d93a5940e00" providerId="ADAL" clId="{E623C67F-9550-4B8A-9BD7-0CAF92DB6117}" dt="2020-12-06T06:37:56.373" v="85"/>
          <ac:spMkLst>
            <pc:docMk/>
            <pc:sldMk cId="86180852" sldId="281"/>
            <ac:spMk id="8" creationId="{DDAC8200-9278-4461-870C-5F7A008C865B}"/>
          </ac:spMkLst>
        </pc:spChg>
        <pc:spChg chg="del">
          <ac:chgData name="전우진" userId="cf5e7d6c-3eb0-497d-b375-3d93a5940e00" providerId="ADAL" clId="{E623C67F-9550-4B8A-9BD7-0CAF92DB6117}" dt="2020-12-06T06:37:56.079" v="84" actId="478"/>
          <ac:spMkLst>
            <pc:docMk/>
            <pc:sldMk cId="86180852" sldId="281"/>
            <ac:spMk id="19" creationId="{00000000-0000-0000-0000-000000000000}"/>
          </ac:spMkLst>
        </pc:spChg>
        <pc:spChg chg="del">
          <ac:chgData name="전우진" userId="cf5e7d6c-3eb0-497d-b375-3d93a5940e00" providerId="ADAL" clId="{E623C67F-9550-4B8A-9BD7-0CAF92DB6117}" dt="2020-12-06T06:37:56.079" v="84" actId="478"/>
          <ac:spMkLst>
            <pc:docMk/>
            <pc:sldMk cId="86180852" sldId="281"/>
            <ac:spMk id="20" creationId="{00000000-0000-0000-0000-000000000000}"/>
          </ac:spMkLst>
        </pc:spChg>
        <pc:cxnChg chg="add mod">
          <ac:chgData name="전우진" userId="cf5e7d6c-3eb0-497d-b375-3d93a5940e00" providerId="ADAL" clId="{E623C67F-9550-4B8A-9BD7-0CAF92DB6117}" dt="2020-12-06T06:37:56.373" v="85"/>
          <ac:cxnSpMkLst>
            <pc:docMk/>
            <pc:sldMk cId="86180852" sldId="281"/>
            <ac:cxnSpMk id="6" creationId="{7828924F-111D-48BF-AA00-6489EA7CB95B}"/>
          </ac:cxnSpMkLst>
        </pc:cxnChg>
        <pc:cxnChg chg="del">
          <ac:chgData name="전우진" userId="cf5e7d6c-3eb0-497d-b375-3d93a5940e00" providerId="ADAL" clId="{E623C67F-9550-4B8A-9BD7-0CAF92DB6117}" dt="2020-12-06T06:37:56.079" v="84" actId="478"/>
          <ac:cxnSpMkLst>
            <pc:docMk/>
            <pc:sldMk cId="86180852" sldId="281"/>
            <ac:cxnSpMk id="18" creationId="{00000000-0000-0000-0000-000000000000}"/>
          </ac:cxnSpMkLst>
        </pc:cxnChg>
      </pc:sldChg>
      <pc:sldChg chg="addSp delSp modSp add mod">
        <pc:chgData name="전우진" userId="cf5e7d6c-3eb0-497d-b375-3d93a5940e00" providerId="ADAL" clId="{E623C67F-9550-4B8A-9BD7-0CAF92DB6117}" dt="2020-12-06T07:31:53.669" v="462"/>
        <pc:sldMkLst>
          <pc:docMk/>
          <pc:sldMk cId="1801602897" sldId="282"/>
        </pc:sldMkLst>
        <pc:spChg chg="del mod">
          <ac:chgData name="전우진" userId="cf5e7d6c-3eb0-497d-b375-3d93a5940e00" providerId="ADAL" clId="{E623C67F-9550-4B8A-9BD7-0CAF92DB6117}" dt="2020-12-06T06:39:32" v="109" actId="478"/>
          <ac:spMkLst>
            <pc:docMk/>
            <pc:sldMk cId="1801602897" sldId="282"/>
            <ac:spMk id="2" creationId="{A0983C53-E07D-4252-B11E-7933222CC429}"/>
          </ac:spMkLst>
        </pc:spChg>
        <pc:spChg chg="add mod">
          <ac:chgData name="전우진" userId="cf5e7d6c-3eb0-497d-b375-3d93a5940e00" providerId="ADAL" clId="{E623C67F-9550-4B8A-9BD7-0CAF92DB6117}" dt="2020-12-06T07:31:53.669" v="462"/>
          <ac:spMkLst>
            <pc:docMk/>
            <pc:sldMk cId="1801602897" sldId="282"/>
            <ac:spMk id="9" creationId="{5D040F39-5035-4965-A8D1-A7143D4A1396}"/>
          </ac:spMkLst>
        </pc:spChg>
      </pc:sldChg>
      <pc:sldChg chg="delSp add mod">
        <pc:chgData name="전우진" userId="cf5e7d6c-3eb0-497d-b375-3d93a5940e00" providerId="ADAL" clId="{E623C67F-9550-4B8A-9BD7-0CAF92DB6117}" dt="2020-12-06T06:39:34.059" v="110" actId="478"/>
        <pc:sldMkLst>
          <pc:docMk/>
          <pc:sldMk cId="1986488050" sldId="283"/>
        </pc:sldMkLst>
        <pc:spChg chg="del">
          <ac:chgData name="전우진" userId="cf5e7d6c-3eb0-497d-b375-3d93a5940e00" providerId="ADAL" clId="{E623C67F-9550-4B8A-9BD7-0CAF92DB6117}" dt="2020-12-06T06:39:34.059" v="110" actId="478"/>
          <ac:spMkLst>
            <pc:docMk/>
            <pc:sldMk cId="1986488050" sldId="283"/>
            <ac:spMk id="2" creationId="{A0983C53-E07D-4252-B11E-7933222CC4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457" y="2447473"/>
            <a:ext cx="10539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Online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FB050-D083-4DCB-83D9-D085CF3C4369}"/>
              </a:ext>
            </a:extLst>
          </p:cNvPr>
          <p:cNvSpPr txBox="1"/>
          <p:nvPr/>
        </p:nvSpPr>
        <p:spPr>
          <a:xfrm>
            <a:off x="9120903" y="5613916"/>
            <a:ext cx="1989648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20510082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전우진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20510083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3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6453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4036" y="4044950"/>
            <a:ext cx="243692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50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93313" y="4044950"/>
            <a:ext cx="2560161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1108" y="407413"/>
            <a:ext cx="297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8E413C-2564-4B38-9A97-AFAE175C97B9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23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2D545D7-BA0C-4173-AE6C-3500B90E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3" y="4461829"/>
            <a:ext cx="4395045" cy="2039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788E0D-1273-43A6-81C2-9D799AEA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58" y="4461829"/>
            <a:ext cx="4395045" cy="2039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6498F-5955-4012-A078-171B3CB68EC6}"/>
              </a:ext>
            </a:extLst>
          </p:cNvPr>
          <p:cNvSpPr txBox="1"/>
          <p:nvPr/>
        </p:nvSpPr>
        <p:spPr>
          <a:xfrm>
            <a:off x="1789526" y="6547445"/>
            <a:ext cx="184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Hyperplane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D072C-6DE2-47C5-AEF1-974F11C9C9BF}"/>
              </a:ext>
            </a:extLst>
          </p:cNvPr>
          <p:cNvSpPr txBox="1"/>
          <p:nvPr/>
        </p:nvSpPr>
        <p:spPr>
          <a:xfrm>
            <a:off x="6563991" y="6547445"/>
            <a:ext cx="184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Hyperplane</a:t>
            </a:r>
            <a:r>
              <a:rPr lang="ko-KR" altLang="en-US" sz="1200" dirty="0"/>
              <a:t> </a:t>
            </a:r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6BE2C-828D-4A3F-B64A-F7DF0D30483B}"/>
              </a:ext>
            </a:extLst>
          </p:cNvPr>
          <p:cNvSpPr txBox="1"/>
          <p:nvPr/>
        </p:nvSpPr>
        <p:spPr>
          <a:xfrm>
            <a:off x="311328" y="1335201"/>
            <a:ext cx="983096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Rotating Hyperplane dataset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Gradual concept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drift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일어나는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조절해서 만든 가상의 데이터셋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5FD1DEE-8277-413A-981F-4F1DD4D16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61763"/>
              </p:ext>
            </p:extLst>
          </p:nvPr>
        </p:nvGraphicFramePr>
        <p:xfrm>
          <a:off x="762665" y="2365635"/>
          <a:ext cx="7726812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802">
                  <a:extLst>
                    <a:ext uri="{9D8B030D-6E8A-4147-A177-3AD203B41FA5}">
                      <a16:colId xmlns:a16="http://schemas.microsoft.com/office/drawing/2014/main" val="923193541"/>
                    </a:ext>
                  </a:extLst>
                </a:gridCol>
                <a:gridCol w="835346">
                  <a:extLst>
                    <a:ext uri="{9D8B030D-6E8A-4147-A177-3AD203B41FA5}">
                      <a16:colId xmlns:a16="http://schemas.microsoft.com/office/drawing/2014/main" val="660561754"/>
                    </a:ext>
                  </a:extLst>
                </a:gridCol>
                <a:gridCol w="1375794">
                  <a:extLst>
                    <a:ext uri="{9D8B030D-6E8A-4147-A177-3AD203B41FA5}">
                      <a16:colId xmlns:a16="http://schemas.microsoft.com/office/drawing/2014/main" val="4249272816"/>
                    </a:ext>
                  </a:extLst>
                </a:gridCol>
                <a:gridCol w="1291905">
                  <a:extLst>
                    <a:ext uri="{9D8B030D-6E8A-4147-A177-3AD203B41FA5}">
                      <a16:colId xmlns:a16="http://schemas.microsoft.com/office/drawing/2014/main" val="593383170"/>
                    </a:ext>
                  </a:extLst>
                </a:gridCol>
                <a:gridCol w="1648163">
                  <a:extLst>
                    <a:ext uri="{9D8B030D-6E8A-4147-A177-3AD203B41FA5}">
                      <a16:colId xmlns:a16="http://schemas.microsoft.com/office/drawing/2014/main" val="4136729676"/>
                    </a:ext>
                  </a:extLst>
                </a:gridCol>
                <a:gridCol w="1287802">
                  <a:extLst>
                    <a:ext uri="{9D8B030D-6E8A-4147-A177-3AD203B41FA5}">
                      <a16:colId xmlns:a16="http://schemas.microsoft.com/office/drawing/2014/main" val="2166292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차원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observation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output class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proportion (1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:0)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9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5027:4974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27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5017:4983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7366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45AEBA-0E6F-4460-9361-8F4604A48728}"/>
              </a:ext>
            </a:extLst>
          </p:cNvPr>
          <p:cNvSpPr txBox="1"/>
          <p:nvPr/>
        </p:nvSpPr>
        <p:spPr>
          <a:xfrm>
            <a:off x="5100506" y="3732663"/>
            <a:ext cx="338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K: corresponding weight</a:t>
            </a:r>
            <a:r>
              <a:rPr lang="ko-KR" altLang="en-US" sz="1200" dirty="0"/>
              <a:t>가 </a:t>
            </a:r>
            <a:r>
              <a:rPr lang="en-US" altLang="ko-KR" sz="1200" dirty="0"/>
              <a:t>drift </a:t>
            </a:r>
            <a:r>
              <a:rPr lang="ko-KR" altLang="en-US" sz="1200" dirty="0"/>
              <a:t>될 차원의 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7" y="1335201"/>
            <a:ext cx="11064145" cy="329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 algorithm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Incremental Tree Building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adaptive learning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될 수 있도록 적용시킴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 Classifier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learning method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지원하지 않음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Parmeter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하나인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warm_start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둠으로써 최대한 비슷한 효과를 가져오도록 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Bootstrap Aggregation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무작위 표본을 추출하고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훈련시키고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정확도 및 오류율을 추정함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discarding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정확도가 높게 나타나는 구간을 확인하는 앙상블 구조조정의 형태를 최종적으로 거치게 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28924F-111D-48BF-AA00-6489EA7CB95B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C4E19F-A7A5-4093-B405-BB3D58BCB272}"/>
              </a:ext>
            </a:extLst>
          </p:cNvPr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C8200-9278-4461-870C-5F7A008C865B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8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28924F-111D-48BF-AA00-6489EA7CB95B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C4E19F-A7A5-4093-B405-BB3D58BCB272}"/>
              </a:ext>
            </a:extLst>
          </p:cNvPr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C8200-9278-4461-870C-5F7A008C865B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40F39-5035-4965-A8D1-A7143D4A1396}"/>
              </a:ext>
            </a:extLst>
          </p:cNvPr>
          <p:cNvSpPr txBox="1"/>
          <p:nvPr/>
        </p:nvSpPr>
        <p:spPr>
          <a:xfrm>
            <a:off x="311327" y="1335201"/>
            <a:ext cx="11064145" cy="329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 algorithm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Incremental Tree Building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adaptive learning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될 수 있도록 적용시킴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 Classifier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learning method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지원하지 않음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Parmeter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하나인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warm_start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둠으로써 최대한 비슷한 효과를 가져오도록 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Bootstrap Aggregation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무작위 표본을 추출하고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훈련시키고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정확도 및 오류율을 추정함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discarding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정확도가 높게 나타나는 구간을 확인하는 앙상블 구조조정의 형태를 최종적으로 거치게 됨</a:t>
            </a:r>
          </a:p>
        </p:txBody>
      </p:sp>
    </p:spTree>
    <p:extLst>
      <p:ext uri="{BB962C8B-B14F-4D97-AF65-F5344CB8AC3E}">
        <p14:creationId xmlns:p14="http://schemas.microsoft.com/office/powerpoint/2010/main" val="18016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28924F-111D-48BF-AA00-6489EA7CB95B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C4E19F-A7A5-4093-B405-BB3D58BCB272}"/>
              </a:ext>
            </a:extLst>
          </p:cNvPr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C8200-9278-4461-870C-5F7A008C865B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8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E0D8-E9A7-4144-AF0F-4F8ACD3416D4}"/>
              </a:ext>
            </a:extLst>
          </p:cNvPr>
          <p:cNvSpPr txBox="1"/>
          <p:nvPr/>
        </p:nvSpPr>
        <p:spPr>
          <a:xfrm>
            <a:off x="311327" y="1335201"/>
            <a:ext cx="11651373" cy="273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 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 6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대하여 분류 모델이 잘 예측되었는지 실험할 예정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Forest, Bagging, Online Random Forest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데이터 분류 셋을 잘 분류했는지 똑같은 조건 속에서 예측할 예정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Accuracy, Precision, Recall, F1 score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통해 판단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078823A-069C-4B9F-B3E0-8E65EC5B29A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89D231-0CA3-454F-BF16-40A31FD8ED23}"/>
              </a:ext>
            </a:extLst>
          </p:cNvPr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평가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A4AC0-8B82-40A3-8521-73F1D4DBA218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300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나눔스퀘어 ExtraBold</vt:lpstr>
      <vt:lpstr>Wingdings</vt:lpstr>
      <vt:lpstr>Arial</vt:lpstr>
      <vt:lpstr>나눔스퀘어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전우진</cp:lastModifiedBy>
  <cp:revision>4</cp:revision>
  <dcterms:created xsi:type="dcterms:W3CDTF">2017-05-29T09:12:16Z</dcterms:created>
  <dcterms:modified xsi:type="dcterms:W3CDTF">2020-12-06T07:31:59Z</dcterms:modified>
</cp:coreProperties>
</file>