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62" r:id="rId3"/>
    <p:sldId id="258" r:id="rId4"/>
    <p:sldId id="280" r:id="rId5"/>
    <p:sldId id="281" r:id="rId6"/>
    <p:sldId id="266" r:id="rId7"/>
    <p:sldId id="269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CACED-C95D-420C-95AE-4CA9131335C9}" v="142" dt="2020-11-16T04:53:2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ae woong" userId="abfcd02f-7372-47cc-9066-2f2342f8545b" providerId="ADAL" clId="{2B36749C-B777-4B8D-BD26-4DBE201768DF}"/>
    <pc:docChg chg="modSld">
      <pc:chgData name="hanjae woong" userId="abfcd02f-7372-47cc-9066-2f2342f8545b" providerId="ADAL" clId="{2B36749C-B777-4B8D-BD26-4DBE201768DF}" dt="2020-10-25T05:00:33.085" v="0" actId="14100"/>
      <pc:docMkLst>
        <pc:docMk/>
      </pc:docMkLst>
      <pc:sldChg chg="modSp mod">
        <pc:chgData name="hanjae woong" userId="abfcd02f-7372-47cc-9066-2f2342f8545b" providerId="ADAL" clId="{2B36749C-B777-4B8D-BD26-4DBE201768DF}" dt="2020-10-25T05:00:33.085" v="0" actId="14100"/>
        <pc:sldMkLst>
          <pc:docMk/>
          <pc:sldMk cId="937395108" sldId="281"/>
        </pc:sldMkLst>
        <pc:picChg chg="mod">
          <ac:chgData name="hanjae woong" userId="abfcd02f-7372-47cc-9066-2f2342f8545b" providerId="ADAL" clId="{2B36749C-B777-4B8D-BD26-4DBE201768DF}" dt="2020-10-25T05:00:33.085" v="0" actId="14100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전우진" userId="cf5e7d6c-3eb0-497d-b375-3d93a5940e00" providerId="ADAL" clId="{2E6D7A34-CCA9-4B36-988B-49C09F7C4C06}"/>
    <pc:docChg chg="undo custSel addSld delSld modSld">
      <pc:chgData name="전우진" userId="cf5e7d6c-3eb0-497d-b375-3d93a5940e00" providerId="ADAL" clId="{2E6D7A34-CCA9-4B36-988B-49C09F7C4C06}" dt="2020-10-24T03:56:43.108" v="38" actId="1036"/>
      <pc:docMkLst>
        <pc:docMk/>
      </pc:docMkLst>
      <pc:sldChg chg="modSp mod">
        <pc:chgData name="전우진" userId="cf5e7d6c-3eb0-497d-b375-3d93a5940e00" providerId="ADAL" clId="{2E6D7A34-CCA9-4B36-988B-49C09F7C4C06}" dt="2020-10-24T03:53:04.463" v="1" actId="14100"/>
        <pc:sldMkLst>
          <pc:docMk/>
          <pc:sldMk cId="1489070648" sldId="258"/>
        </pc:sldMkLst>
        <pc:spChg chg="mod">
          <ac:chgData name="전우진" userId="cf5e7d6c-3eb0-497d-b375-3d93a5940e00" providerId="ADAL" clId="{2E6D7A34-CCA9-4B36-988B-49C09F7C4C06}" dt="2020-10-24T03:53:04.463" v="1" actId="14100"/>
          <ac:spMkLst>
            <pc:docMk/>
            <pc:sldMk cId="1489070648" sldId="258"/>
            <ac:spMk id="14" creationId="{8462A509-BA14-4CEE-A8D0-6DC750BB4DE2}"/>
          </ac:spMkLst>
        </pc:spChg>
      </pc:sldChg>
      <pc:sldChg chg="del">
        <pc:chgData name="전우진" userId="cf5e7d6c-3eb0-497d-b375-3d93a5940e00" providerId="ADAL" clId="{2E6D7A34-CCA9-4B36-988B-49C09F7C4C06}" dt="2020-10-24T03:54:28.193" v="11" actId="47"/>
        <pc:sldMkLst>
          <pc:docMk/>
          <pc:sldMk cId="2079244343" sldId="275"/>
        </pc:sldMkLst>
      </pc:sldChg>
      <pc:sldChg chg="del">
        <pc:chgData name="전우진" userId="cf5e7d6c-3eb0-497d-b375-3d93a5940e00" providerId="ADAL" clId="{2E6D7A34-CCA9-4B36-988B-49C09F7C4C06}" dt="2020-10-24T03:56:16.674" v="13" actId="47"/>
        <pc:sldMkLst>
          <pc:docMk/>
          <pc:sldMk cId="1716248661" sldId="276"/>
        </pc:sldMkLst>
      </pc:sldChg>
      <pc:sldChg chg="modSp mod">
        <pc:chgData name="전우진" userId="cf5e7d6c-3eb0-497d-b375-3d93a5940e00" providerId="ADAL" clId="{2E6D7A34-CCA9-4B36-988B-49C09F7C4C06}" dt="2020-10-24T03:53:40.354" v="6"/>
        <pc:sldMkLst>
          <pc:docMk/>
          <pc:sldMk cId="4165411618" sldId="277"/>
        </pc:sldMkLst>
        <pc:spChg chg="mod">
          <ac:chgData name="전우진" userId="cf5e7d6c-3eb0-497d-b375-3d93a5940e00" providerId="ADAL" clId="{2E6D7A34-CCA9-4B36-988B-49C09F7C4C06}" dt="2020-10-24T03:53:40.354" v="6"/>
          <ac:spMkLst>
            <pc:docMk/>
            <pc:sldMk cId="4165411618" sldId="277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2E6D7A34-CCA9-4B36-988B-49C09F7C4C06}" dt="2020-10-24T03:54:02.874" v="9" actId="20577"/>
        <pc:sldMkLst>
          <pc:docMk/>
          <pc:sldMk cId="2127221284" sldId="278"/>
        </pc:sldMkLst>
        <pc:spChg chg="mod">
          <ac:chgData name="전우진" userId="cf5e7d6c-3eb0-497d-b375-3d93a5940e00" providerId="ADAL" clId="{2E6D7A34-CCA9-4B36-988B-49C09F7C4C06}" dt="2020-10-24T03:54:02.874" v="9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전우진" userId="cf5e7d6c-3eb0-497d-b375-3d93a5940e00" providerId="ADAL" clId="{2E6D7A34-CCA9-4B36-988B-49C09F7C4C06}" dt="2020-10-24T03:54:25.672" v="10"/>
        <pc:sldMkLst>
          <pc:docMk/>
          <pc:sldMk cId="144106415" sldId="280"/>
        </pc:sldMkLst>
      </pc:sldChg>
      <pc:sldChg chg="modSp add mod">
        <pc:chgData name="전우진" userId="cf5e7d6c-3eb0-497d-b375-3d93a5940e00" providerId="ADAL" clId="{2E6D7A34-CCA9-4B36-988B-49C09F7C4C06}" dt="2020-10-24T03:56:43.108" v="38" actId="1036"/>
        <pc:sldMkLst>
          <pc:docMk/>
          <pc:sldMk cId="937395108" sldId="281"/>
        </pc:sldMkLst>
        <pc:spChg chg="mod">
          <ac:chgData name="전우진" userId="cf5e7d6c-3eb0-497d-b375-3d93a5940e00" providerId="ADAL" clId="{2E6D7A34-CCA9-4B36-988B-49C09F7C4C06}" dt="2020-10-24T03:56:38.085" v="15" actId="14100"/>
          <ac:spMkLst>
            <pc:docMk/>
            <pc:sldMk cId="937395108" sldId="281"/>
            <ac:spMk id="2" creationId="{5ADCE0D8-E9A7-4144-AF0F-4F8ACD3416D4}"/>
          </ac:spMkLst>
        </pc:spChg>
        <pc:picChg chg="mod">
          <ac:chgData name="전우진" userId="cf5e7d6c-3eb0-497d-b375-3d93a5940e00" providerId="ADAL" clId="{2E6D7A34-CCA9-4B36-988B-49C09F7C4C06}" dt="2020-10-24T03:56:43.108" v="38" actId="1036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hanjae woong" userId="abfcd02f-7372-47cc-9066-2f2342f8545b" providerId="ADAL" clId="{28ECACED-C95D-420C-95AE-4CA9131335C9}"/>
    <pc:docChg chg="undo custSel addSld delSld modSld">
      <pc:chgData name="hanjae woong" userId="abfcd02f-7372-47cc-9066-2f2342f8545b" providerId="ADAL" clId="{28ECACED-C95D-420C-95AE-4CA9131335C9}" dt="2020-11-16T04:53:24.125" v="2133"/>
      <pc:docMkLst>
        <pc:docMk/>
      </pc:docMkLst>
      <pc:sldChg chg="addSp delSp modSp mod">
        <pc:chgData name="hanjae woong" userId="abfcd02f-7372-47cc-9066-2f2342f8545b" providerId="ADAL" clId="{28ECACED-C95D-420C-95AE-4CA9131335C9}" dt="2020-11-16T03:40:25.688" v="304" actId="20577"/>
        <pc:sldMkLst>
          <pc:docMk/>
          <pc:sldMk cId="1489070648" sldId="258"/>
        </pc:sldMkLst>
        <pc:spChg chg="mod">
          <ac:chgData name="hanjae woong" userId="abfcd02f-7372-47cc-9066-2f2342f8545b" providerId="ADAL" clId="{28ECACED-C95D-420C-95AE-4CA9131335C9}" dt="2020-11-16T00:07:53.880" v="223"/>
          <ac:spMkLst>
            <pc:docMk/>
            <pc:sldMk cId="1489070648" sldId="258"/>
            <ac:spMk id="5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38.985" v="87" actId="478"/>
          <ac:spMkLst>
            <pc:docMk/>
            <pc:sldMk cId="1489070648" sldId="258"/>
            <ac:spMk id="6" creationId="{E1399799-58B9-42AB-9625-DFAD04A2E11C}"/>
          </ac:spMkLst>
        </pc:spChg>
        <pc:spChg chg="add del mod">
          <ac:chgData name="hanjae woong" userId="abfcd02f-7372-47cc-9066-2f2342f8545b" providerId="ADAL" clId="{28ECACED-C95D-420C-95AE-4CA9131335C9}" dt="2020-11-16T03:38:21.475" v="262" actId="478"/>
          <ac:spMkLst>
            <pc:docMk/>
            <pc:sldMk cId="1489070648" sldId="258"/>
            <ac:spMk id="8" creationId="{D6E5CAE5-7424-4F20-B624-AA7875417CED}"/>
          </ac:spMkLst>
        </pc:spChg>
        <pc:spChg chg="add mod">
          <ac:chgData name="hanjae woong" userId="abfcd02f-7372-47cc-9066-2f2342f8545b" providerId="ADAL" clId="{28ECACED-C95D-420C-95AE-4CA9131335C9}" dt="2020-11-16T03:39:26.226" v="294" actId="1076"/>
          <ac:spMkLst>
            <pc:docMk/>
            <pc:sldMk cId="1489070648" sldId="258"/>
            <ac:spMk id="9" creationId="{6786498F-5955-4012-A078-171B3CB68EC6}"/>
          </ac:spMkLst>
        </pc:spChg>
        <pc:spChg chg="add mod">
          <ac:chgData name="hanjae woong" userId="abfcd02f-7372-47cc-9066-2f2342f8545b" providerId="ADAL" clId="{28ECACED-C95D-420C-95AE-4CA9131335C9}" dt="2020-11-16T03:39:32.544" v="298" actId="20577"/>
          <ac:spMkLst>
            <pc:docMk/>
            <pc:sldMk cId="1489070648" sldId="258"/>
            <ac:spMk id="10" creationId="{7B4D072C-6DE2-47C5-AEF1-974F11C9C9BF}"/>
          </ac:spMkLst>
        </pc:spChg>
        <pc:spChg chg="add mod">
          <ac:chgData name="hanjae woong" userId="abfcd02f-7372-47cc-9066-2f2342f8545b" providerId="ADAL" clId="{28ECACED-C95D-420C-95AE-4CA9131335C9}" dt="2020-11-16T03:40:25.688" v="304" actId="20577"/>
          <ac:spMkLst>
            <pc:docMk/>
            <pc:sldMk cId="1489070648" sldId="258"/>
            <ac:spMk id="14" creationId="{70A6BE2C-828D-4A3F-B64A-F7DF0D30483B}"/>
          </ac:spMkLst>
        </pc:spChg>
        <pc:spChg chg="del">
          <ac:chgData name="hanjae woong" userId="abfcd02f-7372-47cc-9066-2f2342f8545b" providerId="ADAL" clId="{28ECACED-C95D-420C-95AE-4CA9131335C9}" dt="2020-11-12T04:23:37.639" v="86" actId="478"/>
          <ac:spMkLst>
            <pc:docMk/>
            <pc:sldMk cId="1489070648" sldId="258"/>
            <ac:spMk id="14" creationId="{8462A509-BA14-4CEE-A8D0-6DC750BB4DE2}"/>
          </ac:spMkLst>
        </pc:spChg>
        <pc:picChg chg="add mod">
          <ac:chgData name="hanjae woong" userId="abfcd02f-7372-47cc-9066-2f2342f8545b" providerId="ADAL" clId="{28ECACED-C95D-420C-95AE-4CA9131335C9}" dt="2020-11-16T03:39:43.949" v="301" actId="692"/>
          <ac:picMkLst>
            <pc:docMk/>
            <pc:sldMk cId="1489070648" sldId="258"/>
            <ac:picMk id="3" creationId="{22D545D7-BA0C-4173-AE6C-3500B90E1067}"/>
          </ac:picMkLst>
        </pc:picChg>
        <pc:picChg chg="add mod">
          <ac:chgData name="hanjae woong" userId="abfcd02f-7372-47cc-9066-2f2342f8545b" providerId="ADAL" clId="{28ECACED-C95D-420C-95AE-4CA9131335C9}" dt="2020-11-16T03:39:42.068" v="300" actId="692"/>
          <ac:picMkLst>
            <pc:docMk/>
            <pc:sldMk cId="1489070648" sldId="258"/>
            <ac:picMk id="6" creationId="{7B788E0D-1273-43A6-81C2-9D799AEACE52}"/>
          </ac:picMkLst>
        </pc:picChg>
        <pc:cxnChg chg="del">
          <ac:chgData name="hanjae woong" userId="abfcd02f-7372-47cc-9066-2f2342f8545b" providerId="ADAL" clId="{28ECACED-C95D-420C-95AE-4CA9131335C9}" dt="2020-11-12T04:24:18.831" v="118" actId="478"/>
          <ac:cxnSpMkLst>
            <pc:docMk/>
            <pc:sldMk cId="1489070648" sldId="258"/>
            <ac:cxnSpMk id="4" creationId="{00000000-0000-0000-0000-000000000000}"/>
          </ac:cxnSpMkLst>
        </pc:cxnChg>
        <pc:cxnChg chg="add mod">
          <ac:chgData name="hanjae woong" userId="abfcd02f-7372-47cc-9066-2f2342f8545b" providerId="ADAL" clId="{28ECACED-C95D-420C-95AE-4CA9131335C9}" dt="2020-11-12T04:24:45.398" v="127" actId="14100"/>
          <ac:cxnSpMkLst>
            <pc:docMk/>
            <pc:sldMk cId="1489070648" sldId="258"/>
            <ac:cxnSpMk id="7" creationId="{D18E413C-2564-4B38-9A97-AFAE175C97B9}"/>
          </ac:cxnSpMkLst>
        </pc:cxnChg>
      </pc:sldChg>
      <pc:sldChg chg="delSp modSp mod">
        <pc:chgData name="hanjae woong" userId="abfcd02f-7372-47cc-9066-2f2342f8545b" providerId="ADAL" clId="{28ECACED-C95D-420C-95AE-4CA9131335C9}" dt="2020-11-16T00:07:47.467" v="214"/>
        <pc:sldMkLst>
          <pc:docMk/>
          <pc:sldMk cId="2240987367" sldId="262"/>
        </pc:sldMkLst>
        <pc:spChg chg="mod">
          <ac:chgData name="hanjae woong" userId="abfcd02f-7372-47cc-9066-2f2342f8545b" providerId="ADAL" clId="{28ECACED-C95D-420C-95AE-4CA9131335C9}" dt="2020-11-16T00:07:38.420" v="200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6T00:07:47.467" v="214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2T04:25:15.967" v="137" actId="20577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12.470" v="60" actId="478"/>
          <ac:spMkLst>
            <pc:docMk/>
            <pc:sldMk cId="2240987367" sldId="262"/>
            <ac:spMk id="25" creationId="{AE4A0288-4247-4E8E-AF0E-2DC49A81DFE4}"/>
          </ac:spMkLst>
        </pc:spChg>
        <pc:spChg chg="del">
          <ac:chgData name="hanjae woong" userId="abfcd02f-7372-47cc-9066-2f2342f8545b" providerId="ADAL" clId="{28ECACED-C95D-420C-95AE-4CA9131335C9}" dt="2020-11-12T04:23:13.447" v="61" actId="478"/>
          <ac:spMkLst>
            <pc:docMk/>
            <pc:sldMk cId="2240987367" sldId="262"/>
            <ac:spMk id="27" creationId="{E54FA7E3-8C57-4FC8-95E1-62EF6191AFA9}"/>
          </ac:spMkLst>
        </pc:spChg>
      </pc:sldChg>
      <pc:sldChg chg="del">
        <pc:chgData name="hanjae woong" userId="abfcd02f-7372-47cc-9066-2f2342f8545b" providerId="ADAL" clId="{28ECACED-C95D-420C-95AE-4CA9131335C9}" dt="2020-11-12T04:25:09.242" v="134" actId="47"/>
        <pc:sldMkLst>
          <pc:docMk/>
          <pc:sldMk cId="2825203591" sldId="264"/>
        </pc:sldMkLst>
      </pc:sldChg>
      <pc:sldChg chg="modSp mod">
        <pc:chgData name="hanjae woong" userId="abfcd02f-7372-47cc-9066-2f2342f8545b" providerId="ADAL" clId="{28ECACED-C95D-420C-95AE-4CA9131335C9}" dt="2020-11-16T04:33:18" v="1407" actId="20577"/>
        <pc:sldMkLst>
          <pc:docMk/>
          <pc:sldMk cId="1531280797" sldId="266"/>
        </pc:sldMkLst>
        <pc:spChg chg="mod">
          <ac:chgData name="hanjae woong" userId="abfcd02f-7372-47cc-9066-2f2342f8545b" providerId="ADAL" clId="{28ECACED-C95D-420C-95AE-4CA9131335C9}" dt="2020-11-16T04:33:18" v="1407" actId="20577"/>
          <ac:spMkLst>
            <pc:docMk/>
            <pc:sldMk cId="1531280797" sldId="266"/>
            <ac:spMk id="2" creationId="{5ADCE0D8-E9A7-4144-AF0F-4F8ACD3416D4}"/>
          </ac:spMkLst>
        </pc:spChg>
        <pc:spChg chg="mod">
          <ac:chgData name="hanjae woong" userId="abfcd02f-7372-47cc-9066-2f2342f8545b" providerId="ADAL" clId="{28ECACED-C95D-420C-95AE-4CA9131335C9}" dt="2020-11-12T04:25:41.862" v="183" actId="1036"/>
          <ac:spMkLst>
            <pc:docMk/>
            <pc:sldMk cId="1531280797" sldId="266"/>
            <ac:spMk id="19" creationId="{00000000-0000-0000-0000-000000000000}"/>
          </ac:spMkLst>
        </pc:spChg>
        <pc:cxnChg chg="mod">
          <ac:chgData name="hanjae woong" userId="abfcd02f-7372-47cc-9066-2f2342f8545b" providerId="ADAL" clId="{28ECACED-C95D-420C-95AE-4CA9131335C9}" dt="2020-11-12T04:25:32.725" v="163" actId="14100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3:42.562" v="88" actId="47"/>
        <pc:sldMkLst>
          <pc:docMk/>
          <pc:sldMk cId="2005328159" sldId="271"/>
        </pc:sldMkLst>
      </pc:sldChg>
      <pc:sldChg chg="del">
        <pc:chgData name="hanjae woong" userId="abfcd02f-7372-47cc-9066-2f2342f8545b" providerId="ADAL" clId="{28ECACED-C95D-420C-95AE-4CA9131335C9}" dt="2020-11-12T04:23:44.146" v="90" actId="47"/>
        <pc:sldMkLst>
          <pc:docMk/>
          <pc:sldMk cId="2286504537" sldId="272"/>
        </pc:sldMkLst>
      </pc:sldChg>
      <pc:sldChg chg="del">
        <pc:chgData name="hanjae woong" userId="abfcd02f-7372-47cc-9066-2f2342f8545b" providerId="ADAL" clId="{28ECACED-C95D-420C-95AE-4CA9131335C9}" dt="2020-11-12T04:25:09.777" v="135" actId="47"/>
        <pc:sldMkLst>
          <pc:docMk/>
          <pc:sldMk cId="4178046355" sldId="273"/>
        </pc:sldMkLst>
      </pc:sldChg>
      <pc:sldChg chg="del">
        <pc:chgData name="hanjae woong" userId="abfcd02f-7372-47cc-9066-2f2342f8545b" providerId="ADAL" clId="{28ECACED-C95D-420C-95AE-4CA9131335C9}" dt="2020-11-12T04:25:46.983" v="184" actId="47"/>
        <pc:sldMkLst>
          <pc:docMk/>
          <pc:sldMk cId="2724108017" sldId="274"/>
        </pc:sldMkLst>
      </pc:sldChg>
      <pc:sldChg chg="del">
        <pc:chgData name="hanjae woong" userId="abfcd02f-7372-47cc-9066-2f2342f8545b" providerId="ADAL" clId="{28ECACED-C95D-420C-95AE-4CA9131335C9}" dt="2020-11-12T04:23:43.367" v="89" actId="47"/>
        <pc:sldMkLst>
          <pc:docMk/>
          <pc:sldMk cId="4165411618" sldId="277"/>
        </pc:sldMkLst>
      </pc:sldChg>
      <pc:sldChg chg="del">
        <pc:chgData name="hanjae woong" userId="abfcd02f-7372-47cc-9066-2f2342f8545b" providerId="ADAL" clId="{28ECACED-C95D-420C-95AE-4CA9131335C9}" dt="2020-11-12T04:23:45.211" v="91" actId="47"/>
        <pc:sldMkLst>
          <pc:docMk/>
          <pc:sldMk cId="2127221284" sldId="278"/>
        </pc:sldMkLst>
      </pc:sldChg>
      <pc:sldChg chg="delSp modSp del mod">
        <pc:chgData name="hanjae woong" userId="abfcd02f-7372-47cc-9066-2f2342f8545b" providerId="ADAL" clId="{28ECACED-C95D-420C-95AE-4CA9131335C9}" dt="2020-11-16T03:41:52.387" v="346" actId="47"/>
        <pc:sldMkLst>
          <pc:docMk/>
          <pc:sldMk cId="4118624558" sldId="279"/>
        </pc:sldMkLst>
        <pc:spChg chg="mod">
          <ac:chgData name="hanjae woong" userId="abfcd02f-7372-47cc-9066-2f2342f8545b" providerId="ADAL" clId="{28ECACED-C95D-420C-95AE-4CA9131335C9}" dt="2020-11-16T00:08:06.051" v="241"/>
          <ac:spMkLst>
            <pc:docMk/>
            <pc:sldMk cId="4118624558" sldId="279"/>
            <ac:spMk id="19" creationId="{00000000-0000-0000-0000-000000000000}"/>
          </ac:spMkLst>
        </pc:spChg>
        <pc:picChg chg="del">
          <ac:chgData name="hanjae woong" userId="abfcd02f-7372-47cc-9066-2f2342f8545b" providerId="ADAL" clId="{28ECACED-C95D-420C-95AE-4CA9131335C9}" dt="2020-11-12T04:25:50.879" v="186" actId="478"/>
          <ac:picMkLst>
            <pc:docMk/>
            <pc:sldMk cId="4118624558" sldId="279"/>
            <ac:picMk id="4" creationId="{02C8FCFF-53D4-4D9D-8B9A-6E654776988E}"/>
          </ac:picMkLst>
        </pc:picChg>
        <pc:cxnChg chg="mod">
          <ac:chgData name="hanjae woong" userId="abfcd02f-7372-47cc-9066-2f2342f8545b" providerId="ADAL" clId="{28ECACED-C95D-420C-95AE-4CA9131335C9}" dt="2020-11-12T04:24:55.696" v="131" actId="14100"/>
          <ac:cxnSpMkLst>
            <pc:docMk/>
            <pc:sldMk cId="4118624558" sldId="279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5:10.509" v="136" actId="47"/>
        <pc:sldMkLst>
          <pc:docMk/>
          <pc:sldMk cId="144106415" sldId="280"/>
        </pc:sldMkLst>
      </pc:sldChg>
      <pc:sldChg chg="modSp add mod">
        <pc:chgData name="hanjae woong" userId="abfcd02f-7372-47cc-9066-2f2342f8545b" providerId="ADAL" clId="{28ECACED-C95D-420C-95AE-4CA9131335C9}" dt="2020-11-16T04:41:38.036" v="1409" actId="6549"/>
        <pc:sldMkLst>
          <pc:docMk/>
          <pc:sldMk cId="1608352514" sldId="280"/>
        </pc:sldMkLst>
        <pc:spChg chg="mod">
          <ac:chgData name="hanjae woong" userId="abfcd02f-7372-47cc-9066-2f2342f8545b" providerId="ADAL" clId="{28ECACED-C95D-420C-95AE-4CA9131335C9}" dt="2020-11-16T04:41:38.036" v="1409" actId="6549"/>
          <ac:spMkLst>
            <pc:docMk/>
            <pc:sldMk cId="1608352514" sldId="280"/>
            <ac:spMk id="2" creationId="{A0983C53-E07D-4252-B11E-7933222CC429}"/>
          </ac:spMkLst>
        </pc:spChg>
      </pc:sldChg>
      <pc:sldChg chg="add del">
        <pc:chgData name="hanjae woong" userId="abfcd02f-7372-47cc-9066-2f2342f8545b" providerId="ADAL" clId="{28ECACED-C95D-420C-95AE-4CA9131335C9}" dt="2020-11-16T01:06:57.947" v="243" actId="47"/>
        <pc:sldMkLst>
          <pc:docMk/>
          <pc:sldMk cId="4162525734" sldId="280"/>
        </pc:sldMkLst>
      </pc:sldChg>
      <pc:sldChg chg="modSp add mod">
        <pc:chgData name="hanjae woong" userId="abfcd02f-7372-47cc-9066-2f2342f8545b" providerId="ADAL" clId="{28ECACED-C95D-420C-95AE-4CA9131335C9}" dt="2020-11-16T04:53:24.125" v="2133"/>
        <pc:sldMkLst>
          <pc:docMk/>
          <pc:sldMk cId="86180852" sldId="281"/>
        </pc:sldMkLst>
        <pc:spChg chg="mod">
          <ac:chgData name="hanjae woong" userId="abfcd02f-7372-47cc-9066-2f2342f8545b" providerId="ADAL" clId="{28ECACED-C95D-420C-95AE-4CA9131335C9}" dt="2020-11-16T04:53:24.125" v="2133"/>
          <ac:spMkLst>
            <pc:docMk/>
            <pc:sldMk cId="86180852" sldId="281"/>
            <ac:spMk id="2" creationId="{A0983C53-E07D-4252-B11E-7933222CC429}"/>
          </ac:spMkLst>
        </pc:spChg>
      </pc:sldChg>
      <pc:sldChg chg="del">
        <pc:chgData name="hanjae woong" userId="abfcd02f-7372-47cc-9066-2f2342f8545b" providerId="ADAL" clId="{28ECACED-C95D-420C-95AE-4CA9131335C9}" dt="2020-11-12T04:25:47.554" v="185" actId="47"/>
        <pc:sldMkLst>
          <pc:docMk/>
          <pc:sldMk cId="93739510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6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93313" y="4044950"/>
            <a:ext cx="2560161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 및 평가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108" y="407413"/>
            <a:ext cx="29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8E413C-2564-4B38-9A97-AFAE175C97B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23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2D545D7-BA0C-4173-AE6C-3500B90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3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788E0D-1273-43A6-81C2-9D799AE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58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6498F-5955-4012-A078-171B3CB68EC6}"/>
              </a:ext>
            </a:extLst>
          </p:cNvPr>
          <p:cNvSpPr txBox="1"/>
          <p:nvPr/>
        </p:nvSpPr>
        <p:spPr>
          <a:xfrm>
            <a:off x="1789526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D072C-6DE2-47C5-AEF1-974F11C9C9BF}"/>
              </a:ext>
            </a:extLst>
          </p:cNvPr>
          <p:cNvSpPr txBox="1"/>
          <p:nvPr/>
        </p:nvSpPr>
        <p:spPr>
          <a:xfrm>
            <a:off x="6563991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6BE2C-828D-4A3F-B64A-F7DF0D30483B}"/>
              </a:ext>
            </a:extLst>
          </p:cNvPr>
          <p:cNvSpPr txBox="1"/>
          <p:nvPr/>
        </p:nvSpPr>
        <p:spPr>
          <a:xfrm>
            <a:off x="311328" y="1335201"/>
            <a:ext cx="9830962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tt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34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우리가 알고있는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분류하기 위한 모델로 다수의 결정 트리들을 학습을 통해 분류함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표본에서 중복을 허용하여 표본을 추출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복원추출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 학습에 사용한 데이터는 다시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데이터에 놓고 랜덤으로 추출하여 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셋마다 일부는 겹칠 수 있지만 완벽히 겹치지 않는 모델을 구성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35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알고리즘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7" y="1335201"/>
            <a:ext cx="11064145" cy="273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추출했던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Bagging 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Incremental Tree Building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learning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될 수 있도록 적용시킴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중요하지 않다고 여겨졌던 변수도 포함 가능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Bootstrap Aggregation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무작위 표본을 추출하고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훈련시키고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 및 오류율을 추정함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정확도가 높게 나타나는 구간을 확인하는 앙상블 구조조정의 형태를 최종적으로 거치게 됨</a:t>
            </a:r>
          </a:p>
        </p:txBody>
      </p:sp>
    </p:spTree>
    <p:extLst>
      <p:ext uri="{BB962C8B-B14F-4D97-AF65-F5344CB8AC3E}">
        <p14:creationId xmlns:p14="http://schemas.microsoft.com/office/powerpoint/2010/main" val="861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76367"/>
            <a:ext cx="3612590" cy="12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2982" y="439927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 및 평가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7" y="1335201"/>
            <a:ext cx="11651373" cy="273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대하여 분류 모델이 잘 예측되었는지 실험할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Bagging, Online 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데이터 분류 셋을 잘 분류했는지 똑같은 조건 속에서 예측할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Accuracy, Precision, Recall, F1 score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통해 판단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222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나눔스퀘어 ExtraBold</vt:lpstr>
      <vt:lpstr>Wingdings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hanjae woong</cp:lastModifiedBy>
  <cp:revision>4</cp:revision>
  <dcterms:created xsi:type="dcterms:W3CDTF">2017-05-29T09:12:16Z</dcterms:created>
  <dcterms:modified xsi:type="dcterms:W3CDTF">2020-11-16T04:53:27Z</dcterms:modified>
</cp:coreProperties>
</file>