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50" d="100"/>
          <a:sy n="50" d="100"/>
        </p:scale>
        <p:origin x="12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F408-48CE-4229-86A6-836FB1597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148" y="1392936"/>
            <a:ext cx="7315200" cy="3255264"/>
          </a:xfrm>
          <a:noFill/>
        </p:spPr>
        <p:txBody>
          <a:bodyPr>
            <a:normAutofit/>
          </a:bodyPr>
          <a:lstStyle/>
          <a:p>
            <a:r>
              <a:rPr lang="en-CA" sz="7200" b="1" dirty="0"/>
              <a:t>What’s that Woof?</a:t>
            </a:r>
            <a:endParaRPr lang="fr-CA" sz="7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E32BC-419D-4607-BA75-770D52C58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332" y="4648200"/>
            <a:ext cx="7315200" cy="914400"/>
          </a:xfrm>
        </p:spPr>
        <p:txBody>
          <a:bodyPr>
            <a:normAutofit/>
          </a:bodyPr>
          <a:lstStyle/>
          <a:p>
            <a:r>
              <a:rPr lang="en-CA" sz="3200" dirty="0"/>
              <a:t>A Dog Breed Identification App</a:t>
            </a:r>
            <a:endParaRPr lang="fr-CA" sz="3200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610B885-FB12-4C0C-BFB4-215586D1D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715" y="2102699"/>
            <a:ext cx="1990419" cy="265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3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18273-8996-4970-AD98-682CEDE7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Relevance</a:t>
            </a:r>
            <a:endParaRPr lang="fr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46319-2863-4710-A79F-05A71F107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CA" dirty="0"/>
              <a:t>Over 340 breeds recognized by F</a:t>
            </a:r>
            <a:r>
              <a:rPr lang="fr-CA" dirty="0" err="1"/>
              <a:t>édération</a:t>
            </a:r>
            <a:r>
              <a:rPr lang="fr-CA" dirty="0"/>
              <a:t> </a:t>
            </a:r>
            <a:r>
              <a:rPr lang="fr-CA" dirty="0" err="1"/>
              <a:t>Cynologique</a:t>
            </a:r>
            <a:r>
              <a:rPr lang="fr-CA" dirty="0"/>
              <a:t> Internationale (FCI)</a:t>
            </a:r>
          </a:p>
          <a:p>
            <a:pPr>
              <a:lnSpc>
                <a:spcPct val="200000"/>
              </a:lnSpc>
            </a:pPr>
            <a:r>
              <a:rPr lang="fr-CA" dirty="0" err="1"/>
              <a:t>Many</a:t>
            </a:r>
            <a:r>
              <a:rPr lang="fr-CA" dirty="0"/>
              <a:t> </a:t>
            </a:r>
            <a:r>
              <a:rPr lang="fr-CA" dirty="0" err="1"/>
              <a:t>owners</a:t>
            </a:r>
            <a:r>
              <a:rPr lang="fr-CA" dirty="0"/>
              <a:t> </a:t>
            </a:r>
            <a:r>
              <a:rPr lang="fr-CA" dirty="0" err="1"/>
              <a:t>unaware</a:t>
            </a:r>
            <a:r>
              <a:rPr lang="fr-CA" dirty="0"/>
              <a:t> of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pet’s</a:t>
            </a:r>
            <a:r>
              <a:rPr lang="fr-CA" dirty="0"/>
              <a:t> </a:t>
            </a:r>
            <a:r>
              <a:rPr lang="fr-CA" dirty="0" err="1"/>
              <a:t>breed</a:t>
            </a:r>
            <a:endParaRPr lang="fr-CA" dirty="0"/>
          </a:p>
          <a:p>
            <a:pPr lvl="1">
              <a:lnSpc>
                <a:spcPct val="200000"/>
              </a:lnSpc>
            </a:pPr>
            <a:r>
              <a:rPr lang="en-CA" dirty="0"/>
              <a:t>Can lead to lack of awareness against certain issues</a:t>
            </a:r>
          </a:p>
          <a:p>
            <a:pPr>
              <a:lnSpc>
                <a:spcPct val="200000"/>
              </a:lnSpc>
            </a:pPr>
            <a:r>
              <a:rPr lang="en-CA" dirty="0"/>
              <a:t>Over 200 million stray dogs worldwide according to WHO</a:t>
            </a:r>
          </a:p>
          <a:p>
            <a:pPr>
              <a:lnSpc>
                <a:spcPct val="200000"/>
              </a:lnSpc>
            </a:pPr>
            <a:r>
              <a:rPr lang="en-CA" dirty="0"/>
              <a:t>More than 4 million dogs enter animal shelters nationwide every year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935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600A-FF67-46A8-859E-18F273DA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Challenges and Solutions</a:t>
            </a:r>
            <a:endParaRPr lang="fr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1D283-5A9B-4C5B-87E4-C558C38C9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Challenge: Lack of processing power/memory</a:t>
            </a:r>
          </a:p>
          <a:p>
            <a:pPr lvl="1"/>
            <a:r>
              <a:rPr lang="en-CA" dirty="0"/>
              <a:t>Solution: Google </a:t>
            </a:r>
            <a:r>
              <a:rPr lang="en-CA" dirty="0" err="1"/>
              <a:t>Colaboratory</a:t>
            </a:r>
            <a:endParaRPr lang="en-CA" dirty="0"/>
          </a:p>
          <a:p>
            <a:pPr lvl="1"/>
            <a:r>
              <a:rPr lang="en-CA" dirty="0"/>
              <a:t>Solution: Using generators</a:t>
            </a:r>
          </a:p>
          <a:p>
            <a:pPr lvl="1"/>
            <a:endParaRPr lang="en-CA" dirty="0"/>
          </a:p>
          <a:p>
            <a:r>
              <a:rPr lang="en-CA" dirty="0"/>
              <a:t>Challenge: Android Development</a:t>
            </a:r>
          </a:p>
          <a:p>
            <a:pPr lvl="1"/>
            <a:r>
              <a:rPr lang="en-CA" dirty="0"/>
              <a:t>Solution: Use precedent knowledge to make educated guesses</a:t>
            </a:r>
          </a:p>
          <a:p>
            <a:pPr lvl="1"/>
            <a:r>
              <a:rPr lang="en-CA" dirty="0"/>
              <a:t>Solution: Online resources</a:t>
            </a:r>
          </a:p>
          <a:p>
            <a:pPr marL="502920" lvl="1" indent="0">
              <a:buNone/>
            </a:pPr>
            <a:endParaRPr lang="en-CA" dirty="0"/>
          </a:p>
          <a:p>
            <a:r>
              <a:rPr lang="en-CA" dirty="0"/>
              <a:t>Challenge: Time constraint</a:t>
            </a:r>
          </a:p>
          <a:p>
            <a:pPr lvl="1"/>
            <a:r>
              <a:rPr lang="en-CA" dirty="0"/>
              <a:t>Solution: Task distribution, use of GitHub for efficient collective work</a:t>
            </a:r>
          </a:p>
          <a:p>
            <a:pPr lvl="1"/>
            <a:endParaRPr lang="en-CA" dirty="0"/>
          </a:p>
          <a:p>
            <a:r>
              <a:rPr lang="en-CA" dirty="0"/>
              <a:t>Challenge: Working with new technology</a:t>
            </a:r>
          </a:p>
          <a:p>
            <a:pPr lvl="1"/>
            <a:r>
              <a:rPr lang="en-CA" dirty="0"/>
              <a:t>Solution: </a:t>
            </a:r>
          </a:p>
        </p:txBody>
      </p:sp>
    </p:spTree>
    <p:extLst>
      <p:ext uri="{BB962C8B-B14F-4D97-AF65-F5344CB8AC3E}">
        <p14:creationId xmlns:p14="http://schemas.microsoft.com/office/powerpoint/2010/main" val="88941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86D3-CEBA-4605-A34E-6C6E61C8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Practicality</a:t>
            </a:r>
            <a:endParaRPr lang="fr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48376-A57E-4702-85A8-1186C80C6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CA" dirty="0"/>
              <a:t>Current Uses</a:t>
            </a:r>
          </a:p>
          <a:p>
            <a:pPr lvl="1">
              <a:lnSpc>
                <a:spcPct val="200000"/>
              </a:lnSpc>
            </a:pPr>
            <a:r>
              <a:rPr lang="en-CA" dirty="0"/>
              <a:t>Animal shelter classification</a:t>
            </a:r>
          </a:p>
          <a:p>
            <a:pPr lvl="1">
              <a:lnSpc>
                <a:spcPct val="200000"/>
              </a:lnSpc>
            </a:pPr>
            <a:r>
              <a:rPr lang="en-CA" dirty="0"/>
              <a:t>Stray dog identification and care</a:t>
            </a:r>
          </a:p>
          <a:p>
            <a:pPr lvl="1">
              <a:lnSpc>
                <a:spcPct val="200000"/>
              </a:lnSpc>
            </a:pPr>
            <a:endParaRPr lang="en-CA" dirty="0"/>
          </a:p>
          <a:p>
            <a:pPr>
              <a:lnSpc>
                <a:spcPct val="200000"/>
              </a:lnSpc>
            </a:pPr>
            <a:r>
              <a:rPr lang="en-CA" dirty="0"/>
              <a:t>Potential uses:</a:t>
            </a:r>
          </a:p>
          <a:p>
            <a:pPr lvl="1">
              <a:lnSpc>
                <a:spcPct val="200000"/>
              </a:lnSpc>
            </a:pPr>
            <a:r>
              <a:rPr lang="en-CA" dirty="0"/>
              <a:t>Lost dogs rescue</a:t>
            </a:r>
          </a:p>
          <a:p>
            <a:pPr lvl="1">
              <a:lnSpc>
                <a:spcPct val="200000"/>
              </a:lnSpc>
            </a:pPr>
            <a:r>
              <a:rPr lang="en-CA" dirty="0"/>
              <a:t>Dog (eventually pet) inventory</a:t>
            </a:r>
          </a:p>
        </p:txBody>
      </p:sp>
    </p:spTree>
    <p:extLst>
      <p:ext uri="{BB962C8B-B14F-4D97-AF65-F5344CB8AC3E}">
        <p14:creationId xmlns:p14="http://schemas.microsoft.com/office/powerpoint/2010/main" val="228769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E2B7-B9E0-4B7F-BC07-00DD1710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What we </a:t>
            </a:r>
            <a:br>
              <a:rPr lang="en-CA" b="1" dirty="0"/>
            </a:br>
            <a:r>
              <a:rPr lang="en-CA" b="1" dirty="0"/>
              <a:t>are proud of </a:t>
            </a:r>
            <a:endParaRPr lang="fr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ACA35-15BA-41C0-B6C4-E357FD7F2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7368" y="1043432"/>
            <a:ext cx="7315200" cy="476199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CA" dirty="0"/>
              <a:t>Flexible, portable app design</a:t>
            </a:r>
          </a:p>
          <a:p>
            <a:pPr>
              <a:lnSpc>
                <a:spcPct val="200000"/>
              </a:lnSpc>
            </a:pPr>
            <a:r>
              <a:rPr lang="en-CA" dirty="0"/>
              <a:t>Fluid, user-centric interface</a:t>
            </a:r>
          </a:p>
          <a:p>
            <a:pPr>
              <a:lnSpc>
                <a:spcPct val="200000"/>
              </a:lnSpc>
            </a:pPr>
            <a:r>
              <a:rPr lang="en-CA" dirty="0"/>
              <a:t>Responsive UX</a:t>
            </a:r>
          </a:p>
          <a:p>
            <a:pPr>
              <a:lnSpc>
                <a:spcPct val="200000"/>
              </a:lnSpc>
            </a:pPr>
            <a:r>
              <a:rPr lang="en-CA" dirty="0"/>
              <a:t>Aesthetic consistence</a:t>
            </a:r>
          </a:p>
          <a:p>
            <a:pPr>
              <a:lnSpc>
                <a:spcPct val="200000"/>
              </a:lnSpc>
            </a:pPr>
            <a:r>
              <a:rPr lang="en-CA" dirty="0"/>
              <a:t>Achieved &gt; 115x E(x) on last epoch (given E(x) = 0.0083)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724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4D261B-9E3A-40F2-ABB9-F70A9AEEC18B}"/>
              </a:ext>
            </a:extLst>
          </p:cNvPr>
          <p:cNvSpPr/>
          <p:nvPr/>
        </p:nvSpPr>
        <p:spPr>
          <a:xfrm>
            <a:off x="0" y="0"/>
            <a:ext cx="12192000" cy="697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93E7A8-C722-4D18-8BB8-17A7ED5E3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1047750"/>
            <a:ext cx="71437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7992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2">
      <a:dk1>
        <a:srgbClr val="000000"/>
      </a:dk1>
      <a:lt1>
        <a:srgbClr val="FFFFFF"/>
      </a:lt1>
      <a:dk2>
        <a:srgbClr val="545454"/>
      </a:dk2>
      <a:lt2>
        <a:srgbClr val="FAB217"/>
      </a:lt2>
      <a:accent1>
        <a:srgbClr val="041E30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164</TotalTime>
  <Words>175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Frame</vt:lpstr>
      <vt:lpstr>What’s that Woof?</vt:lpstr>
      <vt:lpstr>Relevance</vt:lpstr>
      <vt:lpstr>Challenges and Solutions</vt:lpstr>
      <vt:lpstr>Practicality</vt:lpstr>
      <vt:lpstr>What we  are proud of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Yu Xie</dc:creator>
  <cp:lastModifiedBy>Zhou Yu Xie</cp:lastModifiedBy>
  <cp:revision>8</cp:revision>
  <dcterms:created xsi:type="dcterms:W3CDTF">2019-02-10T10:55:35Z</dcterms:created>
  <dcterms:modified xsi:type="dcterms:W3CDTF">2019-02-10T13:40:59Z</dcterms:modified>
</cp:coreProperties>
</file>