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6CFB-9024-6CB8-4FF1-427FC2EF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D99E7-EA91-1AB7-99B6-C69F6CDF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790D-006D-8F5D-9008-B75DA09F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B85F-717F-4A04-28E2-ACAB36F2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4929-213D-1ABE-3E1F-EEB7F0FC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3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92C-4529-AEAB-E275-01B46F41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80846-1A02-44C2-581D-7B9A7866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7417-8F28-8EAE-F622-91CCC59E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CBA1-E42C-5DA7-4C41-63F06624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06F7-91DB-032B-FCAF-D62C4958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67D24-DA72-21AC-0184-8172E71BC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B69F1-A6DE-AF25-E493-B314649D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79BF-0391-D52A-5840-E7B5CC5C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3D06-315C-D1BB-ECF6-BBEB4E57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9291-4B9C-974F-E180-7FF737DA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38ED-5927-AF3E-1A12-FC866877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AD50-A053-7059-4B47-7D2ACE7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0627-D617-6604-98DE-60B023EF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52E3-15EB-E30C-0E84-33757F13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F097-A9D7-91F1-8828-2A84E449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692D-799B-C91B-AB41-1388FCCE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3CB85-7FD5-DBDD-787C-93147000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911B-B8B6-1E4B-A78A-41BF7B1D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9A97-C891-A3CB-75F6-6CC30B9E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2BE9-792B-D428-139C-2EC3278B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C7BE-7512-ACA8-A3FE-85442EF4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DDD9-07AC-6300-7541-866A5C6F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193D8-86BF-0761-B008-C92B50E6A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C0BF-A0AB-9B2A-9208-BCD0AABE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1B98B-C2E8-C6EF-65DD-7AB9C1AF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EEDC-2961-9A5E-3DA8-53F6BE2C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0DC8-70DC-0463-92BF-DE868407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5F4E-6D20-8E21-963E-F08BE894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426F1-1491-AD26-B6B5-855E10222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060BA-3FBA-29D6-8C15-14EF221BF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AB7E-1488-8B0A-D3E7-BE0D3BC8D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B4A2-FFA3-5638-7C29-E89D905F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14BE1-31D0-A36D-21DC-CB9D1E93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3138C-D9EB-1652-F993-856D9369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25D-E6DF-94AC-24B3-08ED4BC9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17CFF-600A-AF48-E926-EC8A7653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138CD-F3D0-7EA5-202E-40D7283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E9F4-2107-F103-BAF3-1F5C6176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44179-0597-1F3C-0BF5-050D961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CE086-149A-33ED-88EF-F694195D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A29D-3058-E683-B531-3279051A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8BB1-F081-8E6D-7EA8-DCB16FB0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18BD-8770-A4E3-A1C1-50DAFA44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72CEB-EA06-750F-8DAB-4EC86AB8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59B6-EE40-99B6-C484-FA5AE10E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904F5-8ED6-4F42-3DD4-431E2FA6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169C-5AA6-C02E-5D13-A8099FDE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7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E79F-83A4-C31D-599A-E5316604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33346-263F-757E-68BC-41C9F6C2C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7A16-65CB-D7CA-5578-D6B6D798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53A0-6A4B-034E-4032-4D51733F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12E79-E1E5-814F-8ED6-4FB89F34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CF71-69DB-9D14-4B33-635A3EFC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8D8FC-A90A-1B38-23B1-448E67EF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1293-EBA2-A792-4192-18E60CF4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668E-613D-D523-6561-E5B7B30A5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226DD-954B-4858-A006-34FEC5088F3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AC22-6B45-42D4-D664-48EBC21D8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A2B01-DE4F-04BD-7540-B9FAF87FE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4C070-A4DD-44CA-9912-F90530E8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29E7895B-91F7-81A1-CABF-932CCBD4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8438" l="9896" r="89844">
                        <a14:foregroundMark x1="40104" y1="91602" x2="60417" y2="93555"/>
                        <a14:foregroundMark x1="60417" y1="93555" x2="71875" y2="88086"/>
                        <a14:foregroundMark x1="43490" y1="94336" x2="61458" y2="98438"/>
                        <a14:foregroundMark x1="61458" y1="98438" x2="67969" y2="94336"/>
                        <a14:backgroundMark x1="17188" y1="49805" x2="23698" y2="94922"/>
                        <a14:backgroundMark x1="20313" y1="94141" x2="23177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719047"/>
            <a:ext cx="2560320" cy="34137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0BE6E17A-7BA5-E2DA-45C7-6FAFF4F0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4531" l="9896" r="89844">
                        <a14:foregroundMark x1="45573" y1="84375" x2="49479" y2="94531"/>
                        <a14:backgroundMark x1="83073" y1="48047" x2="85938" y2="70313"/>
                        <a14:backgroundMark x1="85938" y1="70313" x2="85938" y2="70313"/>
                        <a14:backgroundMark x1="80990" y1="59570" x2="78646" y2="66797"/>
                        <a14:backgroundMark x1="74219" y1="25195" x2="80469" y2="44336"/>
                        <a14:backgroundMark x1="46615" y1="17773" x2="25781" y2="25781"/>
                        <a14:backgroundMark x1="25781" y1="25781" x2="19531" y2="4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1719047"/>
            <a:ext cx="2560320" cy="34137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1A374FB5-F117-5E6B-964C-0416520A91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99023" l="9896" r="89844">
                        <a14:foregroundMark x1="45313" y1="57813" x2="65365" y2="59570"/>
                        <a14:foregroundMark x1="65365" y1="59570" x2="66146" y2="60938"/>
                        <a14:foregroundMark x1="42969" y1="60547" x2="40104" y2="63867"/>
                        <a14:foregroundMark x1="47656" y1="80664" x2="50781" y2="99023"/>
                        <a14:backgroundMark x1="29427" y1="58984" x2="22135" y2="95898"/>
                        <a14:backgroundMark x1="72135" y1="32617" x2="89323" y2="73242"/>
                        <a14:backgroundMark x1="89323" y1="73242" x2="78125" y2="94922"/>
                        <a14:backgroundMark x1="32813" y1="91602" x2="35938" y2="96875"/>
                        <a14:backgroundMark x1="36719" y1="90820" x2="37240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1719047"/>
            <a:ext cx="2560320" cy="34137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D9F00BAF-4D0D-59B9-CF65-B5183D96E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61" b="99805" l="9896" r="89844">
                        <a14:foregroundMark x1="31771" y1="87500" x2="55729" y2="99805"/>
                        <a14:foregroundMark x1="31250" y1="50781" x2="28125" y2="58594"/>
                        <a14:foregroundMark x1="59896" y1="50977" x2="60938" y2="57227"/>
                        <a14:backgroundMark x1="52083" y1="27930" x2="82552" y2="54102"/>
                        <a14:backgroundMark x1="82552" y1="54102" x2="83854" y2="64844"/>
                        <a14:backgroundMark x1="84115" y1="81836" x2="78906" y2="98633"/>
                        <a14:backgroundMark x1="78906" y1="98633" x2="78906" y2="98633"/>
                        <a14:backgroundMark x1="76302" y1="78516" x2="75521" y2="96094"/>
                        <a14:backgroundMark x1="75521" y1="96094" x2="76563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1719047"/>
            <a:ext cx="256032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4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E4A80-2456-968C-04D0-5FB56E22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66" b="94101" l="9898" r="89420">
                        <a14:foregroundMark x1="52560" y1="10393" x2="41638" y2="2247"/>
                        <a14:foregroundMark x1="35154" y1="84551" x2="29693" y2="941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0392" y="1733313"/>
            <a:ext cx="279121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E07829-691C-314E-19B1-1FA69173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7622" y="980062"/>
            <a:ext cx="5172075" cy="34290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0" lon="19200000" rev="600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Cui, Lening N</dc:creator>
  <cp:lastModifiedBy>Cui, Lening N</cp:lastModifiedBy>
  <cp:revision>2</cp:revision>
  <dcterms:created xsi:type="dcterms:W3CDTF">2024-06-06T20:00:12Z</dcterms:created>
  <dcterms:modified xsi:type="dcterms:W3CDTF">2024-06-07T13:56:12Z</dcterms:modified>
</cp:coreProperties>
</file>