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314" r:id="rId2"/>
    <p:sldId id="256" r:id="rId3"/>
    <p:sldId id="312" r:id="rId4"/>
    <p:sldId id="309" r:id="rId5"/>
    <p:sldId id="310" r:id="rId6"/>
    <p:sldId id="300" r:id="rId7"/>
    <p:sldId id="302" r:id="rId8"/>
    <p:sldId id="305" r:id="rId9"/>
    <p:sldId id="304" r:id="rId10"/>
    <p:sldId id="306" r:id="rId11"/>
    <p:sldId id="307" r:id="rId12"/>
    <p:sldId id="308" r:id="rId13"/>
    <p:sldId id="311" r:id="rId14"/>
    <p:sldId id="313" r:id="rId15"/>
  </p:sldIdLst>
  <p:sldSz cx="9144000" cy="5143500" type="screen16x9"/>
  <p:notesSz cx="6858000" cy="9144000"/>
  <p:embeddedFontLst>
    <p:embeddedFont>
      <p:font typeface="Aldrich" panose="020B0604020202020204" charset="0"/>
      <p:regular r:id="rId17"/>
    </p:embeddedFont>
    <p:embeddedFont>
      <p:font typeface="Arial Black" panose="020B0A04020102020204" pitchFamily="34" charset="0"/>
      <p:bold r:id="rId18"/>
    </p:embeddedFont>
    <p:embeddedFont>
      <p:font typeface="Didact Gothic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3658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3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3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0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0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7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EF83F-641D-4DAE-9734-F55E91DF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343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72"/>
            <a:ext cx="2649600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Using brushes</a:t>
            </a:r>
          </a:p>
        </p:txBody>
      </p:sp>
      <p:pic>
        <p:nvPicPr>
          <p:cNvPr id="4098" name="Picture 2" descr="Decoration, draw, drawing, paint, paintbrush, painting brush, tool icon - 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4" y="10477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983" y="1363626"/>
            <a:ext cx="418217" cy="5223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963068"/>
            <a:ext cx="199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1.This tool paints the image with various kinds of brushes available in toolbox.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1766" y="2332732"/>
            <a:ext cx="1991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Click on the brushes tool and select type of brush you want.</a:t>
            </a:r>
          </a:p>
        </p:txBody>
      </p:sp>
      <p:pic>
        <p:nvPicPr>
          <p:cNvPr id="4099" name="Picture 3" descr="C:\Users\DNYANADA MAHAJAN\Desktop\Internship\paint\bru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83" y="1937415"/>
            <a:ext cx="1571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3458111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Select color from color panel and color the shape you want.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6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050"/>
            <a:ext cx="3198929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Adding text to paint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77168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27" y="663574"/>
            <a:ext cx="6764835" cy="9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123950"/>
            <a:ext cx="21105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2. Create a text frame by clicking and</a:t>
            </a:r>
          </a:p>
          <a:p>
            <a:r>
              <a:rPr lang="en-US" sz="1470" dirty="0"/>
              <a:t>dragging the mouse pointer across.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7" y="2086511"/>
            <a:ext cx="231010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3. Then Text tab will be appear on the</a:t>
            </a:r>
          </a:p>
          <a:p>
            <a:r>
              <a:rPr lang="en-US" sz="1470" dirty="0"/>
              <a:t>top as menu shown above.</a:t>
            </a:r>
          </a:p>
          <a:p>
            <a:endParaRPr lang="en-US" sz="1470" dirty="0"/>
          </a:p>
        </p:txBody>
      </p:sp>
      <p:sp>
        <p:nvSpPr>
          <p:cNvPr id="7" name="TextBox 6"/>
          <p:cNvSpPr txBox="1"/>
          <p:nvPr/>
        </p:nvSpPr>
        <p:spPr>
          <a:xfrm>
            <a:off x="24808" y="3028950"/>
            <a:ext cx="2184992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4. Choose the font style, size from the</a:t>
            </a:r>
          </a:p>
          <a:p>
            <a:r>
              <a:rPr lang="en-US" sz="1470" dirty="0"/>
              <a:t>font toolbar.</a:t>
            </a:r>
          </a:p>
          <a:p>
            <a:endParaRPr lang="en-US" sz="147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90550"/>
            <a:ext cx="1951075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1. Click the text tool in the tool box.</a:t>
            </a:r>
          </a:p>
          <a:p>
            <a:endParaRPr lang="en-US" sz="1470" dirty="0"/>
          </a:p>
        </p:txBody>
      </p:sp>
      <p:sp>
        <p:nvSpPr>
          <p:cNvPr id="9" name="TextBox 8"/>
          <p:cNvSpPr txBox="1"/>
          <p:nvPr/>
        </p:nvSpPr>
        <p:spPr>
          <a:xfrm>
            <a:off x="1" y="3781970"/>
            <a:ext cx="243839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5. Click in the text frame, and type your text.</a:t>
            </a:r>
          </a:p>
          <a:p>
            <a:endParaRPr lang="en-US" sz="147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25014"/>
            <a:ext cx="19907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08" y="1892459"/>
            <a:ext cx="2700337" cy="54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48000" y="971550"/>
            <a:ext cx="1295400" cy="68336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1200" y="895350"/>
            <a:ext cx="1905000" cy="68336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07" y="4317754"/>
            <a:ext cx="251460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6. To change the color of the text, click a color in the color box.</a:t>
            </a:r>
          </a:p>
          <a:p>
            <a:endParaRPr lang="en-US" sz="1470" dirty="0"/>
          </a:p>
        </p:txBody>
      </p:sp>
      <p:pic>
        <p:nvPicPr>
          <p:cNvPr id="3074" name="Picture 2" descr="Text format fre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360309" cy="36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4" grpId="0" animBg="1"/>
      <p:bldP spid="20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71" y="170250"/>
            <a:ext cx="4799129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Drawing using shapes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846839"/>
            <a:ext cx="2133600" cy="1191511"/>
          </a:xfrm>
        </p:spPr>
        <p:txBody>
          <a:bodyPr/>
          <a:lstStyle/>
          <a:p>
            <a:pPr marL="400050" indent="-28575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To draw different shapes click on the shape you want to draw</a:t>
            </a:r>
          </a:p>
        </p:txBody>
      </p:sp>
      <p:pic>
        <p:nvPicPr>
          <p:cNvPr id="1026" name="Picture 2" descr="Shapes premiu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67" y="8953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-106325" y="1962150"/>
            <a:ext cx="2163725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drag the pointer across the drawing area.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76200" y="2876550"/>
            <a:ext cx="21637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You can also color shape the by using color fill color or paint brushes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123950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84" y="2049008"/>
            <a:ext cx="2619375" cy="221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28" y="2036089"/>
            <a:ext cx="2519916" cy="219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5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71" y="133350"/>
            <a:ext cx="4799129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Save a drawing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46839"/>
            <a:ext cx="2133600" cy="1191511"/>
          </a:xfrm>
        </p:spPr>
        <p:txBody>
          <a:bodyPr/>
          <a:lstStyle/>
          <a:p>
            <a:pPr marL="400050" indent="-28575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Click on the file option in the left corner.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30125" y="1657350"/>
            <a:ext cx="2163725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Click on save and select the folder you want to save in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30125" y="2724150"/>
            <a:ext cx="21637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Give your drawing a name and click on the save button.</a:t>
            </a:r>
          </a:p>
        </p:txBody>
      </p:sp>
      <p:pic>
        <p:nvPicPr>
          <p:cNvPr id="1029" name="Picture 5" descr="C:\Users\DNYANADA MAHAJAN\Desktop\Internship\pain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79" y="742949"/>
            <a:ext cx="3987321" cy="426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66750"/>
            <a:ext cx="6096000" cy="432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Download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5" y="133350"/>
            <a:ext cx="391205" cy="39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048000" y="3943350"/>
            <a:ext cx="261572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93139" y="4552949"/>
            <a:ext cx="850661" cy="44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13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66750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1657350"/>
            <a:ext cx="5957700" cy="939800"/>
          </a:xfrm>
        </p:spPr>
        <p:txBody>
          <a:bodyPr/>
          <a:lstStyle/>
          <a:p>
            <a:r>
              <a:rPr lang="en-US" sz="4000" dirty="0">
                <a:latin typeface="Arial Black" pitchFamily="34" charset="0"/>
              </a:rPr>
              <a:t>FUN WITH PAINT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81711"/>
            <a:ext cx="8305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Paint is used for drawing, coloring and editing the pictures.</a:t>
            </a:r>
          </a:p>
          <a:p>
            <a:endParaRPr lang="en-US" sz="1700" dirty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solidFill>
                  <a:schemeClr val="accent5"/>
                </a:solidFill>
              </a:rPr>
              <a:t>It can save creations in standard formats such as .jpg or .</a:t>
            </a:r>
            <a:r>
              <a:rPr lang="en-US" sz="1700" dirty="0" err="1">
                <a:solidFill>
                  <a:schemeClr val="accent5"/>
                </a:solidFill>
              </a:rPr>
              <a:t>png</a:t>
            </a:r>
            <a:endParaRPr lang="en-US" sz="1700" dirty="0">
              <a:solidFill>
                <a:schemeClr val="accent5"/>
              </a:solidFill>
            </a:endParaRPr>
          </a:p>
          <a:p>
            <a:endParaRPr lang="en-US" sz="1700" dirty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solidFill>
                  <a:schemeClr val="accent5"/>
                </a:solidFill>
              </a:rPr>
              <a:t>There are 2 ways to open paint on a computer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7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3230" y="97155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Arial Black" pitchFamily="34" charset="0"/>
              </a:rPr>
              <a:t>Paint</a:t>
            </a:r>
          </a:p>
        </p:txBody>
      </p:sp>
      <p:pic>
        <p:nvPicPr>
          <p:cNvPr id="4" name="Picture 22" descr="Photo-Paint Corel Icons Paint Computer Microsoft | Computer icon, Painting  photos, Pain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77" y="81915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80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57150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4D"/>
                </a:solidFill>
                <a:latin typeface="Arial" pitchFamily="34" charset="0"/>
                <a:cs typeface="Arial" pitchFamily="34" charset="0"/>
              </a:rPr>
              <a:t>Click on start and scroll down to windows accessories </a:t>
            </a:r>
          </a:p>
        </p:txBody>
      </p:sp>
      <p:pic>
        <p:nvPicPr>
          <p:cNvPr id="2050" name="Picture 2" descr="C:\Users\DNYANADA MAHAJAN\Desktop\Internship\paint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0810"/>
            <a:ext cx="6248400" cy="431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6800" y="36195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4D"/>
                </a:solidFill>
                <a:latin typeface="Arial" pitchFamily="34" charset="0"/>
                <a:cs typeface="Arial" pitchFamily="34" charset="0"/>
              </a:rPr>
              <a:t>In it you will find paint, double click on it.</a:t>
            </a:r>
          </a:p>
          <a:p>
            <a:pPr lvl="0"/>
            <a:endParaRPr lang="en-US" sz="1600" dirty="0">
              <a:solidFill>
                <a:srgbClr val="00004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428750"/>
            <a:ext cx="18288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495549"/>
            <a:ext cx="1752600" cy="3739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3804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chemeClr val="accent5"/>
                </a:solidFill>
                <a:latin typeface="+mj-lt"/>
                <a:cs typeface="Arial" pitchFamily="34" charset="0"/>
              </a:rPr>
              <a:t>1</a:t>
            </a:r>
            <a:r>
              <a:rPr lang="en-US" sz="1800" u="sng" baseline="30000" dirty="0">
                <a:solidFill>
                  <a:schemeClr val="accent5"/>
                </a:solidFill>
                <a:latin typeface="+mj-lt"/>
                <a:cs typeface="Arial" pitchFamily="34" charset="0"/>
              </a:rPr>
              <a:t>st</a:t>
            </a:r>
            <a:r>
              <a:rPr lang="en-US" sz="1800" u="sng" dirty="0">
                <a:solidFill>
                  <a:schemeClr val="accent5"/>
                </a:solidFill>
                <a:latin typeface="+mj-lt"/>
                <a:cs typeface="Arial" pitchFamily="34" charset="0"/>
              </a:rPr>
              <a:t> way:-</a:t>
            </a:r>
            <a:endParaRPr lang="en-US" sz="1800" u="sng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34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9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878" y="677633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4D"/>
                </a:solidFill>
                <a:latin typeface="Arial" pitchFamily="34" charset="0"/>
                <a:cs typeface="Arial" pitchFamily="34" charset="0"/>
              </a:rPr>
              <a:t>Type the name “paint” in the search box next to start button.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352550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4D"/>
                </a:solidFill>
                <a:latin typeface="Arial" pitchFamily="34" charset="0"/>
                <a:cs typeface="Arial" pitchFamily="34" charset="0"/>
              </a:rPr>
              <a:t>You will see paint as the best match in search result, double click on it.</a:t>
            </a:r>
          </a:p>
          <a:p>
            <a:pPr lvl="0"/>
            <a:endParaRPr lang="en-US" sz="1600" dirty="0">
              <a:solidFill>
                <a:srgbClr val="00004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878" y="227462"/>
            <a:ext cx="21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chemeClr val="accent5"/>
                </a:solidFill>
                <a:latin typeface="+mj-lt"/>
                <a:cs typeface="Arial" pitchFamily="34" charset="0"/>
              </a:rPr>
              <a:t>2</a:t>
            </a:r>
            <a:r>
              <a:rPr lang="en-US" sz="1800" u="sng" baseline="30000" dirty="0">
                <a:solidFill>
                  <a:schemeClr val="accent5"/>
                </a:solidFill>
                <a:latin typeface="+mj-lt"/>
                <a:cs typeface="Arial" pitchFamily="34" charset="0"/>
              </a:rPr>
              <a:t>nd</a:t>
            </a:r>
            <a:r>
              <a:rPr lang="en-US" sz="1800" u="sng" dirty="0">
                <a:solidFill>
                  <a:schemeClr val="accent5"/>
                </a:solidFill>
                <a:latin typeface="+mj-lt"/>
                <a:cs typeface="Arial" pitchFamily="34" charset="0"/>
              </a:rPr>
              <a:t> way:-</a:t>
            </a:r>
            <a:endParaRPr lang="en-US" sz="1800" u="sng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3074" name="Picture 2" descr="C:\Users\DNYANADA MAHAJAN\Desktop\Internship\paint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7150"/>
            <a:ext cx="2939902" cy="49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0" y="4572000"/>
            <a:ext cx="255890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98805" y="677633"/>
            <a:ext cx="266700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NYANADA MAHAJAN\Desktop\Internship\pain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5" y="209549"/>
            <a:ext cx="8839200" cy="47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19600" y="528084"/>
            <a:ext cx="2400300" cy="5178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5410200" y="2380914"/>
            <a:ext cx="1066800" cy="267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8660"/>
              <a:gd name="adj5" fmla="val -514052"/>
              <a:gd name="adj6" fmla="val -197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 plate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39852" y="544034"/>
            <a:ext cx="1030915" cy="449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3055309" y="1352550"/>
            <a:ext cx="1066800" cy="267036"/>
          </a:xfrm>
          <a:prstGeom prst="borderCallout2">
            <a:avLst>
              <a:gd name="adj1" fmla="val 22732"/>
              <a:gd name="adj2" fmla="val -8333"/>
              <a:gd name="adj3" fmla="val 22732"/>
              <a:gd name="adj4" fmla="val -17664"/>
              <a:gd name="adj5" fmla="val -139773"/>
              <a:gd name="adj6" fmla="val -187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Shapes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58413" y="532071"/>
            <a:ext cx="322520" cy="449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2539852" y="1809750"/>
            <a:ext cx="1405270" cy="2899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8937"/>
              <a:gd name="adj5" fmla="val -279375"/>
              <a:gd name="adj6" fmla="val -1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Paint brushes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46274" y="556880"/>
            <a:ext cx="482013" cy="449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2 14"/>
          <p:cNvSpPr/>
          <p:nvPr/>
        </p:nvSpPr>
        <p:spPr>
          <a:xfrm>
            <a:off x="2085760" y="2512767"/>
            <a:ext cx="1405270" cy="2899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8937"/>
              <a:gd name="adj5" fmla="val -514052"/>
              <a:gd name="adj6" fmla="val -197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Tool panel </a:t>
            </a:r>
          </a:p>
        </p:txBody>
      </p:sp>
    </p:spTree>
    <p:extLst>
      <p:ext uri="{BB962C8B-B14F-4D97-AF65-F5344CB8AC3E}">
        <p14:creationId xmlns:p14="http://schemas.microsoft.com/office/powerpoint/2010/main" val="34217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0" y="133350"/>
            <a:ext cx="5942130" cy="8218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Drawing using pencil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32" y="1200150"/>
            <a:ext cx="198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2. Select a color from the color box.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4" y="10477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5132" y="880572"/>
            <a:ext cx="190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1.Click the pencil tool in the tool box.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1269" y="1363626"/>
            <a:ext cx="301256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1352550"/>
            <a:ext cx="1447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0551" y="1352550"/>
            <a:ext cx="394291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95550"/>
            <a:ext cx="1747837" cy="17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234" y="2038350"/>
            <a:ext cx="209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You can change the thickness of the line by selecting the lines given in the line patterns.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3233" y="3333750"/>
            <a:ext cx="2162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Now click at any point on the white sheet and drag the mouse to draw shape you want.</a:t>
            </a:r>
          </a:p>
          <a:p>
            <a:endParaRPr lang="en-US" sz="1600" dirty="0"/>
          </a:p>
        </p:txBody>
      </p:sp>
      <p:pic>
        <p:nvPicPr>
          <p:cNvPr id="2050" name="Picture 2" descr="Pencil fre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33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5" grpId="0" animBg="1"/>
      <p:bldP spid="8" grpId="0" animBg="1"/>
      <p:bldP spid="9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2649600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Using eraser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4" y="10477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30226"/>
            <a:ext cx="2068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2. Increase the size of the eraser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from size line given in the tool box (if you want more larger size that you can use ctrl and + key to increase size).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409950"/>
            <a:ext cx="192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3. Hold the eraser where you want to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erase a part of the image or whole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image.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9108" y="742950"/>
            <a:ext cx="201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1. Select the eraser tool from toolbox.</a:t>
            </a:r>
          </a:p>
          <a:p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33800" y="1583754"/>
            <a:ext cx="228600" cy="29959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1360363"/>
            <a:ext cx="381000" cy="5229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Eraser, photoshop eraser tool, photoshop tool, erase icon - Download on 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5" y="12848"/>
            <a:ext cx="752254" cy="7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NYANADA MAHAJAN\Desktop\Internship\paint\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66950"/>
            <a:ext cx="2057400" cy="18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2362200" cy="5334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Fill with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850" y="895350"/>
            <a:ext cx="153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Select a fill with color tool from toolbox.</a:t>
            </a:r>
          </a:p>
        </p:txBody>
      </p:sp>
      <p:pic>
        <p:nvPicPr>
          <p:cNvPr id="1026" name="Picture 2" descr="Bucket, color filling, colorize, flood fill, floodfill, paint tools, painting  icon -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6" y="13335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9483" y="1726347"/>
            <a:ext cx="1681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Choose a color you want to fill in a picture from color platelets.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9482" y="3028950"/>
            <a:ext cx="152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Click fill with color tool in the image.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4" y="10477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48983" y="1363626"/>
            <a:ext cx="301256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352550"/>
            <a:ext cx="1447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91132"/>
            <a:ext cx="19907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488</Words>
  <Application>Microsoft Office PowerPoint</Application>
  <PresentationFormat>On-screen Show (16:9)</PresentationFormat>
  <Paragraphs>56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Aldrich</vt:lpstr>
      <vt:lpstr>Didact Gothic</vt:lpstr>
      <vt:lpstr>Arial Black</vt:lpstr>
      <vt:lpstr>Virtual Slides for Education Day by Slidesgo</vt:lpstr>
      <vt:lpstr>PowerPoint Presentation</vt:lpstr>
      <vt:lpstr>FUN WITH PAINT</vt:lpstr>
      <vt:lpstr>PowerPoint Presentation</vt:lpstr>
      <vt:lpstr>PowerPoint Presentation</vt:lpstr>
      <vt:lpstr>PowerPoint Presentation</vt:lpstr>
      <vt:lpstr>PowerPoint Presentation</vt:lpstr>
      <vt:lpstr>Drawing using pencil</vt:lpstr>
      <vt:lpstr>Using eraser </vt:lpstr>
      <vt:lpstr>Fill with color</vt:lpstr>
      <vt:lpstr>Using brushes</vt:lpstr>
      <vt:lpstr>Adding text to paint</vt:lpstr>
      <vt:lpstr>Drawing using shapes</vt:lpstr>
      <vt:lpstr>Save a drawing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PAINT</dc:title>
  <cp:lastModifiedBy>dnyanada02@gmail.com</cp:lastModifiedBy>
  <cp:revision>40</cp:revision>
  <dcterms:modified xsi:type="dcterms:W3CDTF">2021-07-21T07:46:52Z</dcterms:modified>
</cp:coreProperties>
</file>