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14"/>
  </p:notesMasterIdLst>
  <p:sldIdLst>
    <p:sldId id="358" r:id="rId2"/>
    <p:sldId id="256" r:id="rId3"/>
    <p:sldId id="257" r:id="rId4"/>
    <p:sldId id="272" r:id="rId5"/>
    <p:sldId id="349" r:id="rId6"/>
    <p:sldId id="352" r:id="rId7"/>
    <p:sldId id="355" r:id="rId8"/>
    <p:sldId id="353" r:id="rId9"/>
    <p:sldId id="350" r:id="rId10"/>
    <p:sldId id="274" r:id="rId11"/>
    <p:sldId id="356" r:id="rId12"/>
    <p:sldId id="3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56FE0E-7914-4810-BEFD-7681A2A31AFD}">
  <a:tblStyle styleId="{BA56FE0E-7914-4810-BEFD-7681A2A31A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15C994-3D49-4F50-A1DD-73C7DE1EE10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58D620-EC4D-4616-AD62-13E8B96345E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7B7070-D0D3-45DB-84F7-67E48704ADF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94E4BE-95AE-4FE1-A8C6-06EBF9701D79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5EC1A1-225D-458F-AE65-C9D8B904804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7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226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c6a01074ef_0_18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c6a01074ef_0_18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2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c6a01074ef_0_18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c6a01074ef_0_18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yjus.com/govt-exams/microsoft-window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2DD30-FA62-423B-A7CA-4B3DB184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14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72"/>
          <p:cNvSpPr/>
          <p:nvPr/>
        </p:nvSpPr>
        <p:spPr>
          <a:xfrm rot="5400000">
            <a:off x="-2348450" y="69764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1550"/>
            <a:ext cx="7717500" cy="541500"/>
          </a:xfrm>
        </p:spPr>
        <p:txBody>
          <a:bodyPr/>
          <a:lstStyle/>
          <a:p>
            <a:r>
              <a:rPr lang="en-US" dirty="0"/>
              <a:t>What is Linux?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80975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/>
                </a:solidFill>
                <a:latin typeface="Manjari"/>
              </a:rPr>
              <a:t>The LINUX Operating System is one of the popular versions of Unix OS.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chemeClr val="accent2"/>
              </a:solidFill>
              <a:latin typeface="Manjari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/>
                </a:solidFill>
                <a:latin typeface="Manjari"/>
              </a:rPr>
              <a:t>It is freely distributed open source Operating System whose source code is freely available on the internet and can be modified by anyone who uses it. </a:t>
            </a:r>
          </a:p>
        </p:txBody>
      </p:sp>
      <p:pic>
        <p:nvPicPr>
          <p:cNvPr id="1028" name="Picture 4" descr="Linux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191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5556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51"/>
            <a:ext cx="7717500" cy="990599"/>
          </a:xfrm>
        </p:spPr>
        <p:txBody>
          <a:bodyPr/>
          <a:lstStyle/>
          <a:p>
            <a:r>
              <a:rPr lang="en-US" sz="2000" dirty="0"/>
              <a:t>The features of LINUX Operating System are as follows: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300" y="743850"/>
            <a:ext cx="7717500" cy="3580500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Anyone can modify the source code of LINUX and redistribute it. Hence, it is an open source Operating System.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LINUX Operating System provides better security and hardly gets affected by computer viruses.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LINUX operated computer does not hang, therefore, anyone can run LINUX for days and months without the need to restart the computer.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The LINUX operated computer allows the user to use four desktop screen simultaneously. A user can switch anytime from one desktop screen to another.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nk you free icon">
            <a:extLst>
              <a:ext uri="{FF2B5EF4-FFF2-40B4-BE49-F238E27FC236}">
                <a16:creationId xmlns:a16="http://schemas.microsoft.com/office/drawing/2014/main" id="{8F2D78A0-46AD-4833-BBFF-D6CA89C7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2395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657350"/>
            <a:ext cx="65778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2"/>
                </a:solidFill>
              </a:rPr>
              <a:t>FUNDAMENTALS OF CPMPUTER 3 </a:t>
            </a:r>
            <a:endParaRPr sz="4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895350"/>
            <a:ext cx="77175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1600" dirty="0"/>
              <a:t>An Operating System (OS) is a software that acts as an interface between computer hardware components and the user. </a:t>
            </a:r>
          </a:p>
          <a:p>
            <a:pPr marL="285750" lvl="0" indent="-285750">
              <a:buFont typeface="Wingdings" pitchFamily="2" charset="2"/>
              <a:buChar char="v"/>
            </a:pPr>
            <a:endParaRPr lang="en-US" sz="1600" dirty="0"/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1600" dirty="0"/>
              <a:t>Every computer system must have at least one operating system to run other programs. </a:t>
            </a:r>
          </a:p>
          <a:p>
            <a:pPr marL="285750" lvl="0" indent="-285750">
              <a:buFont typeface="Wingdings" pitchFamily="2" charset="2"/>
              <a:buChar char="v"/>
            </a:pPr>
            <a:endParaRPr lang="en-US" sz="1600" dirty="0"/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1600" dirty="0"/>
              <a:t>Applications like Browsers, MS Office, Notepad Games, etc., need some environment to run and perform its tasks. </a:t>
            </a:r>
          </a:p>
          <a:p>
            <a:pPr marL="285750" lvl="0" indent="-285750">
              <a:buFont typeface="Wingdings" pitchFamily="2" charset="2"/>
              <a:buChar char="v"/>
            </a:pPr>
            <a:endParaRPr lang="en-US" sz="1600" dirty="0"/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1600" dirty="0"/>
              <a:t>The OS helps you to communicate with the computer without knowing how to speak the computer's language. </a:t>
            </a:r>
          </a:p>
          <a:p>
            <a:pPr marL="285750" lvl="0" indent="-285750">
              <a:buFont typeface="Wingdings" pitchFamily="2" charset="2"/>
              <a:buChar char="v"/>
            </a:pPr>
            <a:endParaRPr lang="en-US" sz="1600" dirty="0"/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1600" dirty="0"/>
              <a:t>It is not possible for the user to use any computer or mobile device without having an operating system.</a:t>
            </a:r>
            <a:endParaRPr sz="16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2857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perating System 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" grpId="0" build="p"/>
      <p:bldP spid="13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0"/>
          <p:cNvSpPr/>
          <p:nvPr/>
        </p:nvSpPr>
        <p:spPr>
          <a:xfrm>
            <a:off x="-1524000" y="354705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70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18382"/>
              </p:ext>
            </p:extLst>
          </p:nvPr>
        </p:nvGraphicFramePr>
        <p:xfrm>
          <a:off x="1676400" y="971550"/>
          <a:ext cx="5634316" cy="3770426"/>
        </p:xfrm>
        <a:graphic>
          <a:graphicData uri="http://schemas.openxmlformats.org/drawingml/2006/table">
            <a:tbl>
              <a:tblPr>
                <a:tableStyleId>{B07B7070-D0D3-45DB-84F7-67E48704ADF8}</a:tableStyleId>
              </a:tblPr>
              <a:tblGrid>
                <a:gridCol w="281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Name of the OS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Release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Android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2008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iOS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2007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Windows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1985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Mac OS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2001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MS-DOS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1981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Chrome OS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2011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Windows Phone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2010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Blackberry OS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1999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Firefox OS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2013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UNIX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1969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703" marR="64703" marT="64703" marB="647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85750"/>
            <a:ext cx="502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Hammersmith One"/>
              </a:rPr>
              <a:t>List of common operating systems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3550"/>
            <a:ext cx="7603500" cy="1319100"/>
          </a:xfrm>
        </p:spPr>
        <p:txBody>
          <a:bodyPr/>
          <a:lstStyle/>
          <a:p>
            <a:r>
              <a:rPr lang="en-US" sz="5000" dirty="0"/>
              <a:t>MICROSOFT WINDOWS </a:t>
            </a:r>
          </a:p>
        </p:txBody>
      </p:sp>
    </p:spTree>
    <p:extLst>
      <p:ext uri="{BB962C8B-B14F-4D97-AF65-F5344CB8AC3E}">
        <p14:creationId xmlns:p14="http://schemas.microsoft.com/office/powerpoint/2010/main" val="397119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 windows?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7250"/>
            <a:ext cx="7717500" cy="35805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Microsoft windows is a type of Operating System available in 32 and 64 bit versions.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It was developed by Microsoft.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It provides a Graphical User Interface (GUI), virtual memory management capabilities, multitasking functionalities and support for many peripheral devices.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The latest version of Microsoft Operating System which is being widely used across the world is Windows 10. </a:t>
            </a:r>
          </a:p>
        </p:txBody>
      </p:sp>
      <p:pic>
        <p:nvPicPr>
          <p:cNvPr id="4098" name="Picture 2" descr="Windows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815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4781550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Manjari"/>
              </a:rPr>
              <a:t>For more information visit: </a:t>
            </a:r>
            <a:r>
              <a:rPr lang="en-US" sz="1200" dirty="0">
                <a:solidFill>
                  <a:schemeClr val="accent2"/>
                </a:solidFill>
                <a:latin typeface="Manjari"/>
                <a:hlinkClick r:id="rId4"/>
              </a:rPr>
              <a:t>https://byjus.com/govt-exams/microsoft-windows/</a:t>
            </a:r>
            <a:endParaRPr lang="en-US" sz="1200" dirty="0">
              <a:solidFill>
                <a:schemeClr val="accent2"/>
              </a:solidFill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7459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717500" cy="541500"/>
          </a:xfrm>
        </p:spPr>
        <p:txBody>
          <a:bodyPr/>
          <a:lstStyle/>
          <a:p>
            <a:r>
              <a:rPr lang="en-US" dirty="0"/>
              <a:t>Different versions of Microsoft window: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09764"/>
              </p:ext>
            </p:extLst>
          </p:nvPr>
        </p:nvGraphicFramePr>
        <p:xfrm>
          <a:off x="2209800" y="1200150"/>
          <a:ext cx="4343400" cy="3505197"/>
        </p:xfrm>
        <a:graphic>
          <a:graphicData uri="http://schemas.openxmlformats.org/drawingml/2006/table">
            <a:tbl>
              <a:tblPr>
                <a:tableStyleId>{B07B7070-D0D3-45DB-84F7-67E48704ADF8}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117"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          Windows 1.0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 Windows 2.0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17"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 Windows 3.0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 Windows 3.1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117"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  Windows 95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Windows 98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 Windows ME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Windows 2000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  Windows XP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Windows Vista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117"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 Windows 7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Windows 8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117"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Windows 8.1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tc>
                  <a:txBody>
                    <a:bodyPr/>
                    <a:lstStyle/>
                    <a:p>
                      <a:pPr marL="99695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anjari"/>
                        </a:rPr>
                        <a:t>          Windows 10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</a:endParaRPr>
                    </a:p>
                  </a:txBody>
                  <a:tcPr marL="64594" marR="64594" marT="43063" marB="4306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4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76600" y="514350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ammersmith One"/>
              </a:rPr>
              <a:t>Windows 10</a:t>
            </a:r>
          </a:p>
        </p:txBody>
      </p:sp>
      <p:pic>
        <p:nvPicPr>
          <p:cNvPr id="6146" name="Picture 2" descr="Windows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4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90600" y="1428750"/>
            <a:ext cx="7086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/>
                </a:solidFill>
                <a:latin typeface="Manjari"/>
              </a:rPr>
              <a:t>Windows 10 is the latest version from Microsoft.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chemeClr val="accent2"/>
              </a:solidFill>
              <a:latin typeface="Manjari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/>
                </a:solidFill>
                <a:latin typeface="Manjari"/>
              </a:rPr>
              <a:t>Windows 10 is a personal computer Operating System developed and released by Microsoft in July 2015.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chemeClr val="accent2"/>
              </a:solidFill>
              <a:latin typeface="Manjari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accent2"/>
                </a:solidFill>
                <a:latin typeface="Manjari"/>
              </a:rPr>
              <a:t>The major change in windows 10 is the introduction or new default web browser, 'Microsoft Edge', which is designed to replace Internet Explorer (IE) and </a:t>
            </a:r>
            <a:r>
              <a:rPr lang="en-US" sz="1600" dirty="0" err="1">
                <a:solidFill>
                  <a:schemeClr val="accent2"/>
                </a:solidFill>
                <a:latin typeface="Manjari"/>
              </a:rPr>
              <a:t>Cortana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- the personal assistant.</a:t>
            </a:r>
          </a:p>
        </p:txBody>
      </p:sp>
    </p:spTree>
    <p:extLst>
      <p:ext uri="{BB962C8B-B14F-4D97-AF65-F5344CB8AC3E}">
        <p14:creationId xmlns:p14="http://schemas.microsoft.com/office/powerpoint/2010/main" val="24282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1809750"/>
            <a:ext cx="5105400" cy="1213800"/>
          </a:xfrm>
        </p:spPr>
        <p:txBody>
          <a:bodyPr/>
          <a:lstStyle/>
          <a:p>
            <a:r>
              <a:rPr lang="en-US" sz="55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70139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608</Words>
  <Application>Microsoft Office PowerPoint</Application>
  <PresentationFormat>On-screen Show (16:9)</PresentationFormat>
  <Paragraphs>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Hammersmith One</vt:lpstr>
      <vt:lpstr>Manjari</vt:lpstr>
      <vt:lpstr>Roboto Condensed Light</vt:lpstr>
      <vt:lpstr>Ubuntu</vt:lpstr>
      <vt:lpstr>Wingdings</vt:lpstr>
      <vt:lpstr>Elegant Education Pack for Students by Slidesgo</vt:lpstr>
      <vt:lpstr>PowerPoint Presentation</vt:lpstr>
      <vt:lpstr>FUNDAMENTALS OF CPMPUTER 3 </vt:lpstr>
      <vt:lpstr>Operating System </vt:lpstr>
      <vt:lpstr>PowerPoint Presentation</vt:lpstr>
      <vt:lpstr>MICROSOFT WINDOWS </vt:lpstr>
      <vt:lpstr>What is MS windows? </vt:lpstr>
      <vt:lpstr>Different versions of Microsoft window:</vt:lpstr>
      <vt:lpstr>PowerPoint Presentation</vt:lpstr>
      <vt:lpstr>LINUX</vt:lpstr>
      <vt:lpstr>What is Linux? </vt:lpstr>
      <vt:lpstr>The features of LINUX Operating System are as follows: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CPMPUTER 3 </dc:title>
  <cp:lastModifiedBy>dnyanada02@gmail.com</cp:lastModifiedBy>
  <cp:revision>19</cp:revision>
  <dcterms:modified xsi:type="dcterms:W3CDTF">2021-07-21T07:47:58Z</dcterms:modified>
</cp:coreProperties>
</file>