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21" r:id="rId2"/>
    <p:sldId id="256" r:id="rId3"/>
    <p:sldId id="300" r:id="rId4"/>
    <p:sldId id="316" r:id="rId5"/>
    <p:sldId id="317" r:id="rId6"/>
    <p:sldId id="318" r:id="rId7"/>
    <p:sldId id="301" r:id="rId8"/>
    <p:sldId id="302" r:id="rId9"/>
    <p:sldId id="304" r:id="rId10"/>
    <p:sldId id="305" r:id="rId11"/>
    <p:sldId id="307" r:id="rId12"/>
    <p:sldId id="309" r:id="rId13"/>
    <p:sldId id="310" r:id="rId14"/>
    <p:sldId id="319" r:id="rId15"/>
    <p:sldId id="315" r:id="rId16"/>
    <p:sldId id="320" r:id="rId17"/>
    <p:sldId id="311" r:id="rId18"/>
  </p:sldIdLst>
  <p:sldSz cx="9144000" cy="5143500" type="screen16x9"/>
  <p:notesSz cx="6858000" cy="9144000"/>
  <p:embeddedFontLst>
    <p:embeddedFont>
      <p:font typeface="Aldrich" panose="020B0604020202020204" charset="0"/>
      <p:regular r:id="rId20"/>
    </p:embeddedFont>
    <p:embeddedFont>
      <p:font typeface="Arial Black" panose="020B0A04020102020204" pitchFamily="34" charset="0"/>
      <p:bold r:id="rId21"/>
    </p:embeddedFont>
    <p:embeddedFont>
      <p:font typeface="Didact Gothic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557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1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AA980-4502-4047-8BD2-27497657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9600" y="133350"/>
            <a:ext cx="3886200" cy="457200"/>
          </a:xfrm>
        </p:spPr>
        <p:txBody>
          <a:bodyPr/>
          <a:lstStyle/>
          <a:p>
            <a:pPr algn="l"/>
            <a:r>
              <a:rPr lang="en-US" sz="1800" dirty="0">
                <a:latin typeface="Arial Black" pitchFamily="34" charset="0"/>
                <a:cs typeface="Arial" pitchFamily="34" charset="0"/>
              </a:rPr>
              <a:t>How to use text document?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10" y="590550"/>
            <a:ext cx="1961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Double click on the text document you have created.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165735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Type whatever you want by using keyboard.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49555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After you finish typing save the document by going to  file -&gt; save 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2950"/>
            <a:ext cx="7045812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3739575"/>
            <a:ext cx="182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Or else press Ctrl + S key.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/>
          <a:stretch/>
        </p:blipFill>
        <p:spPr bwMode="auto">
          <a:xfrm>
            <a:off x="1961227" y="742949"/>
            <a:ext cx="7121199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1042542"/>
            <a:ext cx="457200" cy="16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s://t4.ftcdn.net/jpg/03/25/59/07/240_F_325590740_WnVvp0v4Ki9VpkQs3DPzcJCNwBJOWDo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0" r="15891" b="50000"/>
          <a:stretch/>
        </p:blipFill>
        <p:spPr bwMode="auto">
          <a:xfrm>
            <a:off x="471837" y="4375725"/>
            <a:ext cx="911967" cy="6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asy use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616"/>
            <a:ext cx="458267" cy="4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40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6" grpId="0"/>
      <p:bldP spid="30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3350"/>
            <a:ext cx="5648820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0" dirty="0">
                <a:solidFill>
                  <a:schemeClr val="accent5"/>
                </a:solidFill>
                <a:latin typeface="Arial Black" pitchFamily="34" charset="0"/>
              </a:rPr>
              <a:t>How to copy paste the text document?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063" y="666750"/>
            <a:ext cx="61175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>
                <a:solidFill>
                  <a:schemeClr val="accent5"/>
                </a:solidFill>
                <a:latin typeface="+mj-lt"/>
              </a:rPr>
              <a:t>1</a:t>
            </a:r>
            <a:r>
              <a:rPr lang="en-US" sz="1700" u="sng" baseline="30000" dirty="0">
                <a:solidFill>
                  <a:schemeClr val="accent5"/>
                </a:solidFill>
                <a:latin typeface="+mj-lt"/>
              </a:rPr>
              <a:t>st</a:t>
            </a:r>
            <a:r>
              <a:rPr lang="en-US" sz="1700" u="sng" dirty="0">
                <a:solidFill>
                  <a:schemeClr val="accent5"/>
                </a:solidFill>
                <a:latin typeface="+mj-lt"/>
              </a:rPr>
              <a:t> way: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63" y="1047750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1. Right click on the text document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4631" y="1428750"/>
            <a:ext cx="3604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Click on copy option.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DNYANADA MAHAJAN\Desktop\Internship\paint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12" y="1205873"/>
            <a:ext cx="2623888" cy="36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838200" y="1888249"/>
            <a:ext cx="2819400" cy="83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3. Open the folder you want the copy the file and right click on the screen.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 descr="C:\Users\DNYANADA MAHAJAN\Desktop\Internship\paint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07" y="1969766"/>
            <a:ext cx="1949093" cy="2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824024" y="2748975"/>
            <a:ext cx="2833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4. Click the paste option and you are done.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10312" y="3943350"/>
            <a:ext cx="2623888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42507" y="2876550"/>
            <a:ext cx="1949093" cy="189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 descr="Files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3" y="114240"/>
            <a:ext cx="449857" cy="44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8" grpId="0"/>
      <p:bldP spid="30" grpId="0"/>
      <p:bldP spid="29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690" y="209550"/>
            <a:ext cx="9284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u="sng" dirty="0">
                <a:solidFill>
                  <a:schemeClr val="accent5"/>
                </a:solidFill>
                <a:latin typeface="+mj-lt"/>
              </a:rPr>
              <a:t>2</a:t>
            </a:r>
            <a:r>
              <a:rPr lang="en-US" sz="1700" u="sng" baseline="30000" dirty="0">
                <a:solidFill>
                  <a:schemeClr val="accent5"/>
                </a:solidFill>
                <a:latin typeface="+mj-lt"/>
              </a:rPr>
              <a:t>st</a:t>
            </a:r>
            <a:r>
              <a:rPr lang="en-US" sz="1700" u="sng" dirty="0">
                <a:solidFill>
                  <a:schemeClr val="accent5"/>
                </a:solidFill>
                <a:latin typeface="+mj-lt"/>
              </a:rPr>
              <a:t> way: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863" y="709196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1. Single click on the text document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90196"/>
            <a:ext cx="3604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Press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ctrl + C </a:t>
            </a: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(to copy a file).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504950"/>
            <a:ext cx="579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3. Open the folder in which you have to copy the file.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24" y="1885950"/>
            <a:ext cx="5805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4. Press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ctrl + V </a:t>
            </a: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(to paste file) and your file is copied.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4" descr="Paint Background png download - 1600*1600 - Free Transparent Computer  Keyboard png Download.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ow to Copy and Paste Multiple Items at O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18160" y="2800350"/>
            <a:ext cx="2624138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ow to Copy and Paste Multiple Items at O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83390" y="2800350"/>
            <a:ext cx="2624137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23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424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0" dirty="0">
                <a:solidFill>
                  <a:schemeClr val="accent5"/>
                </a:solidFill>
                <a:latin typeface="Arial Black" pitchFamily="34" charset="0"/>
              </a:rPr>
              <a:t>How delete the text document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063" y="590550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600" u="sng" baseline="300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1600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way: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895350"/>
            <a:ext cx="61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1. Right click on the text document.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" y="127635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Click on delete option and the document will be deleted.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DNYANADA MAHAJAN\Desktop\Internship\paint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66750"/>
            <a:ext cx="29241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n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5799" y="4095750"/>
            <a:ext cx="2924101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90624" y="1047750"/>
            <a:ext cx="2300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2. Press the delete button on the keyboard.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0624" y="514350"/>
            <a:ext cx="214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1. Single click on the text document.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0624" y="209550"/>
            <a:ext cx="1240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5"/>
                </a:solidFill>
                <a:latin typeface="+mj-lt"/>
              </a:rPr>
              <a:t>2</a:t>
            </a:r>
            <a:r>
              <a:rPr lang="en-US" sz="1600" u="sng" baseline="30000" dirty="0">
                <a:solidFill>
                  <a:schemeClr val="accent5"/>
                </a:solidFill>
                <a:latin typeface="+mj-lt"/>
              </a:rPr>
              <a:t>st</a:t>
            </a:r>
            <a:r>
              <a:rPr lang="en-US" sz="1600" u="sng" dirty="0">
                <a:solidFill>
                  <a:schemeClr val="accent5"/>
                </a:solidFill>
                <a:latin typeface="+mj-lt"/>
              </a:rPr>
              <a:t> way:</a:t>
            </a:r>
          </a:p>
        </p:txBody>
      </p:sp>
      <p:pic>
        <p:nvPicPr>
          <p:cNvPr id="1026" name="Picture 2" descr="C:\Users\DNYANADA MAHAJAN\Desktop\Internship\delet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" y="23431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72" y="806736"/>
            <a:ext cx="6582274" cy="35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72" y="806737"/>
            <a:ext cx="6605312" cy="352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2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4284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 Black" pitchFamily="34" charset="0"/>
              </a:rPr>
              <a:t>How to close(shutdown) a computer 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12395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Close all the programs you have opened.</a:t>
            </a: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1857818"/>
            <a:ext cx="2050687" cy="13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on start button and then click on power button.</a:t>
            </a:r>
          </a:p>
          <a:p>
            <a:pPr algn="l"/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028950"/>
            <a:ext cx="2514600" cy="165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You will get 3 options – sleep, shutdown and restart amongst which press the shutdown button.</a:t>
            </a: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NYANADA MAHAJAN\Desktop\Internship\computer bas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95350"/>
            <a:ext cx="5410200" cy="37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24200" y="409575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DNYANADA MAHAJAN\Desktop\Internship\computer basics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6150"/>
            <a:ext cx="123348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24200" y="3714750"/>
            <a:ext cx="12192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On/off button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9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4284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 Black" pitchFamily="34" charset="0"/>
              </a:rPr>
              <a:t>How to restart a computer 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895350"/>
            <a:ext cx="24384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/>
              </a:rPr>
              <a:t>Rebooting or restarting your system is a troubleshooting process that takes your system through the shutdown process and then starts it back up again.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3229418"/>
            <a:ext cx="2050687" cy="13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on start -&gt; power -&gt; restart, to restart a computer </a:t>
            </a:r>
          </a:p>
          <a:p>
            <a:pPr algn="l"/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br>
              <a:rPr lang="en-US" sz="1600" b="1" u="sng" dirty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NYANADA MAHAJAN\Desktop\Internship\computer bas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95350"/>
            <a:ext cx="5410200" cy="37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24200" y="409575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DNYANADA MAHAJAN\Desktop\Internship\computer basics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6150"/>
            <a:ext cx="123348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24200" y="3867150"/>
            <a:ext cx="12192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pdate arrow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7144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1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Thank you  premiu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0" name="Picture 12" descr="Thank you  premiu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47750"/>
            <a:ext cx="29717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30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000" y="1657350"/>
            <a:ext cx="5351400" cy="939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Arial Black" pitchFamily="34" charset="0"/>
              </a:rPr>
              <a:t>COMPUTER BASICS </a:t>
            </a:r>
            <a:endParaRPr sz="3400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36195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 Black" pitchFamily="34" charset="0"/>
              </a:rPr>
              <a:t>Lets begin with how to start a computer </a:t>
            </a:r>
          </a:p>
        </p:txBody>
      </p:sp>
      <p:grpSp>
        <p:nvGrpSpPr>
          <p:cNvPr id="4" name="Google Shape;7114;p63"/>
          <p:cNvGrpSpPr/>
          <p:nvPr/>
        </p:nvGrpSpPr>
        <p:grpSpPr>
          <a:xfrm>
            <a:off x="1143000" y="385401"/>
            <a:ext cx="387099" cy="353207"/>
            <a:chOff x="1989911" y="2306065"/>
            <a:chExt cx="387099" cy="353207"/>
          </a:xfrm>
        </p:grpSpPr>
        <p:sp>
          <p:nvSpPr>
            <p:cNvPr id="5" name="Google Shape;7115;p63"/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16;p63"/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17;p63"/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8;p63"/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19;p63"/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20;p63"/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21;p63"/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81000" y="819150"/>
            <a:ext cx="769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dirty="0">
                <a:latin typeface="Arial" pitchFamily="34" charset="0"/>
                <a:cs typeface="Arial" pitchFamily="34" charset="0"/>
              </a:rPr>
              <a:t>1. Plug in your computer and all peripheral and switch on the button.</a:t>
            </a:r>
          </a:p>
          <a:p>
            <a:pPr algn="l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76350"/>
            <a:ext cx="379025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60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67153"/>
            <a:ext cx="4191000" cy="37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8150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2. Switch On your monitor screen.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3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64" y="971550"/>
            <a:ext cx="424323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14350"/>
            <a:ext cx="6210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3. Press power button of your CPU then computer will be boot up.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7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38150"/>
            <a:ext cx="6697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4. Computer will start and you will be see the screen as shown in figure.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ow to start up a computer | Introduction to Basi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82" y="895350"/>
            <a:ext cx="4307118" cy="38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8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72"/>
            <a:ext cx="8686800" cy="488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406406"/>
            <a:ext cx="838200" cy="3796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4688" y="3256220"/>
            <a:ext cx="1364512" cy="534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Taskbar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4576" y="3178690"/>
            <a:ext cx="1586024" cy="534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Notification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area</a:t>
            </a:r>
            <a:r>
              <a:rPr lang="en-US" sz="2000" b="1" dirty="0"/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" y="3790949"/>
            <a:ext cx="0" cy="9906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6944" y="3790948"/>
            <a:ext cx="0" cy="9906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22511" y="3713419"/>
            <a:ext cx="0" cy="106813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3900" y="1581150"/>
            <a:ext cx="12954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19300" y="1313785"/>
            <a:ext cx="1645388" cy="6483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Desktop icons 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1350335" y="3629134"/>
            <a:ext cx="1600200" cy="3236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Search box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52600" y="3952764"/>
            <a:ext cx="0" cy="8287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6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95600" y="514350"/>
            <a:ext cx="4121494" cy="84799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Right click on the screen.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94050"/>
            <a:ext cx="4191000" cy="572700"/>
          </a:xfrm>
        </p:spPr>
        <p:txBody>
          <a:bodyPr/>
          <a:lstStyle/>
          <a:p>
            <a:r>
              <a:rPr lang="en-US" sz="2100" dirty="0">
                <a:latin typeface="Arial Black" pitchFamily="34" charset="0"/>
              </a:rPr>
              <a:t>How to create a folder  ?</a:t>
            </a:r>
          </a:p>
        </p:txBody>
      </p:sp>
      <p:grpSp>
        <p:nvGrpSpPr>
          <p:cNvPr id="4" name="Google Shape;7485;p63"/>
          <p:cNvGrpSpPr/>
          <p:nvPr/>
        </p:nvGrpSpPr>
        <p:grpSpPr>
          <a:xfrm>
            <a:off x="2897894" y="110231"/>
            <a:ext cx="395638" cy="420544"/>
            <a:chOff x="4093603" y="4146138"/>
            <a:chExt cx="395638" cy="420544"/>
          </a:xfrm>
          <a:solidFill>
            <a:schemeClr val="tx1"/>
          </a:solidFill>
        </p:grpSpPr>
        <p:sp>
          <p:nvSpPr>
            <p:cNvPr id="5" name="Google Shape;7486;p63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87;p63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88;p63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89;p63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90;p63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91;p63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92;p63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93;p63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94;p63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5;p63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96;p63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7;p63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98;p63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99;p63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00;p63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01;p63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02;p63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2895600" y="819150"/>
            <a:ext cx="3335869" cy="66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Click on new -&gt; folder 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895600" y="1123950"/>
            <a:ext cx="6096000" cy="71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Name the folder whatever you want using keyboard, by clicking inside the box.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DNYANADA MAHAJAN\Desktop\Internship\computer basic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2" y="209590"/>
            <a:ext cx="2464317" cy="29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NYANADA MAHAJAN\Desktop\Internship\computer basic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29" y="2479451"/>
            <a:ext cx="2452548" cy="232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NYANADA MAHAJAN\Desktop\Internship\computer basics\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t="9686" r="14306" b="9032"/>
          <a:stretch/>
        </p:blipFill>
        <p:spPr bwMode="auto">
          <a:xfrm>
            <a:off x="5583864" y="3248681"/>
            <a:ext cx="871871" cy="7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1"/>
          <p:cNvSpPr txBox="1">
            <a:spLocks/>
          </p:cNvSpPr>
          <p:nvPr/>
        </p:nvSpPr>
        <p:spPr>
          <a:xfrm>
            <a:off x="2895600" y="1657350"/>
            <a:ext cx="6248400" cy="82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Once you finished typing the name press enter key present on keyboard and your folder is ready.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/>
          <a:stretch/>
        </p:blipFill>
        <p:spPr bwMode="auto">
          <a:xfrm>
            <a:off x="7239000" y="3248682"/>
            <a:ext cx="744791" cy="79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>
            <a:off x="6553200" y="363988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6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22" grpId="0"/>
      <p:bldP spid="23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4116" y="133350"/>
            <a:ext cx="8686800" cy="762000"/>
          </a:xfrm>
        </p:spPr>
        <p:txBody>
          <a:bodyPr/>
          <a:lstStyle/>
          <a:p>
            <a:pPr algn="l"/>
            <a:r>
              <a:rPr lang="en-US" sz="1800" dirty="0">
                <a:latin typeface="Arial Black" pitchFamily="34" charset="0"/>
                <a:cs typeface="Arial" pitchFamily="34" charset="0"/>
              </a:rPr>
              <a:t>How to create a simple text document inside the folder created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10" y="666750"/>
            <a:ext cx="1961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To open the folder double click on the folder you have created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2086511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At any point on the screen right click go to new -&gt; text document and click on it.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56235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Now rename your document, similarly as we have done for folder.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4015"/>
            <a:ext cx="7030338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DNYANADA MAHAJAN\Desktop\Internship\computer basic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85950"/>
            <a:ext cx="306993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2950"/>
            <a:ext cx="7045812" cy="39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Document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" y="113340"/>
            <a:ext cx="401010" cy="4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91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483</Words>
  <Application>Microsoft Office PowerPoint</Application>
  <PresentationFormat>On-screen Show (16:9)</PresentationFormat>
  <Paragraphs>55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Aldrich</vt:lpstr>
      <vt:lpstr>Didact Gothic</vt:lpstr>
      <vt:lpstr>Arial Black</vt:lpstr>
      <vt:lpstr>Virtual Slides for Education Day by Slidesgo</vt:lpstr>
      <vt:lpstr>PowerPoint Presentation</vt:lpstr>
      <vt:lpstr>COMPUTER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create a folder  ?</vt:lpstr>
      <vt:lpstr>How to create a simple text document inside the folder created ?</vt:lpstr>
      <vt:lpstr>How to use text document?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BASICS </dc:title>
  <cp:lastModifiedBy>dnyanada02@gmail.com</cp:lastModifiedBy>
  <cp:revision>34</cp:revision>
  <dcterms:modified xsi:type="dcterms:W3CDTF">2021-07-21T07:47:01Z</dcterms:modified>
</cp:coreProperties>
</file>