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314" r:id="rId2"/>
    <p:sldId id="256" r:id="rId3"/>
    <p:sldId id="260" r:id="rId4"/>
    <p:sldId id="262" r:id="rId5"/>
    <p:sldId id="268" r:id="rId6"/>
    <p:sldId id="302" r:id="rId7"/>
    <p:sldId id="261" r:id="rId8"/>
    <p:sldId id="258" r:id="rId9"/>
    <p:sldId id="305" r:id="rId10"/>
    <p:sldId id="303" r:id="rId11"/>
    <p:sldId id="313" r:id="rId12"/>
    <p:sldId id="309" r:id="rId13"/>
  </p:sldIdLst>
  <p:sldSz cx="9144000" cy="5143500" type="screen16x9"/>
  <p:notesSz cx="6858000" cy="9144000"/>
  <p:embeddedFontLst>
    <p:embeddedFont>
      <p:font typeface="Crimson Pro" panose="020B0604020202020204" charset="0"/>
      <p:regular r:id="rId15"/>
      <p:bold r:id="rId16"/>
      <p:italic r:id="rId17"/>
      <p:boldItalic r:id="rId18"/>
    </p:embeddedFont>
    <p:embeddedFont>
      <p:font typeface="Nunito Sans" panose="020B0604020202020204" charset="0"/>
      <p:regular r:id="rId19"/>
      <p:bold r:id="rId20"/>
      <p:italic r:id="rId21"/>
      <p:boldItalic r:id="rId22"/>
    </p:embeddedFont>
    <p:embeddedFont>
      <p:font typeface="Quicksan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3E67E1-804D-4C6B-B013-2B5463CA1682}">
  <a:tblStyle styleId="{683E67E1-804D-4C6B-B013-2B5463CA1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50806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f0777d2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f0777d2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c722ea8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c722ea8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eecab152b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eecab152b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ceecab152b_0_21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ceecab152b_0_21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eecab152b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eecab152b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eecab152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eecab152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037200"/>
            <a:ext cx="3962100" cy="27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788884"/>
            <a:ext cx="39621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-14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484700" y="2429850"/>
            <a:ext cx="279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484725" y="1147900"/>
            <a:ext cx="2792400" cy="11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484725" y="3419050"/>
            <a:ext cx="27924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D9D9D9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2115000" y="3208175"/>
            <a:ext cx="1512900" cy="12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2115000" y="2885075"/>
            <a:ext cx="151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6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516125" y="3208175"/>
            <a:ext cx="1512900" cy="12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516125" y="2885075"/>
            <a:ext cx="15129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600" b="1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630300" y="2328225"/>
            <a:ext cx="27300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 i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1630300" y="2645625"/>
            <a:ext cx="27300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i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924875" y="2328225"/>
            <a:ext cx="705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57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1630300" y="3647775"/>
            <a:ext cx="27300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 i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1630300" y="3965175"/>
            <a:ext cx="27300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i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924875" y="3647775"/>
            <a:ext cx="705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5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5489125" y="2328225"/>
            <a:ext cx="27300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 i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5489125" y="2645625"/>
            <a:ext cx="27300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i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4783700" y="2328225"/>
            <a:ext cx="705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57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3"/>
          </p:nvPr>
        </p:nvSpPr>
        <p:spPr>
          <a:xfrm>
            <a:off x="5489125" y="3647775"/>
            <a:ext cx="27300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 i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"/>
              <a:buNone/>
              <a:defRPr sz="1600" b="1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5489125" y="3965175"/>
            <a:ext cx="27300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i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4783700" y="3647775"/>
            <a:ext cx="705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57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7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5" y="-14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842900" y="1425888"/>
            <a:ext cx="3111900" cy="14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842900" y="2839488"/>
            <a:ext cx="3111900" cy="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bg>
      <p:bgPr>
        <a:solidFill>
          <a:srgbClr val="D9D9D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-14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5510900" y="1756550"/>
            <a:ext cx="268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2"/>
          </p:nvPr>
        </p:nvSpPr>
        <p:spPr>
          <a:xfrm>
            <a:off x="5510900" y="1433450"/>
            <a:ext cx="26820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600" b="1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3"/>
          </p:nvPr>
        </p:nvSpPr>
        <p:spPr>
          <a:xfrm>
            <a:off x="5510900" y="2747196"/>
            <a:ext cx="268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4"/>
          </p:nvPr>
        </p:nvSpPr>
        <p:spPr>
          <a:xfrm>
            <a:off x="5510900" y="2424088"/>
            <a:ext cx="26820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600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5"/>
          </p:nvPr>
        </p:nvSpPr>
        <p:spPr>
          <a:xfrm>
            <a:off x="5510900" y="3737850"/>
            <a:ext cx="268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6"/>
          </p:nvPr>
        </p:nvSpPr>
        <p:spPr>
          <a:xfrm>
            <a:off x="5510900" y="3414750"/>
            <a:ext cx="26820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600" b="1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rimson Pro"/>
              <a:buNone/>
              <a:defRPr sz="15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9D9D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  <p:sldLayoutId id="2147483661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hyperlink" Target="https://byjus.com/govt-exams/web-browser/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AB4C84-0F97-4C2A-A02B-07976452E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0795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34284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charset="0"/>
              </a:rPr>
              <a:t>How to search information on chrome?</a:t>
            </a:r>
          </a:p>
        </p:txBody>
      </p:sp>
      <p:pic>
        <p:nvPicPr>
          <p:cNvPr id="1028" name="Picture 4" descr="Search f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442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884456"/>
            <a:ext cx="198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latin typeface="Nunito Sans" charset="0"/>
              </a:rPr>
              <a:t>Open chrome.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>
              <a:latin typeface="Nunito Sans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latin typeface="Nunito Sans" charset="0"/>
              </a:rPr>
              <a:t>Type whatever you want to search in search box or </a:t>
            </a:r>
            <a:r>
              <a:rPr lang="en-US" sz="1600" dirty="0" err="1">
                <a:latin typeface="Nunito Sans" charset="0"/>
              </a:rPr>
              <a:t>url</a:t>
            </a:r>
            <a:r>
              <a:rPr lang="en-US" sz="1600" dirty="0">
                <a:latin typeface="Nunito Sans" charset="0"/>
              </a:rPr>
              <a:t>  and press enter key.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>
              <a:latin typeface="Nunito Sans" charset="0"/>
            </a:endParaRPr>
          </a:p>
        </p:txBody>
      </p:sp>
      <p:pic>
        <p:nvPicPr>
          <p:cNvPr id="1029" name="Picture 5" descr="C:\Users\DNYANADA MAHAJAN\Desktop\Internship\Interne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423" y="971550"/>
            <a:ext cx="688637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95600" y="1123950"/>
            <a:ext cx="54102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12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-19050"/>
            <a:ext cx="8810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endParaRPr lang="en-US" sz="1600" dirty="0">
              <a:latin typeface="Nunito Sans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latin typeface="Nunito Sans" charset="0"/>
              </a:rPr>
              <a:t>Different search result will appear.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latin typeface="Nunito Sans" charset="0"/>
              </a:rPr>
              <a:t>Click on any of the link to see what information it contains.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19150"/>
            <a:ext cx="7846268" cy="418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40894" y="2038350"/>
            <a:ext cx="3235905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09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Thank you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Thank you f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935" y="1123950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23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387975" y="855325"/>
            <a:ext cx="3721200" cy="3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4329475" y="1231850"/>
            <a:ext cx="4552800" cy="32523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762300" y="2098150"/>
            <a:ext cx="3962100" cy="9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Internet</a:t>
            </a:r>
            <a:endParaRPr dirty="0"/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l="4688" r="13203"/>
          <a:stretch/>
        </p:blipFill>
        <p:spPr>
          <a:xfrm>
            <a:off x="5791825" y="2396375"/>
            <a:ext cx="2945100" cy="2391600"/>
          </a:xfrm>
          <a:prstGeom prst="roundRect">
            <a:avLst>
              <a:gd name="adj" fmla="val 734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 t="4044" b="4044"/>
          <a:stretch/>
        </p:blipFill>
        <p:spPr>
          <a:xfrm>
            <a:off x="4486575" y="470775"/>
            <a:ext cx="2377200" cy="3059100"/>
          </a:xfrm>
          <a:prstGeom prst="roundRect">
            <a:avLst>
              <a:gd name="adj" fmla="val 734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1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1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69" grpId="0" animBg="1"/>
      <p:bldP spid="1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>
            <a:off x="1124750" y="639800"/>
            <a:ext cx="3117000" cy="41577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3">
            <a:alphaModFix/>
          </a:blip>
          <a:srcRect t="1224" r="1224"/>
          <a:stretch/>
        </p:blipFill>
        <p:spPr>
          <a:xfrm>
            <a:off x="489600" y="971550"/>
            <a:ext cx="4387200" cy="2924700"/>
          </a:xfrm>
          <a:prstGeom prst="roundRect">
            <a:avLst>
              <a:gd name="adj" fmla="val 511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grpSp>
        <p:nvGrpSpPr>
          <p:cNvPr id="243" name="Google Shape;243;p32"/>
          <p:cNvGrpSpPr/>
          <p:nvPr/>
        </p:nvGrpSpPr>
        <p:grpSpPr>
          <a:xfrm>
            <a:off x="227450" y="824850"/>
            <a:ext cx="709350" cy="489575"/>
            <a:chOff x="7337325" y="4469125"/>
            <a:chExt cx="709350" cy="489575"/>
          </a:xfrm>
        </p:grpSpPr>
        <p:sp>
          <p:nvSpPr>
            <p:cNvPr id="244" name="Google Shape;244;p32"/>
            <p:cNvSpPr/>
            <p:nvPr/>
          </p:nvSpPr>
          <p:spPr>
            <a:xfrm>
              <a:off x="7337325" y="4469125"/>
              <a:ext cx="620875" cy="404275"/>
            </a:xfrm>
            <a:custGeom>
              <a:avLst/>
              <a:gdLst/>
              <a:ahLst/>
              <a:cxnLst/>
              <a:rect l="l" t="t" r="r" b="b"/>
              <a:pathLst>
                <a:path w="24835" h="16171" extrusionOk="0">
                  <a:moveTo>
                    <a:pt x="2493" y="0"/>
                  </a:moveTo>
                  <a:cubicBezTo>
                    <a:pt x="1126" y="0"/>
                    <a:pt x="1" y="1125"/>
                    <a:pt x="1" y="2493"/>
                  </a:cubicBezTo>
                  <a:lnTo>
                    <a:pt x="1" y="13678"/>
                  </a:lnTo>
                  <a:cubicBezTo>
                    <a:pt x="1" y="15046"/>
                    <a:pt x="1126" y="16171"/>
                    <a:pt x="2493" y="16171"/>
                  </a:cubicBezTo>
                  <a:lnTo>
                    <a:pt x="22342" y="16171"/>
                  </a:lnTo>
                  <a:cubicBezTo>
                    <a:pt x="23740" y="16171"/>
                    <a:pt x="24834" y="15077"/>
                    <a:pt x="24834" y="13678"/>
                  </a:cubicBezTo>
                  <a:lnTo>
                    <a:pt x="24834" y="2493"/>
                  </a:lnTo>
                  <a:cubicBezTo>
                    <a:pt x="24834" y="1125"/>
                    <a:pt x="23710" y="0"/>
                    <a:pt x="22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7768200" y="4637050"/>
              <a:ext cx="68400" cy="68450"/>
            </a:xfrm>
            <a:custGeom>
              <a:avLst/>
              <a:gdLst/>
              <a:ahLst/>
              <a:cxnLst/>
              <a:rect l="l" t="t" r="r" b="b"/>
              <a:pathLst>
                <a:path w="2736" h="2738" extrusionOk="0">
                  <a:moveTo>
                    <a:pt x="1368" y="1"/>
                  </a:moveTo>
                  <a:cubicBezTo>
                    <a:pt x="608" y="1"/>
                    <a:pt x="0" y="609"/>
                    <a:pt x="0" y="1369"/>
                  </a:cubicBezTo>
                  <a:cubicBezTo>
                    <a:pt x="0" y="2111"/>
                    <a:pt x="581" y="2738"/>
                    <a:pt x="1316" y="2738"/>
                  </a:cubicBezTo>
                  <a:cubicBezTo>
                    <a:pt x="1333" y="2738"/>
                    <a:pt x="1351" y="2737"/>
                    <a:pt x="1368" y="2737"/>
                  </a:cubicBezTo>
                  <a:cubicBezTo>
                    <a:pt x="2128" y="2737"/>
                    <a:pt x="2736" y="2129"/>
                    <a:pt x="2736" y="1369"/>
                  </a:cubicBezTo>
                  <a:cubicBezTo>
                    <a:pt x="2736" y="609"/>
                    <a:pt x="2128" y="1"/>
                    <a:pt x="1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7613925" y="4637050"/>
              <a:ext cx="68425" cy="68450"/>
            </a:xfrm>
            <a:custGeom>
              <a:avLst/>
              <a:gdLst/>
              <a:ahLst/>
              <a:cxnLst/>
              <a:rect l="l" t="t" r="r" b="b"/>
              <a:pathLst>
                <a:path w="2737" h="2738" extrusionOk="0">
                  <a:moveTo>
                    <a:pt x="1369" y="1"/>
                  </a:moveTo>
                  <a:cubicBezTo>
                    <a:pt x="609" y="1"/>
                    <a:pt x="1" y="609"/>
                    <a:pt x="1" y="1369"/>
                  </a:cubicBezTo>
                  <a:cubicBezTo>
                    <a:pt x="1" y="2111"/>
                    <a:pt x="552" y="2738"/>
                    <a:pt x="1315" y="2738"/>
                  </a:cubicBezTo>
                  <a:cubicBezTo>
                    <a:pt x="1333" y="2738"/>
                    <a:pt x="1351" y="2737"/>
                    <a:pt x="1369" y="2737"/>
                  </a:cubicBezTo>
                  <a:cubicBezTo>
                    <a:pt x="2129" y="2737"/>
                    <a:pt x="2737" y="2129"/>
                    <a:pt x="2737" y="1369"/>
                  </a:cubicBezTo>
                  <a:cubicBezTo>
                    <a:pt x="2737" y="609"/>
                    <a:pt x="2129" y="1"/>
                    <a:pt x="1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7458925" y="4637050"/>
              <a:ext cx="68400" cy="68450"/>
            </a:xfrm>
            <a:custGeom>
              <a:avLst/>
              <a:gdLst/>
              <a:ahLst/>
              <a:cxnLst/>
              <a:rect l="l" t="t" r="r" b="b"/>
              <a:pathLst>
                <a:path w="2736" h="2738" extrusionOk="0">
                  <a:moveTo>
                    <a:pt x="1368" y="1"/>
                  </a:moveTo>
                  <a:cubicBezTo>
                    <a:pt x="608" y="1"/>
                    <a:pt x="0" y="609"/>
                    <a:pt x="0" y="1369"/>
                  </a:cubicBezTo>
                  <a:cubicBezTo>
                    <a:pt x="0" y="2111"/>
                    <a:pt x="581" y="2738"/>
                    <a:pt x="1316" y="2738"/>
                  </a:cubicBezTo>
                  <a:cubicBezTo>
                    <a:pt x="1333" y="2738"/>
                    <a:pt x="1351" y="2737"/>
                    <a:pt x="1368" y="2737"/>
                  </a:cubicBezTo>
                  <a:cubicBezTo>
                    <a:pt x="2128" y="2737"/>
                    <a:pt x="2736" y="2129"/>
                    <a:pt x="2736" y="1369"/>
                  </a:cubicBezTo>
                  <a:cubicBezTo>
                    <a:pt x="2736" y="609"/>
                    <a:pt x="2128" y="1"/>
                    <a:pt x="1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7813025" y="4770800"/>
              <a:ext cx="233650" cy="187900"/>
            </a:xfrm>
            <a:custGeom>
              <a:avLst/>
              <a:gdLst/>
              <a:ahLst/>
              <a:cxnLst/>
              <a:rect l="l" t="t" r="r" b="b"/>
              <a:pathLst>
                <a:path w="9346" h="7516" extrusionOk="0">
                  <a:moveTo>
                    <a:pt x="5806" y="1"/>
                  </a:moveTo>
                  <a:lnTo>
                    <a:pt x="1" y="4104"/>
                  </a:lnTo>
                  <a:lnTo>
                    <a:pt x="7478" y="7417"/>
                  </a:lnTo>
                  <a:cubicBezTo>
                    <a:pt x="7638" y="7485"/>
                    <a:pt x="7797" y="7516"/>
                    <a:pt x="7948" y="7516"/>
                  </a:cubicBezTo>
                  <a:cubicBezTo>
                    <a:pt x="8745" y="7516"/>
                    <a:pt x="9346" y="6664"/>
                    <a:pt x="8937" y="5897"/>
                  </a:cubicBezTo>
                  <a:lnTo>
                    <a:pt x="58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32"/>
          <p:cNvGrpSpPr/>
          <p:nvPr/>
        </p:nvGrpSpPr>
        <p:grpSpPr>
          <a:xfrm>
            <a:off x="4001540" y="361950"/>
            <a:ext cx="462900" cy="462900"/>
            <a:chOff x="5089915" y="3010900"/>
            <a:chExt cx="462900" cy="462900"/>
          </a:xfrm>
        </p:grpSpPr>
        <p:sp>
          <p:nvSpPr>
            <p:cNvPr id="250" name="Google Shape;250;p32"/>
            <p:cNvSpPr/>
            <p:nvPr/>
          </p:nvSpPr>
          <p:spPr>
            <a:xfrm>
              <a:off x="5089915" y="3010900"/>
              <a:ext cx="462900" cy="462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5169550" y="3090600"/>
              <a:ext cx="303625" cy="303500"/>
            </a:xfrm>
            <a:custGeom>
              <a:avLst/>
              <a:gdLst/>
              <a:ahLst/>
              <a:cxnLst/>
              <a:rect l="l" t="t" r="r" b="b"/>
              <a:pathLst>
                <a:path w="12145" h="12140" extrusionOk="0">
                  <a:moveTo>
                    <a:pt x="6096" y="697"/>
                  </a:moveTo>
                  <a:cubicBezTo>
                    <a:pt x="6429" y="697"/>
                    <a:pt x="6763" y="828"/>
                    <a:pt x="7013" y="1078"/>
                  </a:cubicBezTo>
                  <a:lnTo>
                    <a:pt x="11275" y="5341"/>
                  </a:lnTo>
                  <a:lnTo>
                    <a:pt x="8585" y="8043"/>
                  </a:lnTo>
                  <a:lnTo>
                    <a:pt x="7358" y="6805"/>
                  </a:lnTo>
                  <a:cubicBezTo>
                    <a:pt x="7013" y="6472"/>
                    <a:pt x="6572" y="6293"/>
                    <a:pt x="6108" y="6293"/>
                  </a:cubicBezTo>
                  <a:cubicBezTo>
                    <a:pt x="5644" y="6293"/>
                    <a:pt x="5179" y="6472"/>
                    <a:pt x="4858" y="6805"/>
                  </a:cubicBezTo>
                  <a:lnTo>
                    <a:pt x="3620" y="8043"/>
                  </a:lnTo>
                  <a:lnTo>
                    <a:pt x="881" y="5352"/>
                  </a:lnTo>
                  <a:lnTo>
                    <a:pt x="5167" y="1078"/>
                  </a:lnTo>
                  <a:cubicBezTo>
                    <a:pt x="5429" y="828"/>
                    <a:pt x="5763" y="697"/>
                    <a:pt x="6096" y="697"/>
                  </a:cubicBezTo>
                  <a:close/>
                  <a:moveTo>
                    <a:pt x="703" y="6198"/>
                  </a:moveTo>
                  <a:lnTo>
                    <a:pt x="3084" y="8543"/>
                  </a:lnTo>
                  <a:lnTo>
                    <a:pt x="703" y="10913"/>
                  </a:lnTo>
                  <a:lnTo>
                    <a:pt x="703" y="6198"/>
                  </a:lnTo>
                  <a:close/>
                  <a:moveTo>
                    <a:pt x="11418" y="6210"/>
                  </a:moveTo>
                  <a:lnTo>
                    <a:pt x="11418" y="10913"/>
                  </a:lnTo>
                  <a:lnTo>
                    <a:pt x="9073" y="8567"/>
                  </a:lnTo>
                  <a:lnTo>
                    <a:pt x="11418" y="6210"/>
                  </a:lnTo>
                  <a:close/>
                  <a:moveTo>
                    <a:pt x="6096" y="7007"/>
                  </a:moveTo>
                  <a:cubicBezTo>
                    <a:pt x="6382" y="7007"/>
                    <a:pt x="6644" y="7103"/>
                    <a:pt x="6846" y="7317"/>
                  </a:cubicBezTo>
                  <a:lnTo>
                    <a:pt x="10930" y="11413"/>
                  </a:lnTo>
                  <a:lnTo>
                    <a:pt x="1215" y="11413"/>
                  </a:lnTo>
                  <a:cubicBezTo>
                    <a:pt x="1631" y="10996"/>
                    <a:pt x="4894" y="7746"/>
                    <a:pt x="5334" y="7317"/>
                  </a:cubicBezTo>
                  <a:cubicBezTo>
                    <a:pt x="5548" y="7103"/>
                    <a:pt x="5810" y="7007"/>
                    <a:pt x="6096" y="7007"/>
                  </a:cubicBezTo>
                  <a:close/>
                  <a:moveTo>
                    <a:pt x="6092" y="1"/>
                  </a:moveTo>
                  <a:cubicBezTo>
                    <a:pt x="5575" y="1"/>
                    <a:pt x="5060" y="197"/>
                    <a:pt x="4667" y="590"/>
                  </a:cubicBezTo>
                  <a:lnTo>
                    <a:pt x="322" y="4888"/>
                  </a:lnTo>
                  <a:cubicBezTo>
                    <a:pt x="107" y="5091"/>
                    <a:pt x="0" y="5364"/>
                    <a:pt x="0" y="5650"/>
                  </a:cubicBezTo>
                  <a:lnTo>
                    <a:pt x="0" y="11067"/>
                  </a:lnTo>
                  <a:cubicBezTo>
                    <a:pt x="0" y="11663"/>
                    <a:pt x="476" y="12139"/>
                    <a:pt x="1072" y="12139"/>
                  </a:cubicBezTo>
                  <a:lnTo>
                    <a:pt x="11073" y="12139"/>
                  </a:lnTo>
                  <a:cubicBezTo>
                    <a:pt x="11668" y="12139"/>
                    <a:pt x="12144" y="11663"/>
                    <a:pt x="12144" y="11067"/>
                  </a:cubicBezTo>
                  <a:lnTo>
                    <a:pt x="12144" y="5650"/>
                  </a:lnTo>
                  <a:cubicBezTo>
                    <a:pt x="12133" y="5352"/>
                    <a:pt x="12037" y="5079"/>
                    <a:pt x="11823" y="4888"/>
                  </a:cubicBezTo>
                  <a:lnTo>
                    <a:pt x="7525" y="590"/>
                  </a:lnTo>
                  <a:cubicBezTo>
                    <a:pt x="7126" y="197"/>
                    <a:pt x="6608" y="1"/>
                    <a:pt x="60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029200" y="1657350"/>
            <a:ext cx="3733800" cy="3140150"/>
          </a:xfrm>
        </p:spPr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n-US" sz="1600" dirty="0"/>
              <a:t>Internet can be defined as a huge collection of computers interconnected to each other across the world.</a:t>
            </a:r>
          </a:p>
          <a:p>
            <a:pPr marL="425450" indent="-285750" algn="l">
              <a:buFont typeface="Wingdings" pitchFamily="2" charset="2"/>
              <a:buChar char="q"/>
            </a:pPr>
            <a:endParaRPr lang="en-US" sz="1600" dirty="0"/>
          </a:p>
          <a:p>
            <a:pPr algn="l">
              <a:buFont typeface="Wingdings" pitchFamily="2" charset="2"/>
              <a:buChar char="q"/>
            </a:pPr>
            <a:r>
              <a:rPr lang="en-US" sz="1600" dirty="0"/>
              <a:t>It is a great place to find information which is available through different websites.</a:t>
            </a:r>
          </a:p>
          <a:p>
            <a:pPr algn="l">
              <a:buFont typeface="Wingdings" pitchFamily="2" charset="2"/>
              <a:buChar char="q"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895350"/>
            <a:ext cx="297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Quicksand" charset="0"/>
              </a:rPr>
              <a:t>What is internet ?</a:t>
            </a:r>
          </a:p>
        </p:txBody>
      </p:sp>
      <p:pic>
        <p:nvPicPr>
          <p:cNvPr id="2050" name="Picture 2" descr="Global fre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715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66667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4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/>
          <p:nvPr/>
        </p:nvSpPr>
        <p:spPr>
          <a:xfrm>
            <a:off x="-1371600" y="1681650"/>
            <a:ext cx="4552800" cy="32523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34"/>
          <p:cNvPicPr preferRelativeResize="0"/>
          <p:nvPr/>
        </p:nvPicPr>
        <p:blipFill rotWithShape="1">
          <a:blip r:embed="rId3">
            <a:alphaModFix/>
          </a:blip>
          <a:srcRect l="5654" r="18444"/>
          <a:stretch/>
        </p:blipFill>
        <p:spPr>
          <a:xfrm>
            <a:off x="533400" y="1265250"/>
            <a:ext cx="3482700" cy="3059100"/>
          </a:xfrm>
          <a:prstGeom prst="roundRect">
            <a:avLst>
              <a:gd name="adj" fmla="val 734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4953000" y="703650"/>
            <a:ext cx="350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website?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1681650"/>
            <a:ext cx="373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latin typeface="Nunito Sans" charset="0"/>
              </a:rPr>
              <a:t>A website is a collection of related information stored in different pages.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>
              <a:latin typeface="Nunito Sans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latin typeface="Nunito Sans" charset="0"/>
              </a:rPr>
              <a:t>Every website has an address.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>
              <a:latin typeface="Nunito Sans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latin typeface="Nunito Sans" charset="0"/>
              </a:rPr>
              <a:t>We can visit website by typing address in the web browser.</a:t>
            </a:r>
          </a:p>
        </p:txBody>
      </p:sp>
      <p:pic>
        <p:nvPicPr>
          <p:cNvPr id="3074" name="Picture 2" descr="Internet fre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413" y="775563"/>
            <a:ext cx="424587" cy="42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00"/>
                                  </p:stCondLst>
                                  <p:iterate type="wd">
                                    <p:tmPct val="296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 animBg="1"/>
      <p:bldP spid="299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"/>
          <p:cNvSpPr txBox="1">
            <a:spLocks noGrp="1"/>
          </p:cNvSpPr>
          <p:nvPr>
            <p:ph type="title"/>
          </p:nvPr>
        </p:nvSpPr>
        <p:spPr>
          <a:xfrm>
            <a:off x="926700" y="438150"/>
            <a:ext cx="3721500" cy="536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What is web broswer? </a:t>
            </a:r>
            <a:endParaRPr sz="2500" dirty="0"/>
          </a:p>
        </p:txBody>
      </p:sp>
      <p:sp>
        <p:nvSpPr>
          <p:cNvPr id="491" name="Google Shape;491;p40"/>
          <p:cNvSpPr txBox="1">
            <a:spLocks noGrp="1"/>
          </p:cNvSpPr>
          <p:nvPr>
            <p:ph type="subTitle" idx="1"/>
          </p:nvPr>
        </p:nvSpPr>
        <p:spPr>
          <a:xfrm>
            <a:off x="267586" y="1184319"/>
            <a:ext cx="5218814" cy="3063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itchFamily="2" charset="2"/>
              <a:buChar char="q"/>
            </a:pPr>
            <a:r>
              <a:rPr lang="en-US" sz="1600" dirty="0"/>
              <a:t>A software application used to access information on the World Wide Web is called a web browser.</a:t>
            </a:r>
          </a:p>
          <a:p>
            <a:pPr marL="285750" lvl="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“Worldwide Web” was the first web browser created by Tim Berners Lee in 1990. This is completely different from the World Wide Web we use today </a:t>
            </a:r>
          </a:p>
          <a:p>
            <a:pPr marL="285750" lvl="0" indent="-285750">
              <a:buFont typeface="Wingdings" pitchFamily="2" charset="2"/>
              <a:buChar char="q"/>
            </a:pPr>
            <a:endParaRPr lang="en-US" sz="1600" dirty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600" dirty="0"/>
              <a:t>There are many web browsers such as internet explorer, chrome, Mozilla, </a:t>
            </a:r>
            <a:r>
              <a:rPr lang="en-US" sz="1600" dirty="0" err="1"/>
              <a:t>etc</a:t>
            </a:r>
            <a:endParaRPr sz="1600" dirty="0"/>
          </a:p>
        </p:txBody>
      </p:sp>
      <p:sp>
        <p:nvSpPr>
          <p:cNvPr id="492" name="Google Shape;492;p40"/>
          <p:cNvSpPr/>
          <p:nvPr/>
        </p:nvSpPr>
        <p:spPr>
          <a:xfrm>
            <a:off x="6420000" y="1352550"/>
            <a:ext cx="4552800" cy="30621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3" name="Google Shape;493;p40"/>
          <p:cNvPicPr preferRelativeResize="0"/>
          <p:nvPr/>
        </p:nvPicPr>
        <p:blipFill rotWithShape="1">
          <a:blip r:embed="rId3">
            <a:alphaModFix/>
          </a:blip>
          <a:srcRect l="3160" r="14744"/>
          <a:stretch/>
        </p:blipFill>
        <p:spPr>
          <a:xfrm>
            <a:off x="5620200" y="1123950"/>
            <a:ext cx="3371400" cy="2737800"/>
          </a:xfrm>
          <a:prstGeom prst="roundRect">
            <a:avLst>
              <a:gd name="adj" fmla="val 734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4098" name="Picture 2" descr="Web search engine fre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35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38600" y="4786015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  <a:latin typeface="Nunito Sans" charset="0"/>
              </a:rPr>
              <a:t>For more information visit:- </a:t>
            </a:r>
            <a:r>
              <a:rPr lang="en-US" sz="1200" dirty="0">
                <a:solidFill>
                  <a:schemeClr val="accent5"/>
                </a:solidFill>
                <a:latin typeface="Nunito Sans" charset="0"/>
                <a:hlinkClick r:id="rId5"/>
              </a:rPr>
              <a:t>https://byjus.com/govt-exams/web-browser/</a:t>
            </a:r>
            <a:endParaRPr lang="en-US" sz="1200" dirty="0">
              <a:solidFill>
                <a:schemeClr val="accent5"/>
              </a:solidFill>
              <a:latin typeface="Nunito Sans" charset="0"/>
            </a:endParaRPr>
          </a:p>
          <a:p>
            <a:endParaRPr lang="en-US" sz="1200" dirty="0">
              <a:solidFill>
                <a:schemeClr val="accent5"/>
              </a:solidFill>
              <a:latin typeface="Nunito Sans" charset="0"/>
            </a:endParaRPr>
          </a:p>
        </p:txBody>
      </p:sp>
      <p:pic>
        <p:nvPicPr>
          <p:cNvPr id="4100" name="Picture 4" descr="Chrome fre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88" y="4138203"/>
            <a:ext cx="647812" cy="6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ozilla fre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1306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nternet explorer fre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40" y="4003155"/>
            <a:ext cx="782860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  <p:bldP spid="491" grpId="0" build="p"/>
      <p:bldP spid="49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18296"/>
            <a:ext cx="403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Quicksand" charset="0"/>
              </a:rPr>
              <a:t>Uses of internet</a:t>
            </a:r>
            <a:endParaRPr lang="en-US" sz="2500" dirty="0">
              <a:latin typeface="Quicksan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165920"/>
            <a:ext cx="381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latin typeface="Nunito Sans" charset="0"/>
              </a:rPr>
              <a:t>For searching information.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>
              <a:latin typeface="Nunito Sans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latin typeface="Nunito Sans" charset="0"/>
              </a:rPr>
              <a:t>In communication.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>
              <a:latin typeface="Nunito Sans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latin typeface="Nunito Sans" charset="0"/>
              </a:rPr>
              <a:t>For shopping.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>
              <a:latin typeface="Nunito Sans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latin typeface="Nunito Sans" charset="0"/>
              </a:rPr>
              <a:t>For entrainment.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>
              <a:latin typeface="Nunito Sans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latin typeface="Nunito Sans" charset="0"/>
              </a:rPr>
              <a:t>In education.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>
              <a:latin typeface="Nunito Sans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latin typeface="Nunito Sans" charset="0"/>
              </a:rPr>
              <a:t>For online ticket booking.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>
              <a:latin typeface="Nunito Sans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sz="1600" dirty="0">
              <a:latin typeface="Nunito Sans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sz="1600" dirty="0">
              <a:latin typeface="Nunito Sans" charset="0"/>
            </a:endParaRPr>
          </a:p>
        </p:txBody>
      </p:sp>
      <p:pic>
        <p:nvPicPr>
          <p:cNvPr id="2050" name="Picture 2" descr="Uses of Internet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7866"/>
            <a:ext cx="523875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27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8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9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/>
          <p:nvPr/>
        </p:nvSpPr>
        <p:spPr>
          <a:xfrm>
            <a:off x="3719400" y="1657350"/>
            <a:ext cx="4815000" cy="4777775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713250" y="438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onnecting to others using internet </a:t>
            </a:r>
            <a:endParaRPr dirty="0"/>
          </a:p>
        </p:txBody>
      </p:sp>
      <p:grpSp>
        <p:nvGrpSpPr>
          <p:cNvPr id="261" name="Google Shape;261;p33"/>
          <p:cNvGrpSpPr/>
          <p:nvPr/>
        </p:nvGrpSpPr>
        <p:grpSpPr>
          <a:xfrm>
            <a:off x="3661612" y="2445565"/>
            <a:ext cx="1576573" cy="2900589"/>
            <a:chOff x="2456725" y="1058761"/>
            <a:chExt cx="1821195" cy="3683530"/>
          </a:xfrm>
        </p:grpSpPr>
        <p:sp>
          <p:nvSpPr>
            <p:cNvPr id="262" name="Google Shape;262;p33"/>
            <p:cNvSpPr/>
            <p:nvPr/>
          </p:nvSpPr>
          <p:spPr>
            <a:xfrm>
              <a:off x="2456725" y="1058771"/>
              <a:ext cx="1821195" cy="3683520"/>
            </a:xfrm>
            <a:custGeom>
              <a:avLst/>
              <a:gdLst/>
              <a:ahLst/>
              <a:cxnLst/>
              <a:rect l="l" t="t" r="r" b="b"/>
              <a:pathLst>
                <a:path w="38434" h="77736" extrusionOk="0">
                  <a:moveTo>
                    <a:pt x="4608" y="0"/>
                  </a:moveTo>
                  <a:cubicBezTo>
                    <a:pt x="2060" y="0"/>
                    <a:pt x="0" y="2060"/>
                    <a:pt x="0" y="4608"/>
                  </a:cubicBezTo>
                  <a:lnTo>
                    <a:pt x="0" y="73140"/>
                  </a:lnTo>
                  <a:cubicBezTo>
                    <a:pt x="0" y="75688"/>
                    <a:pt x="2060" y="77736"/>
                    <a:pt x="4608" y="77736"/>
                  </a:cubicBezTo>
                  <a:lnTo>
                    <a:pt x="33838" y="77736"/>
                  </a:lnTo>
                  <a:cubicBezTo>
                    <a:pt x="36374" y="77736"/>
                    <a:pt x="38434" y="75688"/>
                    <a:pt x="38434" y="73140"/>
                  </a:cubicBezTo>
                  <a:lnTo>
                    <a:pt x="38434" y="4608"/>
                  </a:lnTo>
                  <a:cubicBezTo>
                    <a:pt x="38434" y="2060"/>
                    <a:pt x="36374" y="0"/>
                    <a:pt x="3383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560546" y="1147334"/>
              <a:ext cx="1613033" cy="3504689"/>
            </a:xfrm>
            <a:custGeom>
              <a:avLst/>
              <a:gdLst/>
              <a:ahLst/>
              <a:cxnLst/>
              <a:rect l="l" t="t" r="r" b="b"/>
              <a:pathLst>
                <a:path w="34041" h="73962" extrusionOk="0">
                  <a:moveTo>
                    <a:pt x="3632" y="0"/>
                  </a:moveTo>
                  <a:cubicBezTo>
                    <a:pt x="1619" y="0"/>
                    <a:pt x="0" y="1620"/>
                    <a:pt x="0" y="3632"/>
                  </a:cubicBezTo>
                  <a:lnTo>
                    <a:pt x="0" y="70330"/>
                  </a:lnTo>
                  <a:cubicBezTo>
                    <a:pt x="0" y="72343"/>
                    <a:pt x="1619" y="73962"/>
                    <a:pt x="3632" y="73962"/>
                  </a:cubicBezTo>
                  <a:lnTo>
                    <a:pt x="30409" y="73962"/>
                  </a:lnTo>
                  <a:cubicBezTo>
                    <a:pt x="32421" y="73962"/>
                    <a:pt x="34040" y="72343"/>
                    <a:pt x="34040" y="70330"/>
                  </a:cubicBezTo>
                  <a:lnTo>
                    <a:pt x="34040" y="3632"/>
                  </a:lnTo>
                  <a:cubicBezTo>
                    <a:pt x="34040" y="1620"/>
                    <a:pt x="32421" y="0"/>
                    <a:pt x="3040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2560546" y="1147902"/>
              <a:ext cx="1613033" cy="3504121"/>
            </a:xfrm>
            <a:custGeom>
              <a:avLst/>
              <a:gdLst/>
              <a:ahLst/>
              <a:cxnLst/>
              <a:rect l="l" t="t" r="r" b="b"/>
              <a:pathLst>
                <a:path w="34041" h="73950" extrusionOk="0">
                  <a:moveTo>
                    <a:pt x="4953" y="0"/>
                  </a:moveTo>
                  <a:cubicBezTo>
                    <a:pt x="2215" y="0"/>
                    <a:pt x="0" y="2215"/>
                    <a:pt x="0" y="4953"/>
                  </a:cubicBezTo>
                  <a:lnTo>
                    <a:pt x="0" y="68997"/>
                  </a:lnTo>
                  <a:cubicBezTo>
                    <a:pt x="0" y="71735"/>
                    <a:pt x="2215" y="73950"/>
                    <a:pt x="4953" y="73950"/>
                  </a:cubicBezTo>
                  <a:lnTo>
                    <a:pt x="29087" y="73950"/>
                  </a:lnTo>
                  <a:cubicBezTo>
                    <a:pt x="31826" y="73950"/>
                    <a:pt x="34040" y="71735"/>
                    <a:pt x="34040" y="68997"/>
                  </a:cubicBezTo>
                  <a:lnTo>
                    <a:pt x="34040" y="4953"/>
                  </a:lnTo>
                  <a:cubicBezTo>
                    <a:pt x="34040" y="2215"/>
                    <a:pt x="31826" y="0"/>
                    <a:pt x="29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2910332" y="1058761"/>
              <a:ext cx="920217" cy="263178"/>
            </a:xfrm>
            <a:custGeom>
              <a:avLst/>
              <a:gdLst/>
              <a:ahLst/>
              <a:cxnLst/>
              <a:rect l="l" t="t" r="r" b="b"/>
              <a:pathLst>
                <a:path w="19420" h="3227" extrusionOk="0">
                  <a:moveTo>
                    <a:pt x="0" y="0"/>
                  </a:moveTo>
                  <a:lnTo>
                    <a:pt x="0" y="1072"/>
                  </a:lnTo>
                  <a:cubicBezTo>
                    <a:pt x="0" y="2262"/>
                    <a:pt x="964" y="3227"/>
                    <a:pt x="2155" y="3227"/>
                  </a:cubicBezTo>
                  <a:lnTo>
                    <a:pt x="17264" y="3227"/>
                  </a:lnTo>
                  <a:cubicBezTo>
                    <a:pt x="18455" y="3227"/>
                    <a:pt x="19419" y="2262"/>
                    <a:pt x="19419" y="1072"/>
                  </a:cubicBezTo>
                  <a:lnTo>
                    <a:pt x="19419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3120779" y="1173822"/>
              <a:ext cx="399456" cy="45205"/>
            </a:xfrm>
            <a:custGeom>
              <a:avLst/>
              <a:gdLst/>
              <a:ahLst/>
              <a:cxnLst/>
              <a:rect l="l" t="t" r="r" b="b"/>
              <a:pathLst>
                <a:path w="8430" h="954" extrusionOk="0">
                  <a:moveTo>
                    <a:pt x="476" y="1"/>
                  </a:moveTo>
                  <a:cubicBezTo>
                    <a:pt x="203" y="1"/>
                    <a:pt x="0" y="227"/>
                    <a:pt x="0" y="477"/>
                  </a:cubicBezTo>
                  <a:cubicBezTo>
                    <a:pt x="0" y="751"/>
                    <a:pt x="214" y="953"/>
                    <a:pt x="476" y="953"/>
                  </a:cubicBezTo>
                  <a:lnTo>
                    <a:pt x="7953" y="953"/>
                  </a:lnTo>
                  <a:cubicBezTo>
                    <a:pt x="8215" y="953"/>
                    <a:pt x="8418" y="751"/>
                    <a:pt x="8430" y="477"/>
                  </a:cubicBezTo>
                  <a:cubicBezTo>
                    <a:pt x="8430" y="215"/>
                    <a:pt x="8215" y="1"/>
                    <a:pt x="795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3547860" y="1174390"/>
              <a:ext cx="45158" cy="4520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476" y="1"/>
                  </a:moveTo>
                  <a:cubicBezTo>
                    <a:pt x="203" y="1"/>
                    <a:pt x="0" y="227"/>
                    <a:pt x="0" y="477"/>
                  </a:cubicBezTo>
                  <a:cubicBezTo>
                    <a:pt x="0" y="751"/>
                    <a:pt x="226" y="953"/>
                    <a:pt x="476" y="953"/>
                  </a:cubicBezTo>
                  <a:cubicBezTo>
                    <a:pt x="750" y="953"/>
                    <a:pt x="953" y="739"/>
                    <a:pt x="953" y="477"/>
                  </a:cubicBezTo>
                  <a:cubicBezTo>
                    <a:pt x="953" y="215"/>
                    <a:pt x="750" y="1"/>
                    <a:pt x="47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2616934" y="1414158"/>
              <a:ext cx="71125" cy="115714"/>
            </a:xfrm>
            <a:custGeom>
              <a:avLst/>
              <a:gdLst/>
              <a:ahLst/>
              <a:cxnLst/>
              <a:rect l="l" t="t" r="r" b="b"/>
              <a:pathLst>
                <a:path w="1501" h="2442" extrusionOk="0">
                  <a:moveTo>
                    <a:pt x="1227" y="1"/>
                  </a:moveTo>
                  <a:lnTo>
                    <a:pt x="1" y="1227"/>
                  </a:lnTo>
                  <a:lnTo>
                    <a:pt x="1227" y="2442"/>
                  </a:lnTo>
                  <a:lnTo>
                    <a:pt x="1501" y="2168"/>
                  </a:lnTo>
                  <a:lnTo>
                    <a:pt x="572" y="1227"/>
                  </a:lnTo>
                  <a:lnTo>
                    <a:pt x="1501" y="287"/>
                  </a:lnTo>
                  <a:lnTo>
                    <a:pt x="122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4043744" y="1398379"/>
              <a:ext cx="71125" cy="115714"/>
            </a:xfrm>
            <a:custGeom>
              <a:avLst/>
              <a:gdLst/>
              <a:ahLst/>
              <a:cxnLst/>
              <a:rect l="l" t="t" r="r" b="b"/>
              <a:pathLst>
                <a:path w="1501" h="2442" extrusionOk="0">
                  <a:moveTo>
                    <a:pt x="286" y="1"/>
                  </a:moveTo>
                  <a:lnTo>
                    <a:pt x="1" y="274"/>
                  </a:lnTo>
                  <a:lnTo>
                    <a:pt x="941" y="1215"/>
                  </a:lnTo>
                  <a:lnTo>
                    <a:pt x="1" y="2156"/>
                  </a:lnTo>
                  <a:lnTo>
                    <a:pt x="286" y="2441"/>
                  </a:lnTo>
                  <a:lnTo>
                    <a:pt x="1501" y="121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2560546" y="1627438"/>
              <a:ext cx="1613033" cy="47"/>
            </a:xfrm>
            <a:custGeom>
              <a:avLst/>
              <a:gdLst/>
              <a:ahLst/>
              <a:cxnLst/>
              <a:rect l="l" t="t" r="r" b="b"/>
              <a:pathLst>
                <a:path w="34041" h="1" fill="none" extrusionOk="0">
                  <a:moveTo>
                    <a:pt x="0" y="1"/>
                  </a:moveTo>
                  <a:lnTo>
                    <a:pt x="34040" y="1"/>
                  </a:lnTo>
                </a:path>
              </a:pathLst>
            </a:custGeom>
            <a:noFill/>
            <a:ln w="11300" cap="flat" cmpd="sng">
              <a:solidFill>
                <a:srgbClr val="EDEEF0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2910342" y="1391035"/>
              <a:ext cx="920217" cy="133199"/>
            </a:xfrm>
            <a:custGeom>
              <a:avLst/>
              <a:gdLst/>
              <a:ahLst/>
              <a:cxnLst/>
              <a:rect l="l" t="t" r="r" b="b"/>
              <a:pathLst>
                <a:path w="19420" h="2811" extrusionOk="0">
                  <a:moveTo>
                    <a:pt x="0" y="1"/>
                  </a:moveTo>
                  <a:lnTo>
                    <a:pt x="0" y="2811"/>
                  </a:lnTo>
                  <a:lnTo>
                    <a:pt x="19419" y="2811"/>
                  </a:lnTo>
                  <a:lnTo>
                    <a:pt x="19419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33"/>
          <p:cNvGrpSpPr/>
          <p:nvPr/>
        </p:nvGrpSpPr>
        <p:grpSpPr>
          <a:xfrm>
            <a:off x="7010400" y="2445565"/>
            <a:ext cx="1580355" cy="2900551"/>
            <a:chOff x="4719643" y="1058771"/>
            <a:chExt cx="1821195" cy="3683520"/>
          </a:xfrm>
        </p:grpSpPr>
        <p:sp>
          <p:nvSpPr>
            <p:cNvPr id="273" name="Google Shape;273;p33"/>
            <p:cNvSpPr/>
            <p:nvPr/>
          </p:nvSpPr>
          <p:spPr>
            <a:xfrm>
              <a:off x="4719643" y="1058771"/>
              <a:ext cx="1821195" cy="3683520"/>
            </a:xfrm>
            <a:custGeom>
              <a:avLst/>
              <a:gdLst/>
              <a:ahLst/>
              <a:cxnLst/>
              <a:rect l="l" t="t" r="r" b="b"/>
              <a:pathLst>
                <a:path w="38434" h="77736" extrusionOk="0">
                  <a:moveTo>
                    <a:pt x="4608" y="0"/>
                  </a:moveTo>
                  <a:cubicBezTo>
                    <a:pt x="2060" y="0"/>
                    <a:pt x="0" y="2060"/>
                    <a:pt x="0" y="4608"/>
                  </a:cubicBezTo>
                  <a:lnTo>
                    <a:pt x="0" y="73140"/>
                  </a:lnTo>
                  <a:cubicBezTo>
                    <a:pt x="0" y="75688"/>
                    <a:pt x="2060" y="77736"/>
                    <a:pt x="4608" y="77736"/>
                  </a:cubicBezTo>
                  <a:lnTo>
                    <a:pt x="33838" y="77736"/>
                  </a:lnTo>
                  <a:cubicBezTo>
                    <a:pt x="36386" y="77736"/>
                    <a:pt x="38434" y="75688"/>
                    <a:pt x="38434" y="73140"/>
                  </a:cubicBezTo>
                  <a:lnTo>
                    <a:pt x="38434" y="4608"/>
                  </a:lnTo>
                  <a:cubicBezTo>
                    <a:pt x="38434" y="2060"/>
                    <a:pt x="36386" y="0"/>
                    <a:pt x="3383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4823464" y="1147334"/>
              <a:ext cx="1613033" cy="3504689"/>
            </a:xfrm>
            <a:custGeom>
              <a:avLst/>
              <a:gdLst/>
              <a:ahLst/>
              <a:cxnLst/>
              <a:rect l="l" t="t" r="r" b="b"/>
              <a:pathLst>
                <a:path w="34041" h="73962" extrusionOk="0">
                  <a:moveTo>
                    <a:pt x="3632" y="0"/>
                  </a:moveTo>
                  <a:cubicBezTo>
                    <a:pt x="1631" y="0"/>
                    <a:pt x="0" y="1620"/>
                    <a:pt x="0" y="3632"/>
                  </a:cubicBezTo>
                  <a:lnTo>
                    <a:pt x="0" y="70330"/>
                  </a:lnTo>
                  <a:cubicBezTo>
                    <a:pt x="0" y="72343"/>
                    <a:pt x="1631" y="73962"/>
                    <a:pt x="3632" y="73962"/>
                  </a:cubicBezTo>
                  <a:lnTo>
                    <a:pt x="30409" y="73962"/>
                  </a:lnTo>
                  <a:cubicBezTo>
                    <a:pt x="32421" y="73962"/>
                    <a:pt x="34040" y="72343"/>
                    <a:pt x="34040" y="70330"/>
                  </a:cubicBezTo>
                  <a:lnTo>
                    <a:pt x="34040" y="3632"/>
                  </a:lnTo>
                  <a:cubicBezTo>
                    <a:pt x="34040" y="1620"/>
                    <a:pt x="32421" y="0"/>
                    <a:pt x="3040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4823464" y="1147902"/>
              <a:ext cx="1613033" cy="3504121"/>
            </a:xfrm>
            <a:custGeom>
              <a:avLst/>
              <a:gdLst/>
              <a:ahLst/>
              <a:cxnLst/>
              <a:rect l="l" t="t" r="r" b="b"/>
              <a:pathLst>
                <a:path w="34041" h="73950" extrusionOk="0">
                  <a:moveTo>
                    <a:pt x="4965" y="0"/>
                  </a:moveTo>
                  <a:cubicBezTo>
                    <a:pt x="2227" y="0"/>
                    <a:pt x="0" y="2215"/>
                    <a:pt x="0" y="4953"/>
                  </a:cubicBezTo>
                  <a:lnTo>
                    <a:pt x="0" y="68997"/>
                  </a:lnTo>
                  <a:cubicBezTo>
                    <a:pt x="0" y="71735"/>
                    <a:pt x="2227" y="73950"/>
                    <a:pt x="4965" y="73950"/>
                  </a:cubicBezTo>
                  <a:lnTo>
                    <a:pt x="29087" y="73950"/>
                  </a:lnTo>
                  <a:cubicBezTo>
                    <a:pt x="31826" y="73950"/>
                    <a:pt x="34040" y="71735"/>
                    <a:pt x="34040" y="68997"/>
                  </a:cubicBezTo>
                  <a:lnTo>
                    <a:pt x="34040" y="4953"/>
                  </a:lnTo>
                  <a:cubicBezTo>
                    <a:pt x="34040" y="2215"/>
                    <a:pt x="31826" y="0"/>
                    <a:pt x="29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5173256" y="1058800"/>
              <a:ext cx="920785" cy="263178"/>
            </a:xfrm>
            <a:custGeom>
              <a:avLst/>
              <a:gdLst/>
              <a:ahLst/>
              <a:cxnLst/>
              <a:rect l="l" t="t" r="r" b="b"/>
              <a:pathLst>
                <a:path w="19432" h="3227" extrusionOk="0">
                  <a:moveTo>
                    <a:pt x="0" y="0"/>
                  </a:moveTo>
                  <a:lnTo>
                    <a:pt x="0" y="1072"/>
                  </a:lnTo>
                  <a:cubicBezTo>
                    <a:pt x="0" y="2262"/>
                    <a:pt x="976" y="3227"/>
                    <a:pt x="2167" y="3227"/>
                  </a:cubicBezTo>
                  <a:lnTo>
                    <a:pt x="17264" y="3227"/>
                  </a:lnTo>
                  <a:cubicBezTo>
                    <a:pt x="18455" y="3227"/>
                    <a:pt x="19431" y="2262"/>
                    <a:pt x="19431" y="1072"/>
                  </a:cubicBezTo>
                  <a:lnTo>
                    <a:pt x="19431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5383697" y="1173822"/>
              <a:ext cx="400024" cy="45205"/>
            </a:xfrm>
            <a:custGeom>
              <a:avLst/>
              <a:gdLst/>
              <a:ahLst/>
              <a:cxnLst/>
              <a:rect l="l" t="t" r="r" b="b"/>
              <a:pathLst>
                <a:path w="8442" h="954" extrusionOk="0">
                  <a:moveTo>
                    <a:pt x="476" y="1"/>
                  </a:moveTo>
                  <a:cubicBezTo>
                    <a:pt x="202" y="1"/>
                    <a:pt x="0" y="227"/>
                    <a:pt x="0" y="477"/>
                  </a:cubicBezTo>
                  <a:cubicBezTo>
                    <a:pt x="0" y="751"/>
                    <a:pt x="226" y="953"/>
                    <a:pt x="476" y="953"/>
                  </a:cubicBezTo>
                  <a:lnTo>
                    <a:pt x="7965" y="953"/>
                  </a:lnTo>
                  <a:cubicBezTo>
                    <a:pt x="8215" y="953"/>
                    <a:pt x="8418" y="751"/>
                    <a:pt x="8442" y="477"/>
                  </a:cubicBezTo>
                  <a:cubicBezTo>
                    <a:pt x="8442" y="215"/>
                    <a:pt x="8215" y="1"/>
                    <a:pt x="7965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5810778" y="1174390"/>
              <a:ext cx="45158" cy="4520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476" y="1"/>
                  </a:moveTo>
                  <a:cubicBezTo>
                    <a:pt x="214" y="1"/>
                    <a:pt x="0" y="227"/>
                    <a:pt x="0" y="477"/>
                  </a:cubicBezTo>
                  <a:cubicBezTo>
                    <a:pt x="0" y="751"/>
                    <a:pt x="214" y="953"/>
                    <a:pt x="476" y="953"/>
                  </a:cubicBezTo>
                  <a:cubicBezTo>
                    <a:pt x="750" y="953"/>
                    <a:pt x="953" y="739"/>
                    <a:pt x="953" y="477"/>
                  </a:cubicBezTo>
                  <a:cubicBezTo>
                    <a:pt x="953" y="215"/>
                    <a:pt x="750" y="1"/>
                    <a:pt x="47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4823464" y="1627438"/>
              <a:ext cx="1613033" cy="47"/>
            </a:xfrm>
            <a:custGeom>
              <a:avLst/>
              <a:gdLst/>
              <a:ahLst/>
              <a:cxnLst/>
              <a:rect l="l" t="t" r="r" b="b"/>
              <a:pathLst>
                <a:path w="34041" h="1" fill="none" extrusionOk="0">
                  <a:moveTo>
                    <a:pt x="0" y="1"/>
                  </a:moveTo>
                  <a:lnTo>
                    <a:pt x="34040" y="1"/>
                  </a:lnTo>
                </a:path>
              </a:pathLst>
            </a:custGeom>
            <a:noFill/>
            <a:ln w="11300" cap="flat" cmpd="sng">
              <a:solidFill>
                <a:srgbClr val="EDEEF0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5173260" y="1391035"/>
              <a:ext cx="920217" cy="133199"/>
            </a:xfrm>
            <a:custGeom>
              <a:avLst/>
              <a:gdLst/>
              <a:ahLst/>
              <a:cxnLst/>
              <a:rect l="l" t="t" r="r" b="b"/>
              <a:pathLst>
                <a:path w="19420" h="2811" extrusionOk="0">
                  <a:moveTo>
                    <a:pt x="0" y="1"/>
                  </a:moveTo>
                  <a:lnTo>
                    <a:pt x="0" y="2811"/>
                  </a:lnTo>
                  <a:lnTo>
                    <a:pt x="19419" y="2811"/>
                  </a:lnTo>
                  <a:lnTo>
                    <a:pt x="19419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4884401" y="1407951"/>
              <a:ext cx="71125" cy="115714"/>
            </a:xfrm>
            <a:custGeom>
              <a:avLst/>
              <a:gdLst/>
              <a:ahLst/>
              <a:cxnLst/>
              <a:rect l="l" t="t" r="r" b="b"/>
              <a:pathLst>
                <a:path w="1501" h="2442" extrusionOk="0">
                  <a:moveTo>
                    <a:pt x="1214" y="1"/>
                  </a:moveTo>
                  <a:lnTo>
                    <a:pt x="0" y="1227"/>
                  </a:lnTo>
                  <a:lnTo>
                    <a:pt x="1214" y="2442"/>
                  </a:lnTo>
                  <a:lnTo>
                    <a:pt x="1500" y="2156"/>
                  </a:lnTo>
                  <a:lnTo>
                    <a:pt x="560" y="1227"/>
                  </a:lnTo>
                  <a:lnTo>
                    <a:pt x="1500" y="287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6311163" y="1392740"/>
              <a:ext cx="71172" cy="115714"/>
            </a:xfrm>
            <a:custGeom>
              <a:avLst/>
              <a:gdLst/>
              <a:ahLst/>
              <a:cxnLst/>
              <a:rect l="l" t="t" r="r" b="b"/>
              <a:pathLst>
                <a:path w="1502" h="2442" extrusionOk="0">
                  <a:moveTo>
                    <a:pt x="275" y="1"/>
                  </a:moveTo>
                  <a:lnTo>
                    <a:pt x="1" y="274"/>
                  </a:lnTo>
                  <a:lnTo>
                    <a:pt x="930" y="1215"/>
                  </a:lnTo>
                  <a:lnTo>
                    <a:pt x="1" y="2156"/>
                  </a:lnTo>
                  <a:lnTo>
                    <a:pt x="275" y="2441"/>
                  </a:lnTo>
                  <a:lnTo>
                    <a:pt x="1501" y="1215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70757" y="1342132"/>
            <a:ext cx="3110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Nunito Sans" charset="0"/>
              </a:rPr>
              <a:t>There are different ways through which we can communicate through internet depending on our requirement.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60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/>
          <p:nvPr/>
        </p:nvSpPr>
        <p:spPr>
          <a:xfrm>
            <a:off x="4768878" y="361949"/>
            <a:ext cx="95904" cy="133935"/>
          </a:xfrm>
          <a:custGeom>
            <a:avLst/>
            <a:gdLst/>
            <a:ahLst/>
            <a:cxnLst/>
            <a:rect l="l" t="t" r="r" b="b"/>
            <a:pathLst>
              <a:path w="2560" h="3323" extrusionOk="0">
                <a:moveTo>
                  <a:pt x="822" y="1"/>
                </a:moveTo>
                <a:cubicBezTo>
                  <a:pt x="822" y="1"/>
                  <a:pt x="393" y="763"/>
                  <a:pt x="286" y="1727"/>
                </a:cubicBezTo>
                <a:cubicBezTo>
                  <a:pt x="191" y="2501"/>
                  <a:pt x="0" y="3287"/>
                  <a:pt x="0" y="3287"/>
                </a:cubicBezTo>
                <a:lnTo>
                  <a:pt x="1715" y="3323"/>
                </a:lnTo>
                <a:cubicBezTo>
                  <a:pt x="1715" y="3323"/>
                  <a:pt x="1929" y="2727"/>
                  <a:pt x="1953" y="1799"/>
                </a:cubicBezTo>
                <a:cubicBezTo>
                  <a:pt x="1965" y="1025"/>
                  <a:pt x="2560" y="179"/>
                  <a:pt x="2560" y="179"/>
                </a:cubicBezTo>
                <a:lnTo>
                  <a:pt x="82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0"/>
          <p:cNvGrpSpPr/>
          <p:nvPr/>
        </p:nvGrpSpPr>
        <p:grpSpPr>
          <a:xfrm>
            <a:off x="152400" y="653350"/>
            <a:ext cx="8839200" cy="4814000"/>
            <a:chOff x="520250" y="1153625"/>
            <a:chExt cx="8068200" cy="4084200"/>
          </a:xfrm>
        </p:grpSpPr>
        <p:sp>
          <p:nvSpPr>
            <p:cNvPr id="186" name="Google Shape;186;p30"/>
            <p:cNvSpPr/>
            <p:nvPr/>
          </p:nvSpPr>
          <p:spPr>
            <a:xfrm>
              <a:off x="520250" y="1153625"/>
              <a:ext cx="8068200" cy="4084200"/>
            </a:xfrm>
            <a:prstGeom prst="roundRect">
              <a:avLst>
                <a:gd name="adj" fmla="val 4545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520250" y="1153625"/>
              <a:ext cx="8068200" cy="232800"/>
            </a:xfrm>
            <a:prstGeom prst="roundRect">
              <a:avLst>
                <a:gd name="adj" fmla="val 4545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88" name="Google Shape;188;p30"/>
            <p:cNvCxnSpPr/>
            <p:nvPr/>
          </p:nvCxnSpPr>
          <p:spPr>
            <a:xfrm>
              <a:off x="849750" y="1294290"/>
              <a:ext cx="8646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9" name="Google Shape;189;p30"/>
            <p:cNvSpPr/>
            <p:nvPr/>
          </p:nvSpPr>
          <p:spPr>
            <a:xfrm>
              <a:off x="696075" y="1229642"/>
              <a:ext cx="57600" cy="57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0"/>
          <p:cNvSpPr/>
          <p:nvPr/>
        </p:nvSpPr>
        <p:spPr>
          <a:xfrm>
            <a:off x="155575" y="895350"/>
            <a:ext cx="8836025" cy="453960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1524000" y="-49810"/>
            <a:ext cx="6117300" cy="478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300" dirty="0"/>
              <a:t>CONNECTING TO OTHERS WITH INTERNET</a:t>
            </a:r>
            <a:endParaRPr sz="2300" dirty="0"/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1"/>
          </p:nvPr>
        </p:nvSpPr>
        <p:spPr>
          <a:xfrm>
            <a:off x="1200120" y="1123950"/>
            <a:ext cx="2990880" cy="374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E-Mail</a:t>
            </a:r>
            <a:endParaRPr dirty="0"/>
          </a:p>
        </p:txBody>
      </p:sp>
      <p:sp>
        <p:nvSpPr>
          <p:cNvPr id="195" name="Google Shape;195;p30"/>
          <p:cNvSpPr txBox="1">
            <a:spLocks noGrp="1"/>
          </p:cNvSpPr>
          <p:nvPr>
            <p:ph type="subTitle" idx="2"/>
          </p:nvPr>
        </p:nvSpPr>
        <p:spPr>
          <a:xfrm>
            <a:off x="1066800" y="1581150"/>
            <a:ext cx="3086605" cy="1161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It stands for electronic mail. It is used to send and recive messages in electronic form. Some commonly used email website are gmail.com, rediffmail.com, yahoo.com </a:t>
            </a:r>
            <a:endParaRPr sz="1300" dirty="0"/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4"/>
          </p:nvPr>
        </p:nvSpPr>
        <p:spPr>
          <a:xfrm>
            <a:off x="1244799" y="3181350"/>
            <a:ext cx="2990880" cy="374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" dirty="0"/>
              <a:t>ideo conferencing </a:t>
            </a:r>
            <a:endParaRPr dirty="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5"/>
          </p:nvPr>
        </p:nvSpPr>
        <p:spPr>
          <a:xfrm>
            <a:off x="1219200" y="3638550"/>
            <a:ext cx="2990880" cy="749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V</a:t>
            </a:r>
            <a:r>
              <a:rPr lang="en" sz="1300" dirty="0"/>
              <a:t>ideo conferencing is a face to face communication among people sitting at different locations connected through each other through internet.</a:t>
            </a:r>
            <a:endParaRPr sz="1300" dirty="0"/>
          </a:p>
        </p:txBody>
      </p:sp>
      <p:sp>
        <p:nvSpPr>
          <p:cNvPr id="200" name="Google Shape;200;p30"/>
          <p:cNvSpPr txBox="1">
            <a:spLocks noGrp="1"/>
          </p:cNvSpPr>
          <p:nvPr>
            <p:ph type="subTitle" idx="7"/>
          </p:nvPr>
        </p:nvSpPr>
        <p:spPr>
          <a:xfrm>
            <a:off x="5543520" y="1123950"/>
            <a:ext cx="2990880" cy="374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Instant messaging</a:t>
            </a:r>
            <a:endParaRPr dirty="0"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8"/>
          </p:nvPr>
        </p:nvSpPr>
        <p:spPr>
          <a:xfrm>
            <a:off x="5467320" y="1581150"/>
            <a:ext cx="3143280" cy="1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Instant messaging used for online chat. One can send and recevie an im</a:t>
            </a:r>
            <a:r>
              <a:rPr lang="en-US" sz="1300" dirty="0"/>
              <a:t>m</a:t>
            </a:r>
            <a:r>
              <a:rPr lang="en" sz="1300" dirty="0"/>
              <a:t>ediate response . Apps like whatsapp, viber, allo are used for instant messaging.</a:t>
            </a:r>
            <a:endParaRPr sz="1300" dirty="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13"/>
          </p:nvPr>
        </p:nvSpPr>
        <p:spPr>
          <a:xfrm>
            <a:off x="5562600" y="3181350"/>
            <a:ext cx="2990880" cy="374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ocial networking websites </a:t>
            </a:r>
            <a:endParaRPr dirty="0"/>
          </a:p>
        </p:txBody>
      </p:sp>
      <p:sp>
        <p:nvSpPr>
          <p:cNvPr id="204" name="Google Shape;204;p30"/>
          <p:cNvSpPr txBox="1">
            <a:spLocks noGrp="1"/>
          </p:cNvSpPr>
          <p:nvPr>
            <p:ph type="subTitle" idx="14"/>
          </p:nvPr>
        </p:nvSpPr>
        <p:spPr>
          <a:xfrm>
            <a:off x="5543520" y="3638550"/>
            <a:ext cx="314328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T</a:t>
            </a:r>
            <a:r>
              <a:rPr lang="en" sz="1300" dirty="0"/>
              <a:t>hese websites help you to connect to your friends, relavtives online and share information, images, ideas, etc. Some social networkings sites are facebook, instagram, twitter, etc </a:t>
            </a:r>
            <a:endParaRPr sz="1300" dirty="0"/>
          </a:p>
        </p:txBody>
      </p:sp>
      <p:cxnSp>
        <p:nvCxnSpPr>
          <p:cNvPr id="207" name="Google Shape;207;p30"/>
          <p:cNvCxnSpPr/>
          <p:nvPr/>
        </p:nvCxnSpPr>
        <p:spPr>
          <a:xfrm>
            <a:off x="1148950" y="1581150"/>
            <a:ext cx="288965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0"/>
          <p:cNvCxnSpPr/>
          <p:nvPr/>
        </p:nvCxnSpPr>
        <p:spPr>
          <a:xfrm>
            <a:off x="1244675" y="3638550"/>
            <a:ext cx="288965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0"/>
          <p:cNvCxnSpPr/>
          <p:nvPr/>
        </p:nvCxnSpPr>
        <p:spPr>
          <a:xfrm>
            <a:off x="5492350" y="1581150"/>
            <a:ext cx="288965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0"/>
          <p:cNvCxnSpPr/>
          <p:nvPr/>
        </p:nvCxnSpPr>
        <p:spPr>
          <a:xfrm>
            <a:off x="5562600" y="3638550"/>
            <a:ext cx="288965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 descr="Gmail f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5" y="1402449"/>
            <a:ext cx="844150" cy="8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4" descr="Cha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Chat fre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59638"/>
            <a:ext cx="907312" cy="90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ideo conference fre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40192"/>
            <a:ext cx="1092275" cy="10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ocial media fre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50" y="3404000"/>
            <a:ext cx="920350" cy="92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3" grpId="0" animBg="1"/>
      <p:bldP spid="194" grpId="0" build="p"/>
      <p:bldP spid="195" grpId="0" build="p"/>
      <p:bldP spid="197" grpId="0" build="p"/>
      <p:bldP spid="198" grpId="0" build="p"/>
      <p:bldP spid="200" grpId="0" build="p"/>
      <p:bldP spid="201" grpId="0" build="p"/>
      <p:bldP spid="203" grpId="0" build="p"/>
      <p:bldP spid="20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" y="133062"/>
            <a:ext cx="9138685" cy="487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361950"/>
            <a:ext cx="7315200" cy="266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300" y="409575"/>
            <a:ext cx="190500" cy="161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" y="361950"/>
            <a:ext cx="381000" cy="20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53293" y="3257550"/>
            <a:ext cx="1733107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6700" y="571500"/>
            <a:ext cx="0" cy="131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200" y="1885950"/>
            <a:ext cx="21336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unito Sans" charset="0"/>
              </a:rPr>
              <a:t>Forward and backward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43970" y="628650"/>
            <a:ext cx="0" cy="1385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53470" y="2013984"/>
            <a:ext cx="149033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unito Sans" charset="0"/>
              </a:rPr>
              <a:t>URL /Search bar 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90550" y="589664"/>
            <a:ext cx="0" cy="692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1282331"/>
            <a:ext cx="1524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unito Sans" charset="0"/>
              </a:rPr>
              <a:t>Refresh button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96740" y="3448050"/>
            <a:ext cx="10668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unito Sans" charset="0"/>
              </a:rPr>
              <a:t>Shortcuts   </a:t>
            </a: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>
          <a:xfrm>
            <a:off x="5486400" y="3600450"/>
            <a:ext cx="12103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839200" y="158536"/>
            <a:ext cx="304800" cy="203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48600" y="1428750"/>
            <a:ext cx="12192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unito Sans" charset="0"/>
              </a:rPr>
              <a:t>Close button 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976537" y="348216"/>
            <a:ext cx="0" cy="1086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6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4" grpId="0" animBg="1"/>
      <p:bldP spid="18" grpId="0" animBg="1"/>
      <p:bldP spid="21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Learn to Send an E-Mail!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1B2F73"/>
      </a:lt2>
      <a:accent1>
        <a:srgbClr val="006D31"/>
      </a:accent1>
      <a:accent2>
        <a:srgbClr val="4F1A4F"/>
      </a:accent2>
      <a:accent3>
        <a:srgbClr val="F5B3C7"/>
      </a:accent3>
      <a:accent4>
        <a:srgbClr val="FD5319"/>
      </a:accent4>
      <a:accent5>
        <a:srgbClr val="1B2F73"/>
      </a:accent5>
      <a:accent6>
        <a:srgbClr val="006D3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397</Words>
  <Application>Microsoft Office PowerPoint</Application>
  <PresentationFormat>On-screen Show (16:9)</PresentationFormat>
  <Paragraphs>54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Crimson Pro</vt:lpstr>
      <vt:lpstr>Quicksand</vt:lpstr>
      <vt:lpstr>Wingdings</vt:lpstr>
      <vt:lpstr>Nunito Sans</vt:lpstr>
      <vt:lpstr>Learn to Send an E-Mail! by Slidesgo</vt:lpstr>
      <vt:lpstr>PowerPoint Presentation</vt:lpstr>
      <vt:lpstr>Internet</vt:lpstr>
      <vt:lpstr>PowerPoint Presentation</vt:lpstr>
      <vt:lpstr>What is a website?</vt:lpstr>
      <vt:lpstr>What is web broswer? </vt:lpstr>
      <vt:lpstr>PowerPoint Presentation</vt:lpstr>
      <vt:lpstr>Connecting to others using internet </vt:lpstr>
      <vt:lpstr>CONNECTING TO OTHERS WITH INTERNET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Send an E-Mail!</dc:title>
  <cp:lastModifiedBy>dnyanada02@gmail.com</cp:lastModifiedBy>
  <cp:revision>31</cp:revision>
  <dcterms:modified xsi:type="dcterms:W3CDTF">2021-07-21T07:48:12Z</dcterms:modified>
</cp:coreProperties>
</file>