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314" r:id="rId2"/>
    <p:sldId id="256" r:id="rId3"/>
    <p:sldId id="312" r:id="rId4"/>
    <p:sldId id="309" r:id="rId5"/>
    <p:sldId id="310" r:id="rId6"/>
    <p:sldId id="300" r:id="rId7"/>
    <p:sldId id="302" r:id="rId8"/>
    <p:sldId id="305" r:id="rId9"/>
    <p:sldId id="304" r:id="rId10"/>
    <p:sldId id="306" r:id="rId11"/>
    <p:sldId id="307" r:id="rId12"/>
    <p:sldId id="308" r:id="rId13"/>
    <p:sldId id="311" r:id="rId14"/>
    <p:sldId id="313" r:id="rId15"/>
  </p:sldIdLst>
  <p:sldSz cx="9144000" cy="5143500" type="screen16x9"/>
  <p:notesSz cx="6858000" cy="9144000"/>
  <p:embeddedFontLst>
    <p:embeddedFont>
      <p:font typeface="Aldrich" panose="020B0604020202020204" charset="0"/>
      <p:regular r:id="rId17"/>
    </p:embeddedFont>
    <p:embeddedFont>
      <p:font typeface="Arial Black" panose="020B0A04020102020204" pitchFamily="34" charset="0"/>
      <p:bold r:id="rId18"/>
    </p:embeddedFont>
    <p:embeddedFont>
      <p:font typeface="Didact Gothic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9BD038-977B-44EA-9B08-E330833C25FB}">
  <a:tblStyle styleId="{1F9BD038-977B-44EA-9B08-E330833C25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93658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3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3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805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09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70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70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77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>
            <a:spLocks noGrp="1"/>
          </p:cNvSpPr>
          <p:nvPr>
            <p:ph type="title"/>
          </p:nvPr>
        </p:nvSpPr>
        <p:spPr>
          <a:xfrm>
            <a:off x="992071" y="1521350"/>
            <a:ext cx="264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subTitle" idx="1"/>
          </p:nvPr>
        </p:nvSpPr>
        <p:spPr>
          <a:xfrm>
            <a:off x="949496" y="22150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22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5" name="Google Shape;435;p22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436" name="Google Shape;436;p2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2"/>
          <p:cNvSpPr/>
          <p:nvPr/>
        </p:nvSpPr>
        <p:spPr>
          <a:xfrm flipH="1">
            <a:off x="6758010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22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454" name="Google Shape;454;p2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7" name="Google Shape;457;p2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3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460" name="Google Shape;460;p2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67" name="Google Shape;467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" name="Google Shape;471;p23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472" name="Google Shape;472;p23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chemeClr val="accent2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4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78" name="Google Shape;478;p24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24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85" name="Google Shape;485;p2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8" r:id="rId4"/>
    <p:sldLayoutId id="2147483669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7AC807-CA9D-487E-808F-8040D1F7D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3431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72"/>
            <a:ext cx="2649600" cy="572700"/>
          </a:xfrm>
        </p:spPr>
        <p:txBody>
          <a:bodyPr/>
          <a:lstStyle/>
          <a:p>
            <a:r>
              <a:rPr lang="en-US" sz="2000" dirty="0">
                <a:latin typeface="Arial Black" pitchFamily="34" charset="0"/>
              </a:rPr>
              <a:t>Using brushes</a:t>
            </a:r>
          </a:p>
        </p:txBody>
      </p:sp>
      <p:pic>
        <p:nvPicPr>
          <p:cNvPr id="4098" name="Picture 2" descr="Decoration, draw, drawing, paint, paintbrush, painting brush, tool icon -  Download on Iconfi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33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434" y="1047750"/>
            <a:ext cx="6791416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983" y="1363626"/>
            <a:ext cx="418217" cy="52232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963068"/>
            <a:ext cx="1991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1.This tool paints the image with various kinds of brushes available in toolbox.</a:t>
            </a:r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41766" y="2332732"/>
            <a:ext cx="19918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 Click on the brushes tool and select type of brush you want.</a:t>
            </a:r>
          </a:p>
        </p:txBody>
      </p:sp>
      <p:pic>
        <p:nvPicPr>
          <p:cNvPr id="4099" name="Picture 3" descr="C:\Users\DNYANADA MAHAJAN\Desktop\Internship\paint\brus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983" y="1937415"/>
            <a:ext cx="1571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2400" y="3458111"/>
            <a:ext cx="190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3. Select color from color panel and color the shape you want.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67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4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050"/>
            <a:ext cx="3198929" cy="572700"/>
          </a:xfrm>
        </p:spPr>
        <p:txBody>
          <a:bodyPr/>
          <a:lstStyle/>
          <a:p>
            <a:r>
              <a:rPr lang="en-US" sz="2000" dirty="0">
                <a:latin typeface="Arial Black" pitchFamily="34" charset="0"/>
              </a:rPr>
              <a:t>Adding text to paint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77168"/>
            <a:ext cx="6791416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027" y="663574"/>
            <a:ext cx="6764835" cy="99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123950"/>
            <a:ext cx="2110563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dirty="0"/>
              <a:t>2. Create a text frame by clicking and</a:t>
            </a:r>
          </a:p>
          <a:p>
            <a:r>
              <a:rPr lang="en-US" sz="1470" dirty="0"/>
              <a:t>dragging the mouse pointer across.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7" y="2086511"/>
            <a:ext cx="2310109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dirty="0"/>
              <a:t>3. Then Text tab will be appear on the</a:t>
            </a:r>
          </a:p>
          <a:p>
            <a:r>
              <a:rPr lang="en-US" sz="1470" dirty="0"/>
              <a:t>top as menu shown above.</a:t>
            </a:r>
          </a:p>
          <a:p>
            <a:endParaRPr lang="en-US" sz="1470" dirty="0"/>
          </a:p>
        </p:txBody>
      </p:sp>
      <p:sp>
        <p:nvSpPr>
          <p:cNvPr id="7" name="TextBox 6"/>
          <p:cNvSpPr txBox="1"/>
          <p:nvPr/>
        </p:nvSpPr>
        <p:spPr>
          <a:xfrm>
            <a:off x="24808" y="3028950"/>
            <a:ext cx="2184992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dirty="0"/>
              <a:t>4. Choose the font style, size from the</a:t>
            </a:r>
          </a:p>
          <a:p>
            <a:r>
              <a:rPr lang="en-US" sz="1470" dirty="0"/>
              <a:t>font toolbar.</a:t>
            </a:r>
          </a:p>
          <a:p>
            <a:endParaRPr lang="en-US" sz="147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90550"/>
            <a:ext cx="1951075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dirty="0"/>
              <a:t>1. Click the text tool in the tool box.</a:t>
            </a:r>
          </a:p>
          <a:p>
            <a:endParaRPr lang="en-US" sz="1470" dirty="0"/>
          </a:p>
        </p:txBody>
      </p:sp>
      <p:sp>
        <p:nvSpPr>
          <p:cNvPr id="9" name="TextBox 8"/>
          <p:cNvSpPr txBox="1"/>
          <p:nvPr/>
        </p:nvSpPr>
        <p:spPr>
          <a:xfrm>
            <a:off x="1" y="3781970"/>
            <a:ext cx="2438399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dirty="0"/>
              <a:t>5. Click in the text frame, and type your text.</a:t>
            </a:r>
          </a:p>
          <a:p>
            <a:endParaRPr lang="en-US" sz="147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25014"/>
            <a:ext cx="19907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108" y="1892459"/>
            <a:ext cx="2700337" cy="547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048000" y="971550"/>
            <a:ext cx="1295400" cy="68336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91200" y="895350"/>
            <a:ext cx="1905000" cy="68336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07" y="4317754"/>
            <a:ext cx="2514600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0" dirty="0"/>
              <a:t>6. To change the color of the text, click a color in the color box.</a:t>
            </a:r>
          </a:p>
          <a:p>
            <a:endParaRPr lang="en-US" sz="1470" dirty="0"/>
          </a:p>
        </p:txBody>
      </p:sp>
      <p:pic>
        <p:nvPicPr>
          <p:cNvPr id="3074" name="Picture 2" descr="Text format fre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3350"/>
            <a:ext cx="360309" cy="36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84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8" grpId="0"/>
      <p:bldP spid="9" grpId="0"/>
      <p:bldP spid="14" grpId="0" animBg="1"/>
      <p:bldP spid="20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71" y="170250"/>
            <a:ext cx="4799129" cy="572700"/>
          </a:xfrm>
        </p:spPr>
        <p:txBody>
          <a:bodyPr/>
          <a:lstStyle/>
          <a:p>
            <a:r>
              <a:rPr lang="en-US" sz="2000" dirty="0">
                <a:latin typeface="Arial Black" pitchFamily="34" charset="0"/>
              </a:rPr>
              <a:t>Drawing using shapes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76200" y="846839"/>
            <a:ext cx="2133600" cy="1191511"/>
          </a:xfrm>
        </p:spPr>
        <p:txBody>
          <a:bodyPr/>
          <a:lstStyle/>
          <a:p>
            <a:pPr marL="400050" indent="-285750"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To draw different shapes click on the shape you want to draw</a:t>
            </a:r>
          </a:p>
        </p:txBody>
      </p:sp>
      <p:pic>
        <p:nvPicPr>
          <p:cNvPr id="1026" name="Picture 2" descr="Shapes premium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167" y="895350"/>
            <a:ext cx="6791416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-106325" y="1962150"/>
            <a:ext cx="2163725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drag the pointer across the drawing area.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-76200" y="2876550"/>
            <a:ext cx="21637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You can also color shape the by using color fill color or paint brushes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0" y="1123950"/>
            <a:ext cx="1143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084" y="2049008"/>
            <a:ext cx="2619375" cy="221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628" y="2036089"/>
            <a:ext cx="2519916" cy="2192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357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471" y="133350"/>
            <a:ext cx="4799129" cy="572700"/>
          </a:xfrm>
        </p:spPr>
        <p:txBody>
          <a:bodyPr/>
          <a:lstStyle/>
          <a:p>
            <a:r>
              <a:rPr lang="en-US" sz="2000" dirty="0">
                <a:latin typeface="Arial Black" pitchFamily="34" charset="0"/>
              </a:rPr>
              <a:t>Save a drawing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46839"/>
            <a:ext cx="2133600" cy="1191511"/>
          </a:xfrm>
        </p:spPr>
        <p:txBody>
          <a:bodyPr/>
          <a:lstStyle/>
          <a:p>
            <a:pPr marL="400050" indent="-285750"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Click on the file option in the left corner.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-30125" y="1657350"/>
            <a:ext cx="2163725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Click on save and select the folder you want to save in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-30125" y="2724150"/>
            <a:ext cx="21637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Give your drawing a name and click on the save button.</a:t>
            </a:r>
          </a:p>
        </p:txBody>
      </p:sp>
      <p:pic>
        <p:nvPicPr>
          <p:cNvPr id="1029" name="Picture 5" descr="C:\Users\DNYANADA MAHAJAN\Desktop\Internship\paint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879" y="742949"/>
            <a:ext cx="3987321" cy="426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66750"/>
            <a:ext cx="6096000" cy="4327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Download fre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95" y="133350"/>
            <a:ext cx="391205" cy="39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048000" y="3943350"/>
            <a:ext cx="2615721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93139" y="4552949"/>
            <a:ext cx="850661" cy="440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  <p:bldP spid="13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fre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666750"/>
            <a:ext cx="3581400" cy="358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8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600200" y="1657350"/>
            <a:ext cx="5957700" cy="939800"/>
          </a:xfrm>
        </p:spPr>
        <p:txBody>
          <a:bodyPr/>
          <a:lstStyle/>
          <a:p>
            <a:r>
              <a:rPr lang="en-US" sz="4000" dirty="0">
                <a:latin typeface="Arial Black" pitchFamily="34" charset="0"/>
              </a:rPr>
              <a:t>FUN WITH PAINT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781711"/>
            <a:ext cx="8305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7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Paint is used for drawing, coloring and editing the pictures.</a:t>
            </a:r>
          </a:p>
          <a:p>
            <a:endParaRPr lang="en-US" sz="1700" dirty="0">
              <a:solidFill>
                <a:schemeClr val="accent5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700" dirty="0">
                <a:solidFill>
                  <a:schemeClr val="accent5"/>
                </a:solidFill>
              </a:rPr>
              <a:t>It can save creations in standard formats such as .jpg or .</a:t>
            </a:r>
            <a:r>
              <a:rPr lang="en-US" sz="1700" dirty="0" err="1">
                <a:solidFill>
                  <a:schemeClr val="accent5"/>
                </a:solidFill>
              </a:rPr>
              <a:t>png</a:t>
            </a:r>
            <a:endParaRPr lang="en-US" sz="1700" dirty="0">
              <a:solidFill>
                <a:schemeClr val="accent5"/>
              </a:solidFill>
            </a:endParaRPr>
          </a:p>
          <a:p>
            <a:endParaRPr lang="en-US" sz="1700" dirty="0">
              <a:solidFill>
                <a:schemeClr val="accent5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700" dirty="0">
                <a:solidFill>
                  <a:schemeClr val="accent5"/>
                </a:solidFill>
              </a:rPr>
              <a:t>There are 2 ways to open paint on a computer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7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3230" y="971550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/>
                </a:solidFill>
                <a:latin typeface="Arial Black" pitchFamily="34" charset="0"/>
              </a:rPr>
              <a:t>Paint</a:t>
            </a:r>
          </a:p>
        </p:txBody>
      </p:sp>
      <p:pic>
        <p:nvPicPr>
          <p:cNvPr id="4" name="Picture 22" descr="Photo-Paint Corel Icons Paint Computer Microsoft | Computer icon, Painting  photos, Pain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77" y="81915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80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57150"/>
            <a:ext cx="8686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4D"/>
                </a:solidFill>
                <a:latin typeface="Arial" pitchFamily="34" charset="0"/>
                <a:cs typeface="Arial" pitchFamily="34" charset="0"/>
              </a:rPr>
              <a:t>Click on start and scroll down to windows accessories </a:t>
            </a:r>
          </a:p>
        </p:txBody>
      </p:sp>
      <p:pic>
        <p:nvPicPr>
          <p:cNvPr id="2050" name="Picture 2" descr="C:\Users\DNYANADA MAHAJAN\Desktop\Internship\paint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10810"/>
            <a:ext cx="6248400" cy="431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66800" y="361950"/>
            <a:ext cx="868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4D"/>
                </a:solidFill>
                <a:latin typeface="Arial" pitchFamily="34" charset="0"/>
                <a:cs typeface="Arial" pitchFamily="34" charset="0"/>
              </a:rPr>
              <a:t>In it you will find paint, double click on it.</a:t>
            </a:r>
          </a:p>
          <a:p>
            <a:pPr lvl="0"/>
            <a:endParaRPr lang="en-US" sz="1600" dirty="0">
              <a:solidFill>
                <a:srgbClr val="00004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1428750"/>
            <a:ext cx="1828800" cy="304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7800" y="2495549"/>
            <a:ext cx="1752600" cy="37397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3804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>
                <a:solidFill>
                  <a:schemeClr val="accent5"/>
                </a:solidFill>
                <a:latin typeface="+mj-lt"/>
                <a:cs typeface="Arial" pitchFamily="34" charset="0"/>
              </a:rPr>
              <a:t>1</a:t>
            </a:r>
            <a:r>
              <a:rPr lang="en-US" sz="1800" u="sng" baseline="30000" dirty="0">
                <a:solidFill>
                  <a:schemeClr val="accent5"/>
                </a:solidFill>
                <a:latin typeface="+mj-lt"/>
                <a:cs typeface="Arial" pitchFamily="34" charset="0"/>
              </a:rPr>
              <a:t>st</a:t>
            </a:r>
            <a:r>
              <a:rPr lang="en-US" sz="1800" u="sng" dirty="0">
                <a:solidFill>
                  <a:schemeClr val="accent5"/>
                </a:solidFill>
                <a:latin typeface="+mj-lt"/>
                <a:cs typeface="Arial" pitchFamily="34" charset="0"/>
              </a:rPr>
              <a:t> way:-</a:t>
            </a:r>
            <a:endParaRPr lang="en-US" sz="1800" u="sng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348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 animBg="1"/>
      <p:bldP spid="9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0878" y="677633"/>
            <a:ext cx="480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4D"/>
                </a:solidFill>
                <a:latin typeface="Arial" pitchFamily="34" charset="0"/>
                <a:cs typeface="Arial" pitchFamily="34" charset="0"/>
              </a:rPr>
              <a:t>Type the name “paint” in the search box next to start button.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352550"/>
            <a:ext cx="449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4D"/>
                </a:solidFill>
                <a:latin typeface="Arial" pitchFamily="34" charset="0"/>
                <a:cs typeface="Arial" pitchFamily="34" charset="0"/>
              </a:rPr>
              <a:t>You will see paint as the best match in search result, double click on it.</a:t>
            </a:r>
          </a:p>
          <a:p>
            <a:pPr lvl="0"/>
            <a:endParaRPr lang="en-US" sz="1600" dirty="0">
              <a:solidFill>
                <a:srgbClr val="00004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0878" y="227462"/>
            <a:ext cx="211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>
                <a:solidFill>
                  <a:schemeClr val="accent5"/>
                </a:solidFill>
                <a:latin typeface="+mj-lt"/>
                <a:cs typeface="Arial" pitchFamily="34" charset="0"/>
              </a:rPr>
              <a:t>2</a:t>
            </a:r>
            <a:r>
              <a:rPr lang="en-US" sz="1800" u="sng" baseline="30000" dirty="0">
                <a:solidFill>
                  <a:schemeClr val="accent5"/>
                </a:solidFill>
                <a:latin typeface="+mj-lt"/>
                <a:cs typeface="Arial" pitchFamily="34" charset="0"/>
              </a:rPr>
              <a:t>nd</a:t>
            </a:r>
            <a:r>
              <a:rPr lang="en-US" sz="1800" u="sng" dirty="0">
                <a:solidFill>
                  <a:schemeClr val="accent5"/>
                </a:solidFill>
                <a:latin typeface="+mj-lt"/>
                <a:cs typeface="Arial" pitchFamily="34" charset="0"/>
              </a:rPr>
              <a:t> way:-</a:t>
            </a:r>
            <a:endParaRPr lang="en-US" sz="1800" u="sng" dirty="0">
              <a:solidFill>
                <a:schemeClr val="accent5"/>
              </a:solidFill>
              <a:latin typeface="+mj-lt"/>
            </a:endParaRPr>
          </a:p>
        </p:txBody>
      </p:sp>
      <p:pic>
        <p:nvPicPr>
          <p:cNvPr id="3074" name="Picture 2" descr="C:\Users\DNYANADA MAHAJAN\Desktop\Internship\paint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7150"/>
            <a:ext cx="2939902" cy="49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486400" y="4572000"/>
            <a:ext cx="2558902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98805" y="677633"/>
            <a:ext cx="2667000" cy="457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8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NYANADA MAHAJAN\Desktop\Internship\paint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85" y="209549"/>
            <a:ext cx="8839200" cy="472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419600" y="528084"/>
            <a:ext cx="2400300" cy="5178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ne Callout 2 4"/>
          <p:cNvSpPr/>
          <p:nvPr/>
        </p:nvSpPr>
        <p:spPr>
          <a:xfrm>
            <a:off x="5410200" y="2380914"/>
            <a:ext cx="1066800" cy="2670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8660"/>
              <a:gd name="adj5" fmla="val -514052"/>
              <a:gd name="adj6" fmla="val -197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Color plate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539852" y="544034"/>
            <a:ext cx="1030915" cy="4496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2 8"/>
          <p:cNvSpPr/>
          <p:nvPr/>
        </p:nvSpPr>
        <p:spPr>
          <a:xfrm>
            <a:off x="3055309" y="1352550"/>
            <a:ext cx="1066800" cy="267036"/>
          </a:xfrm>
          <a:prstGeom prst="borderCallout2">
            <a:avLst>
              <a:gd name="adj1" fmla="val 22732"/>
              <a:gd name="adj2" fmla="val -8333"/>
              <a:gd name="adj3" fmla="val 22732"/>
              <a:gd name="adj4" fmla="val -17664"/>
              <a:gd name="adj5" fmla="val -139773"/>
              <a:gd name="adj6" fmla="val -1876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Shapes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158413" y="532071"/>
            <a:ext cx="322520" cy="4496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2 10"/>
          <p:cNvSpPr/>
          <p:nvPr/>
        </p:nvSpPr>
        <p:spPr>
          <a:xfrm>
            <a:off x="2539852" y="1809750"/>
            <a:ext cx="1405270" cy="28996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8937"/>
              <a:gd name="adj5" fmla="val -279375"/>
              <a:gd name="adj6" fmla="val -19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Paint brushes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646274" y="556880"/>
            <a:ext cx="482013" cy="4496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ne Callout 2 14"/>
          <p:cNvSpPr/>
          <p:nvPr/>
        </p:nvSpPr>
        <p:spPr>
          <a:xfrm>
            <a:off x="2085760" y="2512767"/>
            <a:ext cx="1405270" cy="28996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8937"/>
              <a:gd name="adj5" fmla="val -514052"/>
              <a:gd name="adj6" fmla="val -197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Tool panel </a:t>
            </a:r>
          </a:p>
        </p:txBody>
      </p:sp>
    </p:spTree>
    <p:extLst>
      <p:ext uri="{BB962C8B-B14F-4D97-AF65-F5344CB8AC3E}">
        <p14:creationId xmlns:p14="http://schemas.microsoft.com/office/powerpoint/2010/main" val="342172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0" y="133350"/>
            <a:ext cx="5942130" cy="821800"/>
          </a:xfrm>
        </p:spPr>
        <p:txBody>
          <a:bodyPr/>
          <a:lstStyle/>
          <a:p>
            <a:r>
              <a:rPr lang="en-US" sz="2000" dirty="0">
                <a:latin typeface="Arial Black" pitchFamily="34" charset="0"/>
              </a:rPr>
              <a:t>Drawing using pencil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132" y="1200150"/>
            <a:ext cx="198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dirty="0"/>
              <a:t>2. Select a color from the color box.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434" y="1047750"/>
            <a:ext cx="6791416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5132" y="880572"/>
            <a:ext cx="1900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1.Click the pencil tool in the tool box.</a:t>
            </a:r>
          </a:p>
        </p:txBody>
      </p:sp>
      <p:sp>
        <p:nvSpPr>
          <p:cNvPr id="5" name="Rectangle 4"/>
          <p:cNvSpPr/>
          <p:nvPr/>
        </p:nvSpPr>
        <p:spPr>
          <a:xfrm>
            <a:off x="3691269" y="1363626"/>
            <a:ext cx="301256" cy="3048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39000" y="1352550"/>
            <a:ext cx="1447800" cy="5334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50551" y="1352550"/>
            <a:ext cx="394291" cy="5334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95550"/>
            <a:ext cx="1747837" cy="17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3234" y="2038350"/>
            <a:ext cx="209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3. You can change the thickness of the line by selecting the lines given in the line patterns.</a:t>
            </a:r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23233" y="3333750"/>
            <a:ext cx="21627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4. Now click at any point on the white sheet and drag the mouse to draw shape you want.</a:t>
            </a:r>
          </a:p>
          <a:p>
            <a:endParaRPr lang="en-US" sz="1600" dirty="0"/>
          </a:p>
        </p:txBody>
      </p:sp>
      <p:pic>
        <p:nvPicPr>
          <p:cNvPr id="2050" name="Picture 2" descr="Pencil fre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3335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65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  <p:bldP spid="5" grpId="0" animBg="1"/>
      <p:bldP spid="8" grpId="0" animBg="1"/>
      <p:bldP spid="9" grpId="0" animBg="1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33350"/>
            <a:ext cx="2649600" cy="572700"/>
          </a:xfrm>
        </p:spPr>
        <p:txBody>
          <a:bodyPr/>
          <a:lstStyle/>
          <a:p>
            <a:r>
              <a:rPr lang="en-US" sz="2000" dirty="0">
                <a:latin typeface="Arial Black" pitchFamily="34" charset="0"/>
              </a:rPr>
              <a:t>Using eraser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434" y="1047750"/>
            <a:ext cx="6791416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30226"/>
            <a:ext cx="2068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2. Increase the size of the eraser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from size line given in the tool box (if you want more larger size that you can use ctrl and + key to increase size).</a:t>
            </a:r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3409950"/>
            <a:ext cx="19244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3. Hold the eraser where you want to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erase a part of the image or whole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image.</a:t>
            </a:r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09108" y="742950"/>
            <a:ext cx="2011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1. Select the eraser tool from toolbox.</a:t>
            </a:r>
          </a:p>
          <a:p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33800" y="1583754"/>
            <a:ext cx="228600" cy="29959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48400" y="1360363"/>
            <a:ext cx="381000" cy="52298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Eraser, photoshop eraser tool, photoshop tool, erase icon - Download on  Iconfi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45" y="12848"/>
            <a:ext cx="752254" cy="75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DNYANADA MAHAJAN\Desktop\Internship\paint\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66950"/>
            <a:ext cx="2057400" cy="184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59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2362200" cy="533400"/>
          </a:xfrm>
        </p:spPr>
        <p:txBody>
          <a:bodyPr/>
          <a:lstStyle/>
          <a:p>
            <a:r>
              <a:rPr lang="en-US" sz="2000" dirty="0">
                <a:latin typeface="Arial Black" pitchFamily="34" charset="0"/>
              </a:rPr>
              <a:t>Fill with color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850" y="895350"/>
            <a:ext cx="153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Select a fill with color tool from toolbox.</a:t>
            </a:r>
          </a:p>
        </p:txBody>
      </p:sp>
      <p:pic>
        <p:nvPicPr>
          <p:cNvPr id="1026" name="Picture 2" descr="Bucket, color filling, colorize, flood fill, floodfill, paint tools, painting  icon - Download on Iconfi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66" y="13335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9483" y="1726347"/>
            <a:ext cx="16817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 Choose a color you want to fill in a picture from color platelets.</a:t>
            </a:r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99482" y="3028950"/>
            <a:ext cx="1529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3. Click fill with color tool in the image.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434" y="1047750"/>
            <a:ext cx="6791416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848983" y="1363626"/>
            <a:ext cx="301256" cy="3048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39000" y="1352550"/>
            <a:ext cx="1447800" cy="5334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91132"/>
            <a:ext cx="19907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66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488</Words>
  <Application>Microsoft Office PowerPoint</Application>
  <PresentationFormat>On-screen Show (16:9)</PresentationFormat>
  <Paragraphs>56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Didact Gothic</vt:lpstr>
      <vt:lpstr>Arial Black</vt:lpstr>
      <vt:lpstr>Aldrich</vt:lpstr>
      <vt:lpstr>Arial</vt:lpstr>
      <vt:lpstr>Virtual Slides for Education Day by Slidesgo</vt:lpstr>
      <vt:lpstr>PowerPoint Presentation</vt:lpstr>
      <vt:lpstr>FUN WITH PAINT</vt:lpstr>
      <vt:lpstr>PowerPoint Presentation</vt:lpstr>
      <vt:lpstr>PowerPoint Presentation</vt:lpstr>
      <vt:lpstr>PowerPoint Presentation</vt:lpstr>
      <vt:lpstr>PowerPoint Presentation</vt:lpstr>
      <vt:lpstr>Drawing using pencil</vt:lpstr>
      <vt:lpstr>Using eraser </vt:lpstr>
      <vt:lpstr>Fill with color</vt:lpstr>
      <vt:lpstr>Using brushes</vt:lpstr>
      <vt:lpstr>Adding text to paint</vt:lpstr>
      <vt:lpstr>Drawing using shapes</vt:lpstr>
      <vt:lpstr>Save a drawing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PAINT</dc:title>
  <cp:lastModifiedBy>dnyanada02@gmail.com</cp:lastModifiedBy>
  <cp:revision>39</cp:revision>
  <dcterms:modified xsi:type="dcterms:W3CDTF">2021-07-16T05:48:37Z</dcterms:modified>
</cp:coreProperties>
</file>