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5131"/>
            <a:ext cx="7419077" cy="493170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Name:-</a:t>
            </a:r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</a:rPr>
              <a:t>Hase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</a:rPr>
              <a:t>Sarika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</a:rPr>
              <a:t>Dnyandeo</a:t>
            </a: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Enrollment No:-EBEON1221505537</a:t>
            </a:r>
            <a:b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Batch:-6520</a:t>
            </a:r>
            <a:b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  <a:t>Subject:-Student management System</a:t>
            </a:r>
            <a:br>
              <a:rPr lang="en-US" sz="3600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Future Scope of the Project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In the Future student can also be able to upload or download notes.</a:t>
            </a:r>
          </a:p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We will see the entire system more interactive and also be able to give statistics data.</a:t>
            </a:r>
          </a:p>
          <a:p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We can run the entire system in any operating system and also we have an android application of this entire system.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Thank You……..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2069" y="182881"/>
            <a:ext cx="9496072" cy="209140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Student Management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1417" y="2638697"/>
            <a:ext cx="7732586" cy="2509035"/>
          </a:xfrm>
        </p:spPr>
        <p:txBody>
          <a:bodyPr/>
          <a:lstStyle/>
          <a:p>
            <a:r>
              <a:rPr lang="en-US" sz="2000" dirty="0" smtClean="0"/>
              <a:t>Under Guidance of technical trainer,</a:t>
            </a:r>
          </a:p>
          <a:p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Chittaranjan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Gosh Sir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Batch :- 6520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Center:- Pune(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Pimpari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Chinchwad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1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</a:rPr>
              <a:t>INTRODUCTION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Student Management System can handle all the details about a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</a:rPr>
              <a:t>student.The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 details ,student personal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</a:rPr>
              <a:t>details,Academic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 details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The student management system is an automated version of manual student management System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Tools And Platform</a:t>
            </a: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517" y="1572760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We have used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MySql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database and java for making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saving the data of student we have used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mysql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entire project executes on the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eclipcse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ide server.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2" y="115749"/>
            <a:ext cx="7876907" cy="5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" y="0"/>
            <a:ext cx="8205407" cy="615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45" y="4646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Screenshort</a:t>
            </a:r>
            <a: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:-</a:t>
            </a:r>
            <a:r>
              <a:rPr lang="en-US" sz="4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44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4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44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0" y="1785421"/>
            <a:ext cx="4335241" cy="4635428"/>
          </a:xfrm>
        </p:spPr>
      </p:pic>
    </p:spTree>
    <p:extLst>
      <p:ext uri="{BB962C8B-B14F-4D97-AF65-F5344CB8AC3E}">
        <p14:creationId xmlns:p14="http://schemas.microsoft.com/office/powerpoint/2010/main" val="18968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Design:-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94" y="1463081"/>
            <a:ext cx="6444288" cy="4833216"/>
          </a:xfrm>
        </p:spPr>
      </p:pic>
    </p:spTree>
    <p:extLst>
      <p:ext uri="{BB962C8B-B14F-4D97-AF65-F5344CB8AC3E}">
        <p14:creationId xmlns:p14="http://schemas.microsoft.com/office/powerpoint/2010/main" val="33609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03021"/>
            <a:ext cx="7406640" cy="5554980"/>
          </a:xfrm>
        </p:spPr>
      </p:pic>
    </p:spTree>
    <p:extLst>
      <p:ext uri="{BB962C8B-B14F-4D97-AF65-F5344CB8AC3E}">
        <p14:creationId xmlns:p14="http://schemas.microsoft.com/office/powerpoint/2010/main" val="20476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162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Name:-Hase Sarika Dnyandeo  Enrollment No:-EBEON1221505537  Batch:-6520  Subject:-Student management System </vt:lpstr>
      <vt:lpstr>Student Management System</vt:lpstr>
      <vt:lpstr>INTRODUCTION</vt:lpstr>
      <vt:lpstr>Tools And Platform</vt:lpstr>
      <vt:lpstr>PowerPoint Presentation</vt:lpstr>
      <vt:lpstr>PowerPoint Presentation</vt:lpstr>
      <vt:lpstr>Screenshort:-  </vt:lpstr>
      <vt:lpstr>Database Design:-</vt:lpstr>
      <vt:lpstr>PowerPoint Presentation</vt:lpstr>
      <vt:lpstr>Future Scope of the Project</vt:lpstr>
      <vt:lpstr>Thank You……..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Lenovo</dc:creator>
  <cp:lastModifiedBy>Lenovo</cp:lastModifiedBy>
  <cp:revision>11</cp:revision>
  <dcterms:created xsi:type="dcterms:W3CDTF">2022-03-01T14:50:59Z</dcterms:created>
  <dcterms:modified xsi:type="dcterms:W3CDTF">2022-03-01T17:47:13Z</dcterms:modified>
</cp:coreProperties>
</file>