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62" r:id="rId5"/>
    <p:sldId id="299" r:id="rId6"/>
    <p:sldId id="301" r:id="rId7"/>
    <p:sldId id="302" r:id="rId8"/>
    <p:sldId id="303" r:id="rId9"/>
    <p:sldId id="293" r:id="rId10"/>
    <p:sldId id="304" r:id="rId11"/>
    <p:sldId id="305" r:id="rId12"/>
    <p:sldId id="300" r:id="rId13"/>
    <p:sldId id="306" r:id="rId14"/>
    <p:sldId id="307" r:id="rId15"/>
    <p:sldId id="308" r:id="rId16"/>
    <p:sldId id="294" r:id="rId17"/>
    <p:sldId id="309" r:id="rId18"/>
    <p:sldId id="278" r:id="rId19"/>
  </p:sldIdLst>
  <p:sldSz cx="9144000" cy="5143500" type="screen16x9"/>
  <p:notesSz cx="6858000" cy="9144000"/>
  <p:embeddedFontLst>
    <p:embeddedFont>
      <p:font typeface="Fira Sans Light" panose="020F0302020204030204" pitchFamily="34" charset="0"/>
      <p:regular r:id="rId21"/>
      <p:bold r:id="rId22"/>
      <p:italic r:id="rId23"/>
      <p:boldItalic r:id="rId24"/>
    </p:embeddedFont>
    <p:embeddedFont>
      <p:font typeface="Fira Sans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/>
    <p:restoredTop sz="86463"/>
  </p:normalViewPr>
  <p:slideViewPr>
    <p:cSldViewPr snapToGrid="0">
      <p:cViewPr varScale="1">
        <p:scale>
          <a:sx n="146" d="100"/>
          <a:sy n="146" d="100"/>
        </p:scale>
        <p:origin x="6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0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0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16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collections/index.html#list-of-collec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sible/ansible/devel/examples/ansible.cf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0" y="841877"/>
            <a:ext cx="8277225" cy="4175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Exploring Ansible Configuration file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Inventory Basics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" sz="1600" dirty="0"/>
              <a:t>Hosts and Groups [INI-Format]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" sz="1600" dirty="0"/>
              <a:t>Hosts and Groups [YAML-Format]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" sz="1600" dirty="0"/>
              <a:t>Hosts in Multiple groups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IN" sz="1600" dirty="0"/>
              <a:t>Host variables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Tips to manage inventory file efficiently</a:t>
            </a:r>
          </a:p>
          <a:p>
            <a:pPr marL="4000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Modules</a:t>
            </a:r>
          </a:p>
          <a:p>
            <a:pPr marL="857250" lvl="2" indent="-2857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What is Modules?</a:t>
            </a:r>
          </a:p>
          <a:p>
            <a:pPr marL="857250" lvl="2" indent="-2857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" sz="1600" dirty="0"/>
              <a:t>Sample Modules</a:t>
            </a:r>
          </a:p>
          <a:p>
            <a:pPr marL="857250" lvl="2" indent="-2857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Where can you find all this modules for reference ?</a:t>
            </a:r>
          </a:p>
          <a:p>
            <a:pPr marL="857250" lvl="2" indent="-2857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Finding Module information’s from Command line</a:t>
            </a:r>
          </a:p>
          <a:p>
            <a:pPr marL="857250" lvl="2" indent="-2857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Run modules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What is Modules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are programs that Ansible uses to perform operations on managed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ready-to-use tools designed to perform specific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can be executed from the Ansible command line or used in playbooks to execute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Three Type of Modules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Core Modules : These modules are written and maintained by Ansible development team. Core modules are most important modules and are used for common administrative tasks.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Extra Modules : These modules are developed by the community.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Custom Modules : These modules are mostly developed by end users itself.</a:t>
            </a:r>
          </a:p>
          <a:p>
            <a:pPr marL="400050" lvl="1" indent="0">
              <a:buNone/>
            </a:pPr>
            <a:r>
              <a:rPr lang="en-US" sz="1600" dirty="0"/>
              <a:t> If a module not already exist for a task, an admin can create by its own which is called  custom ones. [Modules are written in Python]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18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Modules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indent="0">
              <a:buNone/>
            </a:pPr>
            <a:endParaRPr lang="en-US" sz="1600" dirty="0"/>
          </a:p>
          <a:p>
            <a:pPr marL="228600" indent="-171450">
              <a:buFont typeface="Arial" panose="020B0604020202020204" pitchFamily="34" charset="0"/>
              <a:buChar char="•"/>
            </a:pPr>
            <a:r>
              <a:rPr lang="en-US" sz="1600" dirty="0"/>
              <a:t>Ansible ships several hundreds of modules today, some samples are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apt/yum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copy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file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ping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service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git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 err="1"/>
              <a:t>get_url</a:t>
            </a:r>
            <a:endParaRPr lang="en-US" sz="1600" dirty="0"/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shell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8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Where can you find all this modules for reference 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>
                <a:hlinkClick r:id="rId3"/>
              </a:rPr>
              <a:t>Modules</a:t>
            </a: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DEF7B-F22A-2C42-94CC-7C9F1536B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1" y="1161472"/>
            <a:ext cx="2493407" cy="36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Finding Module information’s from Command line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retrieve all the modules and use case of modules from machine where Ansible is installed.</a:t>
            </a:r>
          </a:p>
          <a:p>
            <a:pPr marL="8890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–l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-l | grep copy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copy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6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RUN Modules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Ansible doesn’t have a module that suits your needs, there are some “run command” modules.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command</a:t>
            </a:r>
            <a:r>
              <a:rPr lang="en-US" sz="1600" dirty="0"/>
              <a:t>: Takes the command and executes it on the host. The most secure and predictable.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: Executes through a shell like /bin/</a:t>
            </a:r>
            <a:r>
              <a:rPr lang="en-US" sz="1600" dirty="0" err="1"/>
              <a:t>sh</a:t>
            </a:r>
            <a:r>
              <a:rPr lang="en-US" sz="1600" dirty="0"/>
              <a:t> so you can use pipes etc. Be careful.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script</a:t>
            </a:r>
            <a:r>
              <a:rPr lang="en-US" sz="1600" dirty="0"/>
              <a:t>: Runs a local script on a remote node after transferring it.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“</a:t>
            </a:r>
            <a:r>
              <a:rPr lang="en-US" sz="1600" dirty="0" err="1"/>
              <a:t>ansible.cfg</a:t>
            </a:r>
            <a:r>
              <a:rPr lang="en-US" sz="1600" dirty="0"/>
              <a:t>” file should be present in “/</a:t>
            </a:r>
            <a:r>
              <a:rPr lang="en-US" sz="1600" dirty="0" err="1"/>
              <a:t>etc</a:t>
            </a:r>
            <a:r>
              <a:rPr lang="en-US" sz="1600" dirty="0"/>
              <a:t>/ansible”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in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Inventory Basics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Ansible works against multiple remote hosts in your infrastructure at the same time. How it does this?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actually does this by selecting portions of systems listed in Ansible’s Inventory file.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Default location of Inventory file is </a:t>
            </a:r>
            <a:r>
              <a:rPr lang="en-US" sz="1600" dirty="0">
                <a:solidFill>
                  <a:srgbClr val="FFFF00"/>
                </a:solidFill>
              </a:rPr>
              <a:t>[/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/ansible/hosts]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specify different inventory file using </a:t>
            </a:r>
            <a:r>
              <a:rPr lang="en-US" sz="1600" dirty="0">
                <a:solidFill>
                  <a:srgbClr val="FFFF00"/>
                </a:solidFill>
              </a:rPr>
              <a:t>[–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 &lt;path&gt;]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Generally, inventory files can be in different formats </a:t>
            </a:r>
            <a:r>
              <a:rPr lang="en-US" sz="1600" dirty="0">
                <a:solidFill>
                  <a:srgbClr val="FFFF00"/>
                </a:solidFill>
              </a:rPr>
              <a:t>[YAML, 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but ansible uses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/>
              <a:t>as a </a:t>
            </a:r>
            <a:r>
              <a:rPr lang="en-US" sz="1600" dirty="0"/>
              <a:t>default inventory file format.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7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[INI-Format]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Let's see some examples in INI format [This is the default format of Ansible]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The headings in [brackets] are group names, which are basically used to classify the hosts and deciding what systems you are controlling at what times and for what purpose.</a:t>
            </a:r>
          </a:p>
          <a:p>
            <a:pPr marL="57150" indent="0">
              <a:buNone/>
            </a:pPr>
            <a:r>
              <a:rPr lang="en-US" sz="1200" dirty="0"/>
              <a:t>       # Single host without any group</a:t>
            </a:r>
          </a:p>
          <a:p>
            <a:pPr marL="57150" indent="0">
              <a:buNone/>
            </a:pPr>
            <a:r>
              <a:rPr lang="en-US" sz="1200" dirty="0"/>
              <a:t>       </a:t>
            </a:r>
            <a:r>
              <a:rPr lang="en-US" sz="1200" dirty="0" err="1"/>
              <a:t>mail.example.com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 # Hosts listed under Group # Below we have classified all the web  servers.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chemeClr val="accent2"/>
                </a:solidFill>
              </a:rPr>
              <a:t>[WEB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one.example.com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two.example.com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# Below we have classified all the DB servers.</a:t>
            </a:r>
          </a:p>
          <a:p>
            <a:pPr marL="571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</a:rPr>
              <a:t>[DB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three.example.com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four.example.com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five.example.com</a:t>
            </a:r>
            <a:endParaRPr lang="en-US" sz="12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[YAML-Format]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Let's see some examples in YAML format. 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[Note : This is not, and default format used by Ansible, Its just one of the options available for our comfort]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Here no [brackets] for group names and groups 	are classified under children's category</a:t>
            </a:r>
          </a:p>
          <a:p>
            <a:pPr marL="171450" indent="0">
              <a:buNone/>
            </a:pPr>
            <a:endParaRPr lang="en-US" sz="1200" dirty="0"/>
          </a:p>
          <a:p>
            <a:pPr marL="57150" indent="0">
              <a:buNone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B2AC-3014-9D45-A938-401462E1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1" y="1923176"/>
            <a:ext cx="2058474" cy="28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in Multiple groups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put systems in more than one group, for instance a server could be part of both webserver and specific datacenter.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For Example, you can create groups that track.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– Whether that host is Webserver, Database or Performance testing etc..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Where – You can specify the datacenter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When – You can specify whether it is PROD, TEST or STAAGING.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0575" y="189426"/>
            <a:ext cx="597217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Host variables</a:t>
            </a:r>
            <a:endParaRPr lang="en-US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This is called inventory variables (or) host variables.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Setting inventory variables in the inventory file is the easiest way.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For instance, suppose these hosts have different usernames and ports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server1.example.com  </a:t>
            </a:r>
            <a:r>
              <a:rPr lang="en-US" sz="1600" dirty="0" err="1"/>
              <a:t>ansible_port</a:t>
            </a:r>
            <a:r>
              <a:rPr lang="en-US" sz="1600" dirty="0"/>
              <a:t>=5000   </a:t>
            </a:r>
            <a:r>
              <a:rPr lang="en-US" sz="1600" dirty="0" err="1"/>
              <a:t>ansible_user</a:t>
            </a:r>
            <a:r>
              <a:rPr lang="en-US" sz="1600" dirty="0"/>
              <a:t>=oracle</a:t>
            </a:r>
          </a:p>
          <a:p>
            <a:pPr marL="0" indent="0">
              <a:buNone/>
            </a:pPr>
            <a:r>
              <a:rPr lang="en-US" sz="1600" dirty="0"/>
              <a:t>        server2.example.com   </a:t>
            </a:r>
            <a:r>
              <a:rPr lang="en-US" sz="1600" dirty="0" err="1"/>
              <a:t>ansible_port</a:t>
            </a:r>
            <a:r>
              <a:rPr lang="en-US" sz="1600" dirty="0"/>
              <a:t>=5001   </a:t>
            </a:r>
            <a:r>
              <a:rPr lang="en-US" sz="1600" dirty="0" err="1"/>
              <a:t>ansible_user</a:t>
            </a:r>
            <a:r>
              <a:rPr lang="en-US" sz="1600" dirty="0"/>
              <a:t>=</a:t>
            </a:r>
            <a:r>
              <a:rPr lang="en-US" sz="1600" dirty="0" err="1"/>
              <a:t>mysql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2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Tips to manage inventory file efficiently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need to add lot of hosts with following similar patterns, you can do this rather than listing </a:t>
            </a:r>
            <a:r>
              <a:rPr lang="en-US" sz="1600"/>
              <a:t>each hostname.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www[01:50].</a:t>
            </a:r>
            <a:r>
              <a:rPr lang="en-US" sz="1600" dirty="0" err="1"/>
              <a:t>example.com</a:t>
            </a:r>
            <a:endParaRPr lang="en-US" sz="1600" dirty="0"/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1000</Words>
  <Application>Microsoft Macintosh PowerPoint</Application>
  <PresentationFormat>On-screen Show (16:9)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Wingdings</vt:lpstr>
      <vt:lpstr>Fira Sans SemiBold</vt:lpstr>
      <vt:lpstr>Fira Sans Light</vt:lpstr>
      <vt:lpstr>Times New Roman</vt:lpstr>
      <vt:lpstr>Leontes template</vt:lpstr>
      <vt:lpstr>What are we going to see in this session?</vt:lpstr>
      <vt:lpstr>Exploring Ansible Configuration file</vt:lpstr>
      <vt:lpstr>Inventory Basics</vt:lpstr>
      <vt:lpstr>Hosts and Groups [INI-Format]</vt:lpstr>
      <vt:lpstr>Hosts and Groups [YAML-Format]</vt:lpstr>
      <vt:lpstr>Hosts in Multiple groups</vt:lpstr>
      <vt:lpstr>Host variables</vt:lpstr>
      <vt:lpstr>Tips to manage inventory file efficiently</vt:lpstr>
      <vt:lpstr>How, What &amp; Where?</vt:lpstr>
      <vt:lpstr>What is Modules ?</vt:lpstr>
      <vt:lpstr>Sample Modules</vt:lpstr>
      <vt:lpstr>Where can you find all this modules for reference ?</vt:lpstr>
      <vt:lpstr>Finding Module information’s from Command line</vt:lpstr>
      <vt:lpstr>RUN Modules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84</cp:revision>
  <dcterms:modified xsi:type="dcterms:W3CDTF">2021-11-05T12:33:38Z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