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64" r:id="rId8"/>
    <p:sldId id="275" r:id="rId9"/>
    <p:sldId id="281" r:id="rId10"/>
    <p:sldId id="28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9A485-7B71-4A63-84A0-702A2315D0B9}" v="1462" dt="2020-06-30T13:53:03.422"/>
    <p1510:client id="{4B779C63-402E-4AAA-B0F7-A516AABA79E7}" v="97" dt="2020-06-30T15:04:34.747"/>
    <p1510:client id="{80C9AF6A-4342-448D-89F6-D442B030588D}" v="1081" dt="2020-06-30T07:47:06.102"/>
    <p1510:client id="{863F9687-4317-4D87-A0AF-A3CFBAD90844}" v="131" dt="2020-06-30T15:24:59.323"/>
    <p1510:client id="{E1DCEE67-849B-4C05-AB0E-BEF9A9A2CC02}" v="2843" dt="2020-06-30T11:40:28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46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039115-797B-304C-9FC0-EFABB1F21232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Century Gothic"/>
            </a:rPr>
            <a:t>To help farmer for easy farming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endParaRPr lang="en-US"/>
        </a:p>
      </dgm:t>
    </dgm:pt>
    <dgm:pt modelId="{349B0725-68B0-4A2A-BCB6-F871E4B37A15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Century Gothic"/>
            </a:rPr>
            <a:t>To get real time farm data such as T</a:t>
          </a:r>
          <a:r>
            <a:rPr lang="en-US" b="0" i="0" u="none" strike="noStrike" cap="none" baseline="0" noProof="1">
              <a:latin typeface="Century Gothic"/>
            </a:rPr>
            <a:t>empearture, Humidt</a:t>
          </a:r>
          <a:r>
            <a:rPr lang="en-US" b="0" i="0" u="none" strike="noStrike" cap="none" baseline="0" noProof="0" dirty="0">
              <a:latin typeface="Century Gothic"/>
            </a:rPr>
            <a:t>y &amp; Soil moisture </a:t>
          </a:r>
        </a:p>
      </dgm:t>
    </dgm:pt>
    <dgm:pt modelId="{48F05317-F431-4D69-9619-E2EB239287DC}" type="parTrans" cxnId="{D5A7D796-1213-484D-9FC6-BEFDC947F1C2}">
      <dgm:prSet/>
      <dgm:spPr/>
      <dgm:t>
        <a:bodyPr/>
        <a:lstStyle/>
        <a:p>
          <a:endParaRPr lang="en-US"/>
        </a:p>
      </dgm:t>
    </dgm:pt>
    <dgm:pt modelId="{B0CC0869-E589-4B32-A611-91D5CF2DA95A}" type="sibTrans" cxnId="{D5A7D796-1213-484D-9FC6-BEFDC947F1C2}">
      <dgm:prSet/>
      <dgm:spPr/>
      <dgm:t>
        <a:bodyPr/>
        <a:lstStyle/>
        <a:p>
          <a:endParaRPr lang="en-US"/>
        </a:p>
      </dgm:t>
    </dgm:pt>
    <dgm:pt modelId="{200C0AF2-4464-455B-8A4D-391F761A8DF7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Century Gothic"/>
            </a:rPr>
            <a:t>Information about current weather forecast updates</a:t>
          </a:r>
        </a:p>
      </dgm:t>
    </dgm:pt>
    <dgm:pt modelId="{1069EEAF-08BE-42C8-800E-99FF1B620CC9}" type="parTrans" cxnId="{EC7A5391-9073-4C8C-B824-0F81FCBCC7AE}">
      <dgm:prSet/>
      <dgm:spPr/>
      <dgm:t>
        <a:bodyPr/>
        <a:lstStyle/>
        <a:p>
          <a:endParaRPr lang="en-US"/>
        </a:p>
      </dgm:t>
    </dgm:pt>
    <dgm:pt modelId="{2DCD2040-8B45-4E40-97C1-893D45B4522E}" type="sibTrans" cxnId="{EC7A5391-9073-4C8C-B824-0F81FCBCC7AE}">
      <dgm:prSet/>
      <dgm:spPr/>
      <dgm:t>
        <a:bodyPr/>
        <a:lstStyle/>
        <a:p>
          <a:endParaRPr lang="en-US"/>
        </a:p>
      </dgm:t>
    </dgm:pt>
    <dgm:pt modelId="{69926FB5-706B-4260-97B6-D72BF2A2B85F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Century Gothic"/>
            </a:rPr>
            <a:t>Motor pump control from home or from any location</a:t>
          </a:r>
        </a:p>
      </dgm:t>
    </dgm:pt>
    <dgm:pt modelId="{E542EB58-E1C2-44DB-8F30-C17F9C28EAE7}" type="parTrans" cxnId="{53ADC3D9-A74D-4E6F-BC82-797A739AA9C2}">
      <dgm:prSet/>
      <dgm:spPr/>
      <dgm:t>
        <a:bodyPr/>
        <a:lstStyle/>
        <a:p>
          <a:endParaRPr lang="en-US"/>
        </a:p>
      </dgm:t>
    </dgm:pt>
    <dgm:pt modelId="{20264320-9D4A-4DD7-90BA-2E00C01B3B4D}" type="sibTrans" cxnId="{53ADC3D9-A74D-4E6F-BC82-797A739AA9C2}">
      <dgm:prSet/>
      <dgm:spPr/>
      <dgm:t>
        <a:bodyPr/>
        <a:lstStyle/>
        <a:p>
          <a:endParaRPr lang="en-US"/>
        </a:p>
      </dgm:t>
    </dgm:pt>
    <dgm:pt modelId="{56A19FEC-4EE4-45A3-A603-3C9D6C7348C1}" type="pres">
      <dgm:prSet presAssocID="{489A589A-46DE-0F49-B460-E7914F3E44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C21342-7397-4C09-8454-A9239E96D952}" type="pres">
      <dgm:prSet presAssocID="{66039115-797B-304C-9FC0-EFABB1F21232}" presName="hierRoot1" presStyleCnt="0"/>
      <dgm:spPr/>
    </dgm:pt>
    <dgm:pt modelId="{217E2966-3806-4B68-A330-272D4ACC8996}" type="pres">
      <dgm:prSet presAssocID="{66039115-797B-304C-9FC0-EFABB1F21232}" presName="composite" presStyleCnt="0"/>
      <dgm:spPr/>
    </dgm:pt>
    <dgm:pt modelId="{FED9617B-BD4F-4F29-BD1E-348953C24AF5}" type="pres">
      <dgm:prSet presAssocID="{66039115-797B-304C-9FC0-EFABB1F21232}" presName="background" presStyleLbl="node0" presStyleIdx="0" presStyleCnt="4"/>
      <dgm:spPr/>
    </dgm:pt>
    <dgm:pt modelId="{A185E80A-0B18-417E-86CD-6F0A50B6CDEC}" type="pres">
      <dgm:prSet presAssocID="{66039115-797B-304C-9FC0-EFABB1F21232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F3B31-1C1E-454C-AAF9-324F10EB07C3}" type="pres">
      <dgm:prSet presAssocID="{66039115-797B-304C-9FC0-EFABB1F21232}" presName="hierChild2" presStyleCnt="0"/>
      <dgm:spPr/>
    </dgm:pt>
    <dgm:pt modelId="{A66AAB77-77FB-40D5-84E5-1EA8E2E72692}" type="pres">
      <dgm:prSet presAssocID="{349B0725-68B0-4A2A-BCB6-F871E4B37A15}" presName="hierRoot1" presStyleCnt="0"/>
      <dgm:spPr/>
    </dgm:pt>
    <dgm:pt modelId="{D390D48A-3C23-463E-A9E5-BDB55BCB2283}" type="pres">
      <dgm:prSet presAssocID="{349B0725-68B0-4A2A-BCB6-F871E4B37A15}" presName="composite" presStyleCnt="0"/>
      <dgm:spPr/>
    </dgm:pt>
    <dgm:pt modelId="{46D62BDF-1663-4DD2-AE85-D211FAEAED8E}" type="pres">
      <dgm:prSet presAssocID="{349B0725-68B0-4A2A-BCB6-F871E4B37A15}" presName="background" presStyleLbl="node0" presStyleIdx="1" presStyleCnt="4"/>
      <dgm:spPr/>
    </dgm:pt>
    <dgm:pt modelId="{01C37261-E7C8-4708-9AF9-4C0E9ED68A5F}" type="pres">
      <dgm:prSet presAssocID="{349B0725-68B0-4A2A-BCB6-F871E4B37A15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03E70F-CDF8-4197-878E-40E1CEA7A80A}" type="pres">
      <dgm:prSet presAssocID="{349B0725-68B0-4A2A-BCB6-F871E4B37A15}" presName="hierChild2" presStyleCnt="0"/>
      <dgm:spPr/>
    </dgm:pt>
    <dgm:pt modelId="{099B6535-A3A7-4F7B-A136-6718F7350CC9}" type="pres">
      <dgm:prSet presAssocID="{200C0AF2-4464-455B-8A4D-391F761A8DF7}" presName="hierRoot1" presStyleCnt="0"/>
      <dgm:spPr/>
    </dgm:pt>
    <dgm:pt modelId="{2C668B33-059C-4B5C-A44E-322724F2B1C6}" type="pres">
      <dgm:prSet presAssocID="{200C0AF2-4464-455B-8A4D-391F761A8DF7}" presName="composite" presStyleCnt="0"/>
      <dgm:spPr/>
    </dgm:pt>
    <dgm:pt modelId="{962B8DEE-2AEA-4D26-BBC2-AE7C1D269652}" type="pres">
      <dgm:prSet presAssocID="{200C0AF2-4464-455B-8A4D-391F761A8DF7}" presName="background" presStyleLbl="node0" presStyleIdx="2" presStyleCnt="4"/>
      <dgm:spPr/>
    </dgm:pt>
    <dgm:pt modelId="{E4412608-C360-4FFE-8DF5-CCDE42FA897F}" type="pres">
      <dgm:prSet presAssocID="{200C0AF2-4464-455B-8A4D-391F761A8DF7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B1C2D-DE10-40CE-B702-ABE1D6E0D727}" type="pres">
      <dgm:prSet presAssocID="{200C0AF2-4464-455B-8A4D-391F761A8DF7}" presName="hierChild2" presStyleCnt="0"/>
      <dgm:spPr/>
    </dgm:pt>
    <dgm:pt modelId="{81C71BB8-F174-4578-8F5D-8819EDD4935E}" type="pres">
      <dgm:prSet presAssocID="{69926FB5-706B-4260-97B6-D72BF2A2B85F}" presName="hierRoot1" presStyleCnt="0"/>
      <dgm:spPr/>
    </dgm:pt>
    <dgm:pt modelId="{9D76201E-8B8E-49A4-A20F-AF0F4237A5FD}" type="pres">
      <dgm:prSet presAssocID="{69926FB5-706B-4260-97B6-D72BF2A2B85F}" presName="composite" presStyleCnt="0"/>
      <dgm:spPr/>
    </dgm:pt>
    <dgm:pt modelId="{5328F409-A06A-45E9-A40A-6548887B67D1}" type="pres">
      <dgm:prSet presAssocID="{69926FB5-706B-4260-97B6-D72BF2A2B85F}" presName="background" presStyleLbl="node0" presStyleIdx="3" presStyleCnt="4"/>
      <dgm:spPr/>
    </dgm:pt>
    <dgm:pt modelId="{DEDF98A6-C51A-470D-A6AC-17BB70336E7E}" type="pres">
      <dgm:prSet presAssocID="{69926FB5-706B-4260-97B6-D72BF2A2B85F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47330-B31E-40D5-A0D1-202272B51820}" type="pres">
      <dgm:prSet presAssocID="{69926FB5-706B-4260-97B6-D72BF2A2B85F}" presName="hierChild2" presStyleCnt="0"/>
      <dgm:spPr/>
    </dgm:pt>
  </dgm:ptLst>
  <dgm:cxnLst>
    <dgm:cxn modelId="{71AA2EE4-0D7D-44DB-A571-B5A18A9F9FBC}" type="presOf" srcId="{200C0AF2-4464-455B-8A4D-391F761A8DF7}" destId="{E4412608-C360-4FFE-8DF5-CCDE42FA897F}" srcOrd="0" destOrd="0" presId="urn:microsoft.com/office/officeart/2005/8/layout/hierarchy1"/>
    <dgm:cxn modelId="{CEDCECE6-99B7-4BA1-9C5F-FCBEFFF51DBF}" type="presOf" srcId="{489A589A-46DE-0F49-B460-E7914F3E440D}" destId="{56A19FEC-4EE4-45A3-A603-3C9D6C7348C1}" srcOrd="0" destOrd="0" presId="urn:microsoft.com/office/officeart/2005/8/layout/hierarchy1"/>
    <dgm:cxn modelId="{352F386C-32C0-4307-BF97-9B9D1332577A}" type="presOf" srcId="{349B0725-68B0-4A2A-BCB6-F871E4B37A15}" destId="{01C37261-E7C8-4708-9AF9-4C0E9ED68A5F}" srcOrd="0" destOrd="0" presId="urn:microsoft.com/office/officeart/2005/8/layout/hierarchy1"/>
    <dgm:cxn modelId="{8ACF1D39-AB53-46D4-975D-AC9C2AECA08B}" type="presOf" srcId="{69926FB5-706B-4260-97B6-D72BF2A2B85F}" destId="{DEDF98A6-C51A-470D-A6AC-17BB70336E7E}" srcOrd="0" destOrd="0" presId="urn:microsoft.com/office/officeart/2005/8/layout/hierarchy1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A6CEE983-E456-4C5A-A35D-72CA8405A13E}" type="presOf" srcId="{66039115-797B-304C-9FC0-EFABB1F21232}" destId="{A185E80A-0B18-417E-86CD-6F0A50B6CDEC}" srcOrd="0" destOrd="0" presId="urn:microsoft.com/office/officeart/2005/8/layout/hierarchy1"/>
    <dgm:cxn modelId="{53ADC3D9-A74D-4E6F-BC82-797A739AA9C2}" srcId="{489A589A-46DE-0F49-B460-E7914F3E440D}" destId="{69926FB5-706B-4260-97B6-D72BF2A2B85F}" srcOrd="3" destOrd="0" parTransId="{E542EB58-E1C2-44DB-8F30-C17F9C28EAE7}" sibTransId="{20264320-9D4A-4DD7-90BA-2E00C01B3B4D}"/>
    <dgm:cxn modelId="{D5A7D796-1213-484D-9FC6-BEFDC947F1C2}" srcId="{489A589A-46DE-0F49-B460-E7914F3E440D}" destId="{349B0725-68B0-4A2A-BCB6-F871E4B37A15}" srcOrd="1" destOrd="0" parTransId="{48F05317-F431-4D69-9619-E2EB239287DC}" sibTransId="{B0CC0869-E589-4B32-A611-91D5CF2DA95A}"/>
    <dgm:cxn modelId="{EC7A5391-9073-4C8C-B824-0F81FCBCC7AE}" srcId="{489A589A-46DE-0F49-B460-E7914F3E440D}" destId="{200C0AF2-4464-455B-8A4D-391F761A8DF7}" srcOrd="2" destOrd="0" parTransId="{1069EEAF-08BE-42C8-800E-99FF1B620CC9}" sibTransId="{2DCD2040-8B45-4E40-97C1-893D45B4522E}"/>
    <dgm:cxn modelId="{C9C4D893-379F-4C85-865B-A642D431A3C2}" type="presParOf" srcId="{56A19FEC-4EE4-45A3-A603-3C9D6C7348C1}" destId="{C9C21342-7397-4C09-8454-A9239E96D952}" srcOrd="0" destOrd="0" presId="urn:microsoft.com/office/officeart/2005/8/layout/hierarchy1"/>
    <dgm:cxn modelId="{BD0565E9-835D-4ABD-8B28-534A10F4794B}" type="presParOf" srcId="{C9C21342-7397-4C09-8454-A9239E96D952}" destId="{217E2966-3806-4B68-A330-272D4ACC8996}" srcOrd="0" destOrd="0" presId="urn:microsoft.com/office/officeart/2005/8/layout/hierarchy1"/>
    <dgm:cxn modelId="{F07431EC-8E89-4E5E-8440-64F680DC8651}" type="presParOf" srcId="{217E2966-3806-4B68-A330-272D4ACC8996}" destId="{FED9617B-BD4F-4F29-BD1E-348953C24AF5}" srcOrd="0" destOrd="0" presId="urn:microsoft.com/office/officeart/2005/8/layout/hierarchy1"/>
    <dgm:cxn modelId="{20CFE05C-046A-44FD-BE34-3A16F39FA1D3}" type="presParOf" srcId="{217E2966-3806-4B68-A330-272D4ACC8996}" destId="{A185E80A-0B18-417E-86CD-6F0A50B6CDEC}" srcOrd="1" destOrd="0" presId="urn:microsoft.com/office/officeart/2005/8/layout/hierarchy1"/>
    <dgm:cxn modelId="{0F73E831-A012-4853-80C7-F02065C5EBD4}" type="presParOf" srcId="{C9C21342-7397-4C09-8454-A9239E96D952}" destId="{016F3B31-1C1E-454C-AAF9-324F10EB07C3}" srcOrd="1" destOrd="0" presId="urn:microsoft.com/office/officeart/2005/8/layout/hierarchy1"/>
    <dgm:cxn modelId="{758EC17B-8630-4FA3-9715-F70236B89D94}" type="presParOf" srcId="{56A19FEC-4EE4-45A3-A603-3C9D6C7348C1}" destId="{A66AAB77-77FB-40D5-84E5-1EA8E2E72692}" srcOrd="1" destOrd="0" presId="urn:microsoft.com/office/officeart/2005/8/layout/hierarchy1"/>
    <dgm:cxn modelId="{691BE4C4-1885-4D74-9587-B2851BC0F716}" type="presParOf" srcId="{A66AAB77-77FB-40D5-84E5-1EA8E2E72692}" destId="{D390D48A-3C23-463E-A9E5-BDB55BCB2283}" srcOrd="0" destOrd="0" presId="urn:microsoft.com/office/officeart/2005/8/layout/hierarchy1"/>
    <dgm:cxn modelId="{BA964452-BCD8-4D32-855B-803B268C1B7C}" type="presParOf" srcId="{D390D48A-3C23-463E-A9E5-BDB55BCB2283}" destId="{46D62BDF-1663-4DD2-AE85-D211FAEAED8E}" srcOrd="0" destOrd="0" presId="urn:microsoft.com/office/officeart/2005/8/layout/hierarchy1"/>
    <dgm:cxn modelId="{61B548ED-B667-43EB-A08A-CDF3DE9A27E2}" type="presParOf" srcId="{D390D48A-3C23-463E-A9E5-BDB55BCB2283}" destId="{01C37261-E7C8-4708-9AF9-4C0E9ED68A5F}" srcOrd="1" destOrd="0" presId="urn:microsoft.com/office/officeart/2005/8/layout/hierarchy1"/>
    <dgm:cxn modelId="{22589DD4-18A3-4B0A-B963-F3255C08AE9D}" type="presParOf" srcId="{A66AAB77-77FB-40D5-84E5-1EA8E2E72692}" destId="{3F03E70F-CDF8-4197-878E-40E1CEA7A80A}" srcOrd="1" destOrd="0" presId="urn:microsoft.com/office/officeart/2005/8/layout/hierarchy1"/>
    <dgm:cxn modelId="{6E46437E-F9EC-40C8-B77D-0CA1ADC64DDA}" type="presParOf" srcId="{56A19FEC-4EE4-45A3-A603-3C9D6C7348C1}" destId="{099B6535-A3A7-4F7B-A136-6718F7350CC9}" srcOrd="2" destOrd="0" presId="urn:microsoft.com/office/officeart/2005/8/layout/hierarchy1"/>
    <dgm:cxn modelId="{7FBA25ED-5A5D-48E9-87BE-CB7661C25E89}" type="presParOf" srcId="{099B6535-A3A7-4F7B-A136-6718F7350CC9}" destId="{2C668B33-059C-4B5C-A44E-322724F2B1C6}" srcOrd="0" destOrd="0" presId="urn:microsoft.com/office/officeart/2005/8/layout/hierarchy1"/>
    <dgm:cxn modelId="{2C25E5A1-0F6C-4C4C-9A5C-25CAFF4CC74F}" type="presParOf" srcId="{2C668B33-059C-4B5C-A44E-322724F2B1C6}" destId="{962B8DEE-2AEA-4D26-BBC2-AE7C1D269652}" srcOrd="0" destOrd="0" presId="urn:microsoft.com/office/officeart/2005/8/layout/hierarchy1"/>
    <dgm:cxn modelId="{AFFE814E-9571-40E5-90A6-52F3838A87BA}" type="presParOf" srcId="{2C668B33-059C-4B5C-A44E-322724F2B1C6}" destId="{E4412608-C360-4FFE-8DF5-CCDE42FA897F}" srcOrd="1" destOrd="0" presId="urn:microsoft.com/office/officeart/2005/8/layout/hierarchy1"/>
    <dgm:cxn modelId="{27D68E87-F6B2-4613-987B-47DA88495141}" type="presParOf" srcId="{099B6535-A3A7-4F7B-A136-6718F7350CC9}" destId="{DC5B1C2D-DE10-40CE-B702-ABE1D6E0D727}" srcOrd="1" destOrd="0" presId="urn:microsoft.com/office/officeart/2005/8/layout/hierarchy1"/>
    <dgm:cxn modelId="{8E1F4D8A-4EF3-424F-9D4A-DB34F98D5C8A}" type="presParOf" srcId="{56A19FEC-4EE4-45A3-A603-3C9D6C7348C1}" destId="{81C71BB8-F174-4578-8F5D-8819EDD4935E}" srcOrd="3" destOrd="0" presId="urn:microsoft.com/office/officeart/2005/8/layout/hierarchy1"/>
    <dgm:cxn modelId="{171D7444-1441-4B02-9B5C-A11F6CFC29D0}" type="presParOf" srcId="{81C71BB8-F174-4578-8F5D-8819EDD4935E}" destId="{9D76201E-8B8E-49A4-A20F-AF0F4237A5FD}" srcOrd="0" destOrd="0" presId="urn:microsoft.com/office/officeart/2005/8/layout/hierarchy1"/>
    <dgm:cxn modelId="{838001DF-78E1-475A-A577-E7D5439B7014}" type="presParOf" srcId="{9D76201E-8B8E-49A4-A20F-AF0F4237A5FD}" destId="{5328F409-A06A-45E9-A40A-6548887B67D1}" srcOrd="0" destOrd="0" presId="urn:microsoft.com/office/officeart/2005/8/layout/hierarchy1"/>
    <dgm:cxn modelId="{19AF1846-5B0F-4240-ADAE-D84EE7AA9B40}" type="presParOf" srcId="{9D76201E-8B8E-49A4-A20F-AF0F4237A5FD}" destId="{DEDF98A6-C51A-470D-A6AC-17BB70336E7E}" srcOrd="1" destOrd="0" presId="urn:microsoft.com/office/officeart/2005/8/layout/hierarchy1"/>
    <dgm:cxn modelId="{4E87AC07-C1B5-4514-AA29-7515EA7C3326}" type="presParOf" srcId="{81C71BB8-F174-4578-8F5D-8819EDD4935E}" destId="{8E947330-B31E-40D5-A0D1-202272B518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9617B-BD4F-4F29-BD1E-348953C24AF5}">
      <dsp:nvSpPr>
        <dsp:cNvPr id="0" name=""/>
        <dsp:cNvSpPr/>
      </dsp:nvSpPr>
      <dsp:spPr>
        <a:xfrm>
          <a:off x="2590" y="1828469"/>
          <a:ext cx="1849454" cy="1174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5E80A-0B18-417E-86CD-6F0A50B6CDEC}">
      <dsp:nvSpPr>
        <dsp:cNvPr id="0" name=""/>
        <dsp:cNvSpPr/>
      </dsp:nvSpPr>
      <dsp:spPr>
        <a:xfrm>
          <a:off x="208085" y="2023689"/>
          <a:ext cx="1849454" cy="11744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strike="noStrike" kern="1200" cap="none" baseline="0" noProof="0" dirty="0">
              <a:latin typeface="Century Gothic"/>
            </a:rPr>
            <a:t>To help farmer for easy farming</a:t>
          </a:r>
        </a:p>
      </dsp:txBody>
      <dsp:txXfrm>
        <a:off x="242482" y="2058086"/>
        <a:ext cx="1780660" cy="1105609"/>
      </dsp:txXfrm>
    </dsp:sp>
    <dsp:sp modelId="{46D62BDF-1663-4DD2-AE85-D211FAEAED8E}">
      <dsp:nvSpPr>
        <dsp:cNvPr id="0" name=""/>
        <dsp:cNvSpPr/>
      </dsp:nvSpPr>
      <dsp:spPr>
        <a:xfrm>
          <a:off x="2263034" y="1828469"/>
          <a:ext cx="1849454" cy="1174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C37261-E7C8-4708-9AF9-4C0E9ED68A5F}">
      <dsp:nvSpPr>
        <dsp:cNvPr id="0" name=""/>
        <dsp:cNvSpPr/>
      </dsp:nvSpPr>
      <dsp:spPr>
        <a:xfrm>
          <a:off x="2468529" y="2023689"/>
          <a:ext cx="1849454" cy="11744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strike="noStrike" kern="1200" cap="none" baseline="0" noProof="0" dirty="0">
              <a:latin typeface="Century Gothic"/>
            </a:rPr>
            <a:t>To get real time farm data such as T</a:t>
          </a:r>
          <a:r>
            <a:rPr lang="en-US" sz="1200" b="0" i="0" u="none" strike="noStrike" kern="1200" cap="none" baseline="0" noProof="1">
              <a:latin typeface="Century Gothic"/>
            </a:rPr>
            <a:t>empearture, Humidt</a:t>
          </a:r>
          <a:r>
            <a:rPr lang="en-US" sz="1200" b="0" i="0" u="none" strike="noStrike" kern="1200" cap="none" baseline="0" noProof="0" dirty="0">
              <a:latin typeface="Century Gothic"/>
            </a:rPr>
            <a:t>y &amp; Soil moisture </a:t>
          </a:r>
        </a:p>
      </dsp:txBody>
      <dsp:txXfrm>
        <a:off x="2502926" y="2058086"/>
        <a:ext cx="1780660" cy="1105609"/>
      </dsp:txXfrm>
    </dsp:sp>
    <dsp:sp modelId="{962B8DEE-2AEA-4D26-BBC2-AE7C1D269652}">
      <dsp:nvSpPr>
        <dsp:cNvPr id="0" name=""/>
        <dsp:cNvSpPr/>
      </dsp:nvSpPr>
      <dsp:spPr>
        <a:xfrm>
          <a:off x="4523478" y="1828469"/>
          <a:ext cx="1849454" cy="1174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12608-C360-4FFE-8DF5-CCDE42FA897F}">
      <dsp:nvSpPr>
        <dsp:cNvPr id="0" name=""/>
        <dsp:cNvSpPr/>
      </dsp:nvSpPr>
      <dsp:spPr>
        <a:xfrm>
          <a:off x="4728973" y="2023689"/>
          <a:ext cx="1849454" cy="11744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strike="noStrike" kern="1200" cap="none" baseline="0" noProof="0" dirty="0">
              <a:latin typeface="Century Gothic"/>
            </a:rPr>
            <a:t>Information about current weather forecast updates</a:t>
          </a:r>
        </a:p>
      </dsp:txBody>
      <dsp:txXfrm>
        <a:off x="4763370" y="2058086"/>
        <a:ext cx="1780660" cy="1105609"/>
      </dsp:txXfrm>
    </dsp:sp>
    <dsp:sp modelId="{5328F409-A06A-45E9-A40A-6548887B67D1}">
      <dsp:nvSpPr>
        <dsp:cNvPr id="0" name=""/>
        <dsp:cNvSpPr/>
      </dsp:nvSpPr>
      <dsp:spPr>
        <a:xfrm>
          <a:off x="6783923" y="1828469"/>
          <a:ext cx="1849454" cy="1174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DF98A6-C51A-470D-A6AC-17BB70336E7E}">
      <dsp:nvSpPr>
        <dsp:cNvPr id="0" name=""/>
        <dsp:cNvSpPr/>
      </dsp:nvSpPr>
      <dsp:spPr>
        <a:xfrm>
          <a:off x="6989418" y="2023689"/>
          <a:ext cx="1849454" cy="11744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strike="noStrike" kern="1200" cap="none" baseline="0" noProof="0" dirty="0">
              <a:latin typeface="Century Gothic"/>
            </a:rPr>
            <a:t>Motor pump control from home or from any location</a:t>
          </a:r>
        </a:p>
      </dsp:txBody>
      <dsp:txXfrm>
        <a:off x="7023815" y="2058086"/>
        <a:ext cx="1780660" cy="1105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4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8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5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1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1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1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9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5">
            <a:extLst>
              <a:ext uri="{FF2B5EF4-FFF2-40B4-BE49-F238E27FC236}">
                <a16:creationId xmlns="" xmlns:a16="http://schemas.microsoft.com/office/drawing/2014/main" id="{D22D1B95-2B54-43E9-85D9-B489F6C5DD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0" name="Freeform 5">
            <a:extLst>
              <a:ext uri="{FF2B5EF4-FFF2-40B4-BE49-F238E27FC236}">
                <a16:creationId xmlns="" xmlns:a16="http://schemas.microsoft.com/office/drawing/2014/main" id="{7D0F3F6D-A49D-4406-8D61-1C4F8D792F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2" name="Freeform 5">
            <a:extLst>
              <a:ext uri="{FF2B5EF4-FFF2-40B4-BE49-F238E27FC236}">
                <a16:creationId xmlns="" xmlns:a16="http://schemas.microsoft.com/office/drawing/2014/main" id="{D953A318-DA8D-4405-9536-D889E45C5E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9E382A3D-2F90-475C-8DF2-F666FEA342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r"/>
            <a:r>
              <a:rPr lang="en-US" sz="6600" cap="none" dirty="0">
                <a:solidFill>
                  <a:srgbClr val="FFFFFF"/>
                </a:solidFill>
                <a:cs typeface="Calibri"/>
              </a:rPr>
              <a:t>Smart</a:t>
            </a:r>
            <a:r>
              <a:rPr lang="en-US" sz="6600" dirty="0">
                <a:solidFill>
                  <a:srgbClr val="FFFFFF"/>
                </a:solidFill>
                <a:cs typeface="Calibri"/>
              </a:rPr>
              <a:t> Agriculture System Based On </a:t>
            </a:r>
            <a:r>
              <a:rPr lang="en-US" sz="6600" dirty="0">
                <a:solidFill>
                  <a:srgbClr val="FFFFFF"/>
                </a:solidFill>
                <a:cs typeface="Calibri"/>
              </a:rPr>
              <a:t>IoT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1897" y="4806917"/>
            <a:ext cx="6238779" cy="13752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cap="none" dirty="0">
                <a:solidFill>
                  <a:schemeClr val="tx2"/>
                </a:solidFill>
              </a:rPr>
              <a:t>Project Title    : Smart Agriculture System Based On </a:t>
            </a:r>
            <a:r>
              <a:rPr lang="en-US" b="1" cap="none" dirty="0">
                <a:solidFill>
                  <a:schemeClr val="tx2"/>
                </a:solidFill>
              </a:rPr>
              <a:t>IoT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cap="none" dirty="0">
                <a:solidFill>
                  <a:schemeClr val="tx2"/>
                </a:solidFill>
              </a:rPr>
              <a:t>Project ID       : SPS_</a:t>
            </a:r>
            <a:r>
              <a:rPr lang="en-US" b="1" cap="none" dirty="0">
                <a:solidFill>
                  <a:schemeClr val="tx2"/>
                </a:solidFill>
                <a:ea typeface="+mn-lt"/>
                <a:cs typeface="+mn-lt"/>
              </a:rPr>
              <a:t>PRO_101</a:t>
            </a:r>
            <a:endParaRPr lang="en-US" cap="none" dirty="0">
              <a:solidFill>
                <a:schemeClr val="tx2"/>
              </a:solidFill>
            </a:endParaRPr>
          </a:p>
          <a:p>
            <a:r>
              <a:rPr lang="en-US" b="1" cap="none" dirty="0">
                <a:solidFill>
                  <a:schemeClr val="tx2"/>
                </a:solidFill>
              </a:rPr>
              <a:t>Submitted By : </a:t>
            </a:r>
            <a:r>
              <a:rPr lang="en-US" b="1" cap="none" noProof="1">
                <a:solidFill>
                  <a:schemeClr val="tx2"/>
                </a:solidFill>
              </a:rPr>
              <a:t>Dnyanesh </a:t>
            </a:r>
            <a:r>
              <a:rPr lang="en-US" b="1" cap="none" noProof="1" smtClean="0">
                <a:solidFill>
                  <a:schemeClr val="tx2"/>
                </a:solidFill>
              </a:rPr>
              <a:t>Kolhe (BE EXTC) </a:t>
            </a:r>
          </a:p>
          <a:p>
            <a:r>
              <a:rPr lang="en-IN" b="1" cap="none" noProof="1" smtClean="0">
                <a:solidFill>
                  <a:schemeClr val="tx2"/>
                </a:solidFill>
              </a:rPr>
              <a:t>Submitted To  : Intern Under Smartbride (Smartinternz)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76" name="Picture 7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83152E1E-D4D8-4BBF-A171-D856F882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5" y="5930867"/>
            <a:ext cx="2268746" cy="11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71616407-3E4D-4469-BDAF-3837EBF9FD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Aim</a:t>
            </a:r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=""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886431"/>
              </p:ext>
            </p:extLst>
          </p:nvPr>
        </p:nvGraphicFramePr>
        <p:xfrm>
          <a:off x="1464722" y="1827123"/>
          <a:ext cx="8841463" cy="502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Development</a:t>
            </a:r>
            <a:br>
              <a:rPr lang="en-US" sz="2200" dirty="0"/>
            </a:br>
            <a:endParaRPr lang="en-US" sz="2200" dirty="0">
              <a:solidFill>
                <a:srgbClr val="EBEBEB"/>
              </a:solidFill>
            </a:endParaRPr>
          </a:p>
        </p:txBody>
      </p:sp>
      <p:pic>
        <p:nvPicPr>
          <p:cNvPr id="3" name="Picture 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5E1851F5-6B49-4DD5-9680-ED04F630C9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35498" y="2288763"/>
            <a:ext cx="6302774" cy="4563358"/>
          </a:xfr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363A05D-CAB6-44EB-8BA9-72A243D7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674" y="2502858"/>
            <a:ext cx="4911423" cy="3761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Project is develop using nodered, IBM Bluemix Simulator and IBM Cloud IoT Platform</a:t>
            </a:r>
          </a:p>
          <a:p>
            <a:r>
              <a:rPr lang="en-US" noProof="1"/>
              <a:t>The data is received from IBM watson  simulator  and open weather api to node red and node red ui display result</a:t>
            </a:r>
          </a:p>
          <a:p>
            <a:r>
              <a:rPr lang="en-US" noProof="1"/>
              <a:t>Motor command is </a:t>
            </a:r>
            <a:r>
              <a:rPr lang="en-US" noProof="1" smtClean="0"/>
              <a:t>given from </a:t>
            </a:r>
            <a:r>
              <a:rPr lang="en-US" noProof="1"/>
              <a:t>node red UI</a:t>
            </a:r>
          </a:p>
          <a:p>
            <a:endParaRPr lang="en-US" noProof="1"/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9" y="835122"/>
            <a:ext cx="3197376" cy="735718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</a:rPr>
              <a:t>Working</a:t>
            </a:r>
            <a:endParaRPr lang="en-US" sz="2200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="" xmlns:a16="http://schemas.microsoft.com/office/drawing/2014/main" id="{D5D20F0D-4070-40D9-B3BD-96E2C87C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Two device is created in IBM </a:t>
            </a:r>
            <a:r>
              <a:rPr lang="en-US" dirty="0">
                <a:solidFill>
                  <a:schemeClr val="tx2"/>
                </a:solidFill>
              </a:rPr>
              <a:t>IoT</a:t>
            </a:r>
            <a:r>
              <a:rPr lang="en-US" dirty="0">
                <a:solidFill>
                  <a:schemeClr val="tx2"/>
                </a:solidFill>
              </a:rPr>
              <a:t> platform which is connected to Watson simulator or </a:t>
            </a:r>
            <a:r>
              <a:rPr lang="en-US" dirty="0">
                <a:solidFill>
                  <a:schemeClr val="tx2"/>
                </a:solidFill>
              </a:rPr>
              <a:t>Bluemix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simulator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Watson </a:t>
            </a:r>
            <a:r>
              <a:rPr lang="en-US" dirty="0">
                <a:solidFill>
                  <a:schemeClr val="tx2"/>
                </a:solidFill>
              </a:rPr>
              <a:t>IoT</a:t>
            </a:r>
            <a:r>
              <a:rPr lang="en-US" dirty="0">
                <a:solidFill>
                  <a:schemeClr val="tx2"/>
                </a:solidFill>
              </a:rPr>
              <a:t> simulator connected to the IBM platform display the sensor data</a:t>
            </a:r>
          </a:p>
          <a:p>
            <a:r>
              <a:rPr lang="en-US" dirty="0">
                <a:solidFill>
                  <a:schemeClr val="tx2"/>
                </a:solidFill>
              </a:rPr>
              <a:t>Two devices is created one for received sensor data and another is for motor control</a:t>
            </a:r>
          </a:p>
          <a:p>
            <a:r>
              <a:rPr lang="en-US" dirty="0">
                <a:ea typeface="+mn-lt"/>
                <a:cs typeface="+mn-lt"/>
              </a:rPr>
              <a:t>For weather forecasting open weather API is used from openweathermaps.org  to received current weather condition at particular place.</a:t>
            </a:r>
          </a:p>
          <a:p>
            <a:r>
              <a:rPr lang="en-US" dirty="0">
                <a:ea typeface="+mn-lt"/>
                <a:cs typeface="+mn-lt"/>
              </a:rPr>
              <a:t>Python code is written for connecting motor. Motor control UI has two button for  on/off operation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BDDC3B-2423-4323-AA73-7C82EB82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44" y="1927762"/>
            <a:ext cx="11021217" cy="138909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Node red </a:t>
            </a:r>
            <a:r>
              <a:rPr lang="en-US" dirty="0" smtClean="0"/>
              <a:t>is connected</a:t>
            </a:r>
            <a:r>
              <a:rPr lang="en-US" dirty="0"/>
              <a:t> to display weather condition using the http request node and generated </a:t>
            </a:r>
            <a:r>
              <a:rPr lang="en-US" dirty="0" smtClean="0"/>
              <a:t>api</a:t>
            </a:r>
            <a:r>
              <a:rPr lang="en-US" dirty="0" smtClean="0"/>
              <a:t> key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Node red UI consist of simulated sensor data, open weather and motor control button.</a:t>
            </a:r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DCDB9CC2-FA83-4900-8C1B-892BA746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74" y="3429522"/>
            <a:ext cx="2737460" cy="337451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09203F3-7463-4917-B729-62F12771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65" y="3423010"/>
            <a:ext cx="2751224" cy="336832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07320CF-716F-4EC6-9B13-2363B1584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35" y="3427854"/>
            <a:ext cx="2804409" cy="3353945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5373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7153"/>
            <a:ext cx="5829300" cy="3321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1" y="3564732"/>
            <a:ext cx="5857875" cy="31599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49" y="141680"/>
            <a:ext cx="5695950" cy="328731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04861" y="4381500"/>
            <a:ext cx="140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A73B6-6473-4CF6-A12C-FEB323ED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7ABD74-F3CD-405E-BDE0-5FD8422D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An application is developed user friendly which is</a:t>
            </a:r>
            <a:r>
              <a:rPr lang="en-US" noProof="1">
                <a:solidFill>
                  <a:schemeClr val="tx2"/>
                </a:solidFill>
              </a:rPr>
              <a:t> esay</a:t>
            </a:r>
            <a:r>
              <a:rPr lang="en-US" dirty="0">
                <a:solidFill>
                  <a:schemeClr val="tx2"/>
                </a:solidFill>
              </a:rPr>
              <a:t> to used .</a:t>
            </a:r>
          </a:p>
          <a:p>
            <a:r>
              <a:rPr lang="en-US" dirty="0">
                <a:solidFill>
                  <a:schemeClr val="tx2"/>
                </a:solidFill>
              </a:rPr>
              <a:t>It </a:t>
            </a:r>
            <a:r>
              <a:rPr lang="en-US" dirty="0" smtClean="0">
                <a:solidFill>
                  <a:schemeClr val="tx2"/>
                </a:solidFill>
              </a:rPr>
              <a:t>helps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noProof="1">
                <a:solidFill>
                  <a:schemeClr val="tx2"/>
                </a:solidFill>
              </a:rPr>
              <a:t>moinitor </a:t>
            </a:r>
            <a:r>
              <a:rPr lang="en-US" dirty="0">
                <a:solidFill>
                  <a:schemeClr val="tx2"/>
                </a:solidFill>
              </a:rPr>
              <a:t>real time soil condition</a:t>
            </a:r>
          </a:p>
          <a:p>
            <a:r>
              <a:rPr lang="en-US" dirty="0">
                <a:solidFill>
                  <a:schemeClr val="tx2"/>
                </a:solidFill>
              </a:rPr>
              <a:t>It helps farmer to monitor real time weather condition in </a:t>
            </a:r>
            <a:r>
              <a:rPr lang="en-US" dirty="0" smtClean="0">
                <a:solidFill>
                  <a:schemeClr val="tx2"/>
                </a:solidFill>
              </a:rPr>
              <a:t>nearby area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It is possible to control the water pump remotely from anywhere.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</a:t>
            </a:r>
            <a:r>
              <a:rPr lang="en-US" dirty="0">
                <a:solidFill>
                  <a:schemeClr val="tx2"/>
                </a:solidFill>
              </a:rPr>
              <a:t>is possible to used application in</a:t>
            </a:r>
            <a:r>
              <a:rPr lang="en-US" noProof="1">
                <a:solidFill>
                  <a:schemeClr val="tx2"/>
                </a:solidFill>
              </a:rPr>
              <a:t> realtime.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60EE1B3-DDB2-44D7-943C-63D9CEF273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072909CE-AD29-4CE7-A9A7-05D21672CC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B8DBF1C0-B8F1-4AAC-8704-256BA0E9D6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light spots">
            <a:extLst>
              <a:ext uri="{FF2B5EF4-FFF2-40B4-BE49-F238E27FC236}">
                <a16:creationId xmlns=""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79" t="15054" r="3911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5445" y="2401658"/>
            <a:ext cx="3910189" cy="1024252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70F7E59-C971-4F55-8E3A-1E583B65F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66D2AD-45B3-4580-A691-E5968F9B53A6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5B2D66-8E18-46D7-967B-1A3B48ACF553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131</Words>
  <Application>Microsoft Office PowerPoint</Application>
  <PresentationFormat>Custom</PresentationFormat>
  <Paragraphs>36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Smart Agriculture System Based On IoT</vt:lpstr>
      <vt:lpstr>Aim</vt:lpstr>
      <vt:lpstr>Development </vt:lpstr>
      <vt:lpstr>Working</vt:lpstr>
      <vt:lpstr>PowerPoint Presentation</vt:lpstr>
      <vt:lpstr>PowerPoint Presentation</vt:lpstr>
      <vt:lpstr>Conclusion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>Owner</dc:creator>
  <cp:lastModifiedBy>Owner</cp:lastModifiedBy>
  <cp:revision>14</cp:revision>
  <dcterms:created xsi:type="dcterms:W3CDTF">2020-06-30T05:56:36Z</dcterms:created>
  <dcterms:modified xsi:type="dcterms:W3CDTF">2020-07-01T09:56:14Z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