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612B2D-906C-4985-A141-374584A5614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78010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343400"/>
            <a:ext cx="6553200" cy="7620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Presented By :- </a:t>
            </a:r>
            <a:r>
              <a:rPr lang="en-US" sz="2800" dirty="0" err="1" smtClean="0">
                <a:solidFill>
                  <a:schemeClr val="tx1"/>
                </a:solidFill>
              </a:rPr>
              <a:t>Dnyanesh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Deore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2003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Project</a:t>
            </a:r>
            <a:endParaRPr lang="en-US" sz="4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H="1">
            <a:off x="11125200" y="4495800"/>
            <a:ext cx="304800" cy="533400"/>
          </a:xfrm>
        </p:spPr>
        <p:txBody>
          <a:bodyPr>
            <a:normAutofit fontScale="25000" lnSpcReduction="20000"/>
          </a:bodyPr>
          <a:lstStyle/>
          <a:p>
            <a:r>
              <a:rPr lang="en-US" sz="1600" dirty="0" smtClean="0"/>
              <a:t>Introduction to Building </a:t>
            </a:r>
            <a:r>
              <a:rPr lang="en-US" sz="1600" dirty="0" err="1" smtClean="0"/>
              <a:t>ASP.Net</a:t>
            </a:r>
            <a:r>
              <a:rPr lang="en-US" sz="1600" dirty="0" smtClean="0"/>
              <a:t> Core and Angular Web Application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253094"/>
            <a:ext cx="2195945" cy="17093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</a:t>
            </a:r>
            <a:r>
              <a:rPr lang="en-US" sz="2800" dirty="0" err="1" smtClean="0"/>
              <a:t>Api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356513" y="2460047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61378" y="3424876"/>
            <a:ext cx="9247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253094"/>
            <a:ext cx="1752600" cy="17093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App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533400" y="2253095"/>
            <a:ext cx="1066800" cy="1709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00600" y="266959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0600" y="361537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00800" y="266959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26200" y="361537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8044" y="313314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1200" y="99648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900" y="2724449"/>
            <a:ext cx="60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645461"/>
            <a:ext cx="770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to Building ASP </a:t>
            </a:r>
            <a:r>
              <a:rPr lang="en-US" dirty="0" err="1" smtClean="0"/>
              <a:t>.Net</a:t>
            </a:r>
            <a:r>
              <a:rPr lang="en-US" dirty="0" smtClean="0"/>
              <a:t> Core and Angular Web Application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99648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17498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Connection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Web </a:t>
            </a:r>
            <a:r>
              <a:rPr lang="en-US" dirty="0" err="1" smtClean="0"/>
              <a:t>Api</a:t>
            </a:r>
            <a:r>
              <a:rPr lang="en-US" dirty="0" smtClean="0"/>
              <a:t> in . 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Database in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web app in Angular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2253734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Feature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see the Home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register and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see the Product in After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 can purchase the product through Login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 Buy Click and then add the Card to the 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45720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Admin Section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can login and Add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see all orders placed by the customer and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can Add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8800" dirty="0" smtClean="0">
                <a:solidFill>
                  <a:srgbClr val="00B0F0"/>
                </a:solidFill>
                <a:latin typeface="Brush Script MT" panose="03060802040406070304" pitchFamily="66" charset="0"/>
              </a:rPr>
              <a:t>      Thank You</a:t>
            </a:r>
            <a:endParaRPr lang="en-US" sz="8800" dirty="0">
              <a:solidFill>
                <a:srgbClr val="00B0F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125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Sprint 1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 Evaluation</dc:title>
  <dc:creator>HP</dc:creator>
  <cp:lastModifiedBy>HP</cp:lastModifiedBy>
  <cp:revision>12</cp:revision>
  <dcterms:created xsi:type="dcterms:W3CDTF">2022-06-22T15:40:51Z</dcterms:created>
  <dcterms:modified xsi:type="dcterms:W3CDTF">2022-06-22T18:53:11Z</dcterms:modified>
</cp:coreProperties>
</file>