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7905-2028-4D0D-9DF2-E48D44E1B921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2D99C-1734-4625-B385-1EB65A391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612B2D-906C-4985-A141-374584A5614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7E14D8-D331-4C5C-A4C0-198CFB8D6C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bhi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780108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Sprint 1 </a:t>
            </a: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343400"/>
            <a:ext cx="6553200" cy="7620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Presented By :- </a:t>
            </a:r>
            <a:r>
              <a:rPr lang="en-US" sz="2800" dirty="0" err="1" smtClean="0">
                <a:solidFill>
                  <a:schemeClr val="tx1"/>
                </a:solidFill>
              </a:rPr>
              <a:t>Dnyanesh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Deore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320039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Project</a:t>
            </a:r>
            <a:endParaRPr lang="en-US" sz="4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9144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752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Flow Diagram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23622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Features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0284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flipH="1">
            <a:off x="11125200" y="4495800"/>
            <a:ext cx="304800" cy="533400"/>
          </a:xfrm>
        </p:spPr>
        <p:txBody>
          <a:bodyPr>
            <a:normAutofit fontScale="25000" lnSpcReduction="20000"/>
          </a:bodyPr>
          <a:lstStyle/>
          <a:p>
            <a:r>
              <a:rPr lang="en-US" sz="1600" dirty="0" smtClean="0"/>
              <a:t>Introduction to Building </a:t>
            </a:r>
            <a:r>
              <a:rPr lang="en-US" sz="1600" dirty="0" err="1" smtClean="0"/>
              <a:t>ASP.Net</a:t>
            </a:r>
            <a:r>
              <a:rPr lang="en-US" sz="1600" dirty="0" smtClean="0"/>
              <a:t> Core and Angular Web Application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438400" y="2253094"/>
            <a:ext cx="2195945" cy="17093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</a:t>
            </a:r>
            <a:r>
              <a:rPr lang="en-US" sz="2800" dirty="0" err="1" smtClean="0"/>
              <a:t>Api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5356513" y="2460047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61378" y="3424876"/>
            <a:ext cx="924791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253094"/>
            <a:ext cx="1752600" cy="17093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Angular App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533400" y="2253095"/>
            <a:ext cx="1066800" cy="1709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800600" y="266959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0600" y="361537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00800" y="266959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26200" y="3615376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58044" y="3133147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1200" y="99648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900" y="2724449"/>
            <a:ext cx="60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000" dirty="0" smtClean="0"/>
              <a:t>DB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4645461"/>
            <a:ext cx="770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 to Building ASP </a:t>
            </a:r>
            <a:r>
              <a:rPr lang="en-US" dirty="0" err="1" smtClean="0"/>
              <a:t>.Net</a:t>
            </a:r>
            <a:r>
              <a:rPr lang="en-US" dirty="0" smtClean="0"/>
              <a:t> Core and Angular Web Application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996486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 END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17498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Connection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Web </a:t>
            </a:r>
            <a:r>
              <a:rPr lang="en-US" dirty="0" err="1" smtClean="0"/>
              <a:t>Api</a:t>
            </a:r>
            <a:r>
              <a:rPr lang="en-US" dirty="0" smtClean="0"/>
              <a:t> in . 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Database in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web app in Angular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2253734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Feature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see the Home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register and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 can see the Product in After Login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 can purchase the product through Login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He Buy Click and then add the Card to the 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0" y="4572000"/>
            <a:ext cx="61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Admin Section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can login and Add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Can see all orders placed by the customer and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Admin can Add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0846364"/>
              </p:ext>
            </p:extLst>
          </p:nvPr>
        </p:nvGraphicFramePr>
        <p:xfrm>
          <a:off x="558800" y="1311672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2095500"/>
                <a:gridCol w="1638300"/>
                <a:gridCol w="1866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abhi@gmail.com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78008"/>
              </p:ext>
            </p:extLst>
          </p:nvPr>
        </p:nvGraphicFramePr>
        <p:xfrm>
          <a:off x="533400" y="3429000"/>
          <a:ext cx="74676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295400"/>
                <a:gridCol w="1219200"/>
                <a:gridCol w="609600"/>
                <a:gridCol w="1219200"/>
                <a:gridCol w="72390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</a:p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</a:p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Productmrp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5135"/>
              </p:ext>
            </p:extLst>
          </p:nvPr>
        </p:nvGraphicFramePr>
        <p:xfrm>
          <a:off x="8382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CategoryName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71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User Details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643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Product Details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51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Product Category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6841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346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" b="4971"/>
          <a:stretch/>
        </p:blipFill>
        <p:spPr>
          <a:xfrm>
            <a:off x="152400" y="228600"/>
            <a:ext cx="8763000" cy="5957047"/>
          </a:xfrm>
        </p:spPr>
      </p:pic>
    </p:spTree>
    <p:extLst>
      <p:ext uri="{BB962C8B-B14F-4D97-AF65-F5344CB8AC3E}">
        <p14:creationId xmlns:p14="http://schemas.microsoft.com/office/powerpoint/2010/main" val="204144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5082"/>
          <a:stretch/>
        </p:blipFill>
        <p:spPr>
          <a:xfrm>
            <a:off x="457200" y="510989"/>
            <a:ext cx="7467600" cy="5325036"/>
          </a:xfrm>
        </p:spPr>
      </p:pic>
    </p:spTree>
    <p:extLst>
      <p:ext uri="{BB962C8B-B14F-4D97-AF65-F5344CB8AC3E}">
        <p14:creationId xmlns:p14="http://schemas.microsoft.com/office/powerpoint/2010/main" val="210092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C000"/>
                </a:solidFill>
              </a:rPr>
              <a:t>git</a:t>
            </a:r>
            <a:r>
              <a:rPr lang="en-US" sz="4800" dirty="0">
                <a:solidFill>
                  <a:srgbClr val="FFC000"/>
                </a:solidFill>
              </a:rPr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https://github.com/dnyaneshd1999/Ecommerce_project.git</a:t>
            </a:r>
          </a:p>
        </p:txBody>
      </p:sp>
    </p:spTree>
    <p:extLst>
      <p:ext uri="{BB962C8B-B14F-4D97-AF65-F5344CB8AC3E}">
        <p14:creationId xmlns:p14="http://schemas.microsoft.com/office/powerpoint/2010/main" val="313042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8800" dirty="0" smtClean="0">
                <a:solidFill>
                  <a:srgbClr val="00B0F0"/>
                </a:solidFill>
                <a:latin typeface="Brush Script MT" panose="03060802040406070304" pitchFamily="66" charset="0"/>
              </a:rPr>
              <a:t>      Thank You</a:t>
            </a:r>
            <a:endParaRPr lang="en-US" sz="8800" dirty="0">
              <a:solidFill>
                <a:srgbClr val="00B0F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341</TotalTime>
  <Words>189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Sprint 1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repository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 Evaluation</dc:title>
  <dc:creator>HP</dc:creator>
  <cp:lastModifiedBy>HP</cp:lastModifiedBy>
  <cp:revision>17</cp:revision>
  <dcterms:created xsi:type="dcterms:W3CDTF">2022-06-22T15:40:51Z</dcterms:created>
  <dcterms:modified xsi:type="dcterms:W3CDTF">2022-06-27T07:44:11Z</dcterms:modified>
</cp:coreProperties>
</file>