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4336-C575-4CF0-BB68-339940DA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B6348-5A58-41B5-B0F4-064C3AEBE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6186-9C27-4F1B-A69B-5B5B4D6C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4620-83A1-45CE-8C8F-2DC96E00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8868-AB1D-436A-99A3-79176F04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5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4285-B506-45A0-8E89-2771661B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75815-C47C-4504-9B86-62EE2472D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EE968-51D5-474D-AB3B-B55C121A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9CB0-7C33-4FF9-959A-D10C1ACD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CA37-8DC9-4F08-8647-52CCAB33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A1FD3-22EF-417D-9F62-5BC7A806B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2EE0D-297E-4448-8D96-6CC9A1A28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801E-0E26-4AC7-A4E8-3183BD21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11BA-77FA-48C1-86C8-60789A4D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058B-F8AE-48BF-BD22-DDF41BDF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8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1A30-9FE5-4AEF-A1A6-7040B89A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57E3-C9C3-4B6C-8082-3B6E71DC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3888-91F1-48FB-8EA3-F4649693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274C3-4E97-4DFE-8AC3-FEA706B0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7D4C-8E23-4005-9141-A22547C6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AE42-B723-4BEF-B59B-5335B434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59BB4-ABD2-41C2-9866-85F889E2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9F07-74B5-4BC2-AE0D-4E62B06C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6F476-A2CC-46A1-86AA-8A0D28B2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B22E-3600-472F-A179-2DD7BAF0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4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A7F-5239-4BC0-8E36-7C2F5969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A00E-6399-435E-B64B-504888146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A230-4C40-4418-AFE4-E9467D5A6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85AAD-C44D-427B-B968-93B43F4B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4DCC9-89FA-40B7-8AD3-5925DB36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494FF-6E2B-4517-8498-FA7ED203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6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26F9-5156-4C46-AC2B-08C304DA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FD5B9-56FF-42F8-BC4B-5FA917C9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CC12E-C47E-4F59-A943-170130133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CF05F-4005-46B9-9BFE-0FBA2605C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E9D66-6B35-47A8-A97A-86F0AFD5D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36FA2-D490-4673-A39F-9CF91D30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AC3FD-65BF-4965-82A9-493A7B2B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C33F-7F54-45E7-BBA0-FF418F0F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34D2-036B-4FFF-8FAE-DEFCCE34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DFDA2-29B1-4CCA-A61F-B9B339AD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E530-9D84-4C1A-A894-8743631D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AC276-9FA4-4D66-B286-CA19B816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1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8F644-2D0F-4F05-8AC5-F86CE74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2F20C-393A-438C-9295-90505683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69F8-37FF-4B89-8C88-FB60157A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99DD-ABA2-451C-B3E9-9BC81578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2BC8-4D4E-472E-89D8-C59AA857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C07EF-BA6E-47C9-A0BA-A19AC129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D29B0-0EA1-4C68-8863-F29B8EE2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7D1F7-1BD0-48B6-B3EC-E9E31E69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B428B-640F-433E-8922-51567BB8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107-8BEE-4F53-9A52-652D48E5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E0754-DEAA-485E-BE4E-37A191949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BBCB-E45B-4BF7-9513-7C5E9D160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01D0C-6397-42C9-BCB4-447CF0E2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8E7F-6BB6-4A40-941C-05A721A7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E708A-23C8-4B0A-AA6E-E2D4EFBA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6F047-458E-42F2-A900-0D861916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F7524-46B4-42E0-9590-2E7526D0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39427-6947-41AC-BFE4-796B60740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0660-C991-4747-BBF4-EB9F352962B4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609F-5E7C-4D92-AA42-21F4628BD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D5A8D-113D-4D91-8FBC-50E6DAE81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EDE5-DC86-4EE9-A5EE-0706B5A18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2BC1-2850-41C9-904A-40B97741A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0159"/>
            <a:ext cx="8534400" cy="1240404"/>
          </a:xfrm>
        </p:spPr>
        <p:txBody>
          <a:bodyPr/>
          <a:lstStyle/>
          <a:p>
            <a:r>
              <a:rPr lang="en-IN" dirty="0"/>
              <a:t>Team Curious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4B35B-E27D-4A74-BC79-2693FE58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818" y="3429000"/>
            <a:ext cx="3095709" cy="13258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Onkar Chaudhary</a:t>
            </a:r>
          </a:p>
          <a:p>
            <a:r>
              <a:rPr lang="en-IN" dirty="0"/>
              <a:t>Dnyanesh Kale</a:t>
            </a:r>
          </a:p>
          <a:p>
            <a:r>
              <a:rPr lang="en-IN" dirty="0"/>
              <a:t>Shubham Mandlik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3317CE9-63F6-46D7-AB22-BC28A19A9878}"/>
              </a:ext>
            </a:extLst>
          </p:cNvPr>
          <p:cNvSpPr txBox="1">
            <a:spLocks/>
          </p:cNvSpPr>
          <p:nvPr/>
        </p:nvSpPr>
        <p:spPr>
          <a:xfrm>
            <a:off x="5955527" y="3429000"/>
            <a:ext cx="3095709" cy="1325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Prashant Jaiswal</a:t>
            </a:r>
          </a:p>
          <a:p>
            <a:r>
              <a:rPr lang="en-IN" dirty="0"/>
              <a:t>Saurabh </a:t>
            </a:r>
            <a:r>
              <a:rPr lang="en-IN" dirty="0" err="1"/>
              <a:t>Kandlug</a:t>
            </a:r>
            <a:endParaRPr lang="en-IN" dirty="0"/>
          </a:p>
          <a:p>
            <a:r>
              <a:rPr lang="en-IN" dirty="0"/>
              <a:t>Nayan </a:t>
            </a:r>
            <a:r>
              <a:rPr lang="en-IN" dirty="0" err="1"/>
              <a:t>Naphde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3C3AE-9472-4700-9354-CBB78E4AE246}"/>
              </a:ext>
            </a:extLst>
          </p:cNvPr>
          <p:cNvSpPr txBox="1"/>
          <p:nvPr/>
        </p:nvSpPr>
        <p:spPr>
          <a:xfrm>
            <a:off x="4998720" y="4754880"/>
            <a:ext cx="24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Bhagyashri Patil</a:t>
            </a:r>
          </a:p>
        </p:txBody>
      </p:sp>
    </p:spTree>
    <p:extLst>
      <p:ext uri="{BB962C8B-B14F-4D97-AF65-F5344CB8AC3E}">
        <p14:creationId xmlns:p14="http://schemas.microsoft.com/office/powerpoint/2010/main" val="36358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CDC2-B4B3-495F-B1EA-E044718A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Page(RCA Creation)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2E3D52-1F00-493D-A0EE-2F774F4D4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624267"/>
              </p:ext>
            </p:extLst>
          </p:nvPr>
        </p:nvGraphicFramePr>
        <p:xfrm>
          <a:off x="679174" y="2215239"/>
          <a:ext cx="10674626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1449">
                  <a:extLst>
                    <a:ext uri="{9D8B030D-6E8A-4147-A177-3AD203B41FA5}">
                      <a16:colId xmlns:a16="http://schemas.microsoft.com/office/drawing/2014/main" val="2006076769"/>
                    </a:ext>
                  </a:extLst>
                </a:gridCol>
                <a:gridCol w="2746137">
                  <a:extLst>
                    <a:ext uri="{9D8B030D-6E8A-4147-A177-3AD203B41FA5}">
                      <a16:colId xmlns:a16="http://schemas.microsoft.com/office/drawing/2014/main" val="656329860"/>
                    </a:ext>
                  </a:extLst>
                </a:gridCol>
                <a:gridCol w="4607471">
                  <a:extLst>
                    <a:ext uri="{9D8B030D-6E8A-4147-A177-3AD203B41FA5}">
                      <a16:colId xmlns:a16="http://schemas.microsoft.com/office/drawing/2014/main" val="3547023060"/>
                    </a:ext>
                  </a:extLst>
                </a:gridCol>
                <a:gridCol w="2709569">
                  <a:extLst>
                    <a:ext uri="{9D8B030D-6E8A-4147-A177-3AD203B41FA5}">
                      <a16:colId xmlns:a16="http://schemas.microsoft.com/office/drawing/2014/main" val="3484830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Backend API’s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Frontend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6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Onkar Chaudhary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Get single RCA, Get all 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Menu,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Dnyanesh Kale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Create RCA, Update 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RCA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1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Shubham Mandlik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Documents Upload using </a:t>
                      </a:r>
                      <a:r>
                        <a:rPr lang="en-IN" dirty="0" err="1"/>
                        <a:t>Multer</a:t>
                      </a:r>
                      <a:endParaRPr lang="en-IN" dirty="0"/>
                    </a:p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create,get</a:t>
                      </a:r>
                      <a:r>
                        <a:rPr lang="en-IN" dirty="0"/>
                        <a:t> all and delete documents)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0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Prashant Jaiswal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RCA display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8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Saurabh </a:t>
                      </a:r>
                      <a:r>
                        <a:rPr lang="en-IN" dirty="0" err="1"/>
                        <a:t>Kandlug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 stepper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7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2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105F-1CDB-4CED-88D4-D73240E1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Page(Team)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B81788-D55A-41A8-9478-45F7E42D7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246985"/>
              </p:ext>
            </p:extLst>
          </p:nvPr>
        </p:nvGraphicFramePr>
        <p:xfrm>
          <a:off x="838200" y="306602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63">
                  <a:extLst>
                    <a:ext uri="{9D8B030D-6E8A-4147-A177-3AD203B41FA5}">
                      <a16:colId xmlns:a16="http://schemas.microsoft.com/office/drawing/2014/main" val="252971366"/>
                    </a:ext>
                  </a:extLst>
                </a:gridCol>
                <a:gridCol w="4489837">
                  <a:extLst>
                    <a:ext uri="{9D8B030D-6E8A-4147-A177-3AD203B41FA5}">
                      <a16:colId xmlns:a16="http://schemas.microsoft.com/office/drawing/2014/main" val="30485162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056594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406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API’s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Saurabh </a:t>
                      </a:r>
                      <a:r>
                        <a:rPr lang="en-IN" dirty="0" err="1"/>
                        <a:t>Kandlug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Update,Delete</a:t>
                      </a:r>
                      <a:r>
                        <a:rPr lang="en-IN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6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Bhagyashri 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Create,get</a:t>
                      </a:r>
                      <a:r>
                        <a:rPr lang="en-IN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Mat table*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6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77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CB56-26A1-4A1B-B370-4D419D43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page (Assets)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7531A0-3805-4788-9D10-BE10612D0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849246"/>
              </p:ext>
            </p:extLst>
          </p:nvPr>
        </p:nvGraphicFramePr>
        <p:xfrm>
          <a:off x="838200" y="319325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83">
                  <a:extLst>
                    <a:ext uri="{9D8B030D-6E8A-4147-A177-3AD203B41FA5}">
                      <a16:colId xmlns:a16="http://schemas.microsoft.com/office/drawing/2014/main" val="710990999"/>
                    </a:ext>
                  </a:extLst>
                </a:gridCol>
                <a:gridCol w="4457545">
                  <a:extLst>
                    <a:ext uri="{9D8B030D-6E8A-4147-A177-3AD203B41FA5}">
                      <a16:colId xmlns:a16="http://schemas.microsoft.com/office/drawing/2014/main" val="3269800274"/>
                    </a:ext>
                  </a:extLst>
                </a:gridCol>
                <a:gridCol w="2736486">
                  <a:extLst>
                    <a:ext uri="{9D8B030D-6E8A-4147-A177-3AD203B41FA5}">
                      <a16:colId xmlns:a16="http://schemas.microsoft.com/office/drawing/2014/main" val="1768511114"/>
                    </a:ext>
                  </a:extLst>
                </a:gridCol>
                <a:gridCol w="2736486">
                  <a:extLst>
                    <a:ext uri="{9D8B030D-6E8A-4147-A177-3AD203B41FA5}">
                      <a16:colId xmlns:a16="http://schemas.microsoft.com/office/drawing/2014/main" val="3939384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API’s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5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Nayan Naphade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Get, update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Dialog Component*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Prashant Jaiswal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Create,delete</a:t>
                      </a:r>
                      <a:r>
                        <a:rPr lang="en-IN" dirty="0"/>
                        <a:t>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28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9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140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Curious 7</vt:lpstr>
      <vt:lpstr>First Page(RCA Creation)</vt:lpstr>
      <vt:lpstr>Second Page(Team)</vt:lpstr>
      <vt:lpstr>Third page (Assets)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Curious 7</dc:title>
  <dc:creator>Kale, Dnyanesh</dc:creator>
  <cp:lastModifiedBy>Kale, Dnyanesh</cp:lastModifiedBy>
  <cp:revision>1</cp:revision>
  <dcterms:created xsi:type="dcterms:W3CDTF">2022-09-03T16:05:29Z</dcterms:created>
  <dcterms:modified xsi:type="dcterms:W3CDTF">2022-09-03T16:52:46Z</dcterms:modified>
</cp:coreProperties>
</file>