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718"/>
  </p:normalViewPr>
  <p:slideViewPr>
    <p:cSldViewPr snapToGrid="0">
      <p:cViewPr varScale="1">
        <p:scale>
          <a:sx n="142" d="100"/>
          <a:sy n="142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5:07:04.0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5:07:04.0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669-6542-BFDE-4C39-0073C26A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37EF-B2A5-6A55-3E2C-B29E97CE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0989-6959-2083-B32A-C4EA322B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C0E9-25E4-CD76-365E-3EDAF705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547-34B7-9BD3-3F19-327CD79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167F-3726-F419-15A5-23BDB3CA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7355-BA78-41B5-DA48-96819E28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187F-3895-F22B-14AF-46F647E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31EE-DFD1-A1F1-99FF-1FC2488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CD5B-D6B8-1EDA-5A87-834528F6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F3A20-9D45-A3B0-02C9-98409F434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DA50-F250-34BC-D850-394C9A17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99FA-465E-8BCA-1149-C073764E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D829-63E9-04E2-B662-7055F0A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BA44-6518-ABC7-0FD0-54D7BCEC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A436-32D2-C660-134E-793F88B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DA27-4980-C2FC-A814-7D3C08C8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9C7A-7B9C-63D8-171C-DCF1F201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B99A-6CE6-3DDE-584B-05D9773C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FD01-A76E-64DD-E751-F2A63F4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442C-8F45-B1AB-FBE8-31ABA3A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003DA-56F0-87D7-F582-6DAC7CCB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AEB3-A1DA-74BB-997A-9B07713C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7409-6D32-1C2F-0CD9-23FCA21E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C056-24DE-DB11-C0DB-B32F67C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23EA-3513-A989-7EEB-43F620A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C6CF-8AF1-FB23-BD51-391AC8DF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0DDF7-A3E2-8889-DB0C-9110BCC4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B843-15C9-8809-F236-E1625F8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0984-506A-FA28-586E-094D968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4285-E47B-FB62-1613-7FBED7D9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1956-649B-7C2F-9D5C-5E30FCDB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ED62-C1B5-86A6-16B5-924B6760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30C2-8C15-FCA4-CE1C-33A26CDE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D9220-16D5-6E0C-0EF6-A8974E92A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E7DD-2396-B268-3C44-0B4728C9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68C00-BDC2-0F90-E4C7-60640B00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36FCB-8991-54DE-9A33-2FC334A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41EE5-2800-C8A3-60FC-EC265393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014F-4CE8-CC3C-52D6-82760243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65C26-D237-A411-F33F-365AB172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F94CF-0ADD-3518-CA4D-F76EFF1A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398EA-124A-2578-F853-4EA1FEF5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67045-3EF2-BBE6-301C-78FE34F4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42219-69C8-6422-0635-C34D99D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F2C2B-55F7-F03F-7650-9D553A07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298F-1AE5-B24A-61A1-E4EABCC9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CC44-E747-EC7A-F06C-AD73F6AA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E2773-CE8D-4E6D-BD64-23256B1D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51303-595D-408C-2153-4E8EF8F9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192A-6D15-70DB-2801-25CB1EEE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21E6-F5D0-9B49-DFD2-EBA637D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2C2-3576-0E3D-F809-E667FB64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182D0-B11E-FE4D-A21D-951237643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A4EE1-9060-1CB4-A5AD-E2FD6F42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8247-E898-07E2-4B69-3DF9FF8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11AA2-EAC1-EE73-9C90-2D62479C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5C64-DECA-0463-F9F7-2790A1F2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E2ECE-5A14-7A1A-2101-0A6D88A8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A59E-B8C4-D120-708B-2F596ECA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26EC-4564-A3F2-A61F-EF089CBC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BF85-7640-9149-BE51-B37D3E576963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9457-EC9E-A3B5-746B-31C304FFC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B254-C200-F568-E518-09B3518E4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4A43-10D3-0B40-BCCD-70529F2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Week-1</a:t>
            </a:r>
          </a:p>
        </p:txBody>
      </p:sp>
    </p:spTree>
    <p:extLst>
      <p:ext uri="{BB962C8B-B14F-4D97-AF65-F5344CB8AC3E}">
        <p14:creationId xmlns:p14="http://schemas.microsoft.com/office/powerpoint/2010/main" val="2121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Features and Hiding Implementations.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 to achieve abstraction in java.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5302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object represented as Single Unit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provides all the classes and interfaces to work with group of objects(Collection)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Collection(Root Interface)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interface that resent group of objects as single unit.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Its 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7455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</a:p>
        </p:txBody>
      </p:sp>
      <p:pic>
        <p:nvPicPr>
          <p:cNvPr id="1026" name="Picture 2" descr="Hierarchy of Java Collection framework">
            <a:extLst>
              <a:ext uri="{FF2B5EF4-FFF2-40B4-BE49-F238E27FC236}">
                <a16:creationId xmlns:a16="http://schemas.microsoft.com/office/drawing/2014/main" id="{127C1E76-8317-4EB2-F834-1DD48A4B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60" y="1680881"/>
            <a:ext cx="5412815" cy="45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operation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element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Elements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Iterator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Enumeration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elements for other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5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Logic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override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sorting logic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override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sorting logic</a:t>
            </a:r>
          </a:p>
        </p:txBody>
      </p:sp>
    </p:spTree>
    <p:extLst>
      <p:ext uri="{BB962C8B-B14F-4D97-AF65-F5344CB8AC3E}">
        <p14:creationId xmlns:p14="http://schemas.microsoft.com/office/powerpoint/2010/main" val="3473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Map API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is used to represent collection of key value pair.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Java Map Hierarchy">
            <a:extLst>
              <a:ext uri="{FF2B5EF4-FFF2-40B4-BE49-F238E27FC236}">
                <a16:creationId xmlns:a16="http://schemas.microsoft.com/office/drawing/2014/main" id="{FF8997DD-A61B-8CB7-D4D3-793D85FC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25" y="2083649"/>
            <a:ext cx="4278322" cy="42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key-value pair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 of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key-value pair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key value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only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all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165" y="2532928"/>
            <a:ext cx="4740835" cy="8960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38750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block of code which takes parameters and return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is use to implement Functional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parameter -&gt; expression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(parameter1, parameter2) -&gt; expression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(parameter1, parameter2) -&gt; { code block 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type : automatically refer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: refer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as parameter and we can return from any method.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API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Stream API offers a declarative way to process collections of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chainable set of operations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provides all the important classes and methods for stream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Stream: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Interface</a:t>
            </a:r>
          </a:p>
        </p:txBody>
      </p:sp>
    </p:spTree>
    <p:extLst>
      <p:ext uri="{BB962C8B-B14F-4D97-AF65-F5344CB8AC3E}">
        <p14:creationId xmlns:p14="http://schemas.microsoft.com/office/powerpoint/2010/main" val="304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29238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of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191346"/>
            <a:ext cx="9144000" cy="5311055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Polymorphism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Polymorphism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Class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DD2DD00-917A-735D-C751-3C079924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class introduced in Java 8 is a powerful tool for handling null references more safely and effectively.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6D914-1519-50A4-A0CC-BD3F7010DF00}"/>
              </a:ext>
            </a:extLst>
          </p:cNvPr>
          <p:cNvSpPr txBox="1">
            <a:spLocks/>
          </p:cNvSpPr>
          <p:nvPr/>
        </p:nvSpPr>
        <p:spPr>
          <a:xfrm>
            <a:off x="711200" y="1421618"/>
            <a:ext cx="9144000" cy="470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filter(Predicate):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elements based on a condition.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map(Function):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each element using a function.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Flattens a Stream of Streams into a single Stream.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sorted():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Sorts the elements in the Stream.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Counts the number of elements in the Stream.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(Consumer):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an action on each element.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collect(Collector):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Collects the results of the Stream operations into a specific data structure.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33945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694153"/>
            <a:ext cx="9144000" cy="28081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references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ref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not-static method ref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ref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6D914-1519-50A4-A0CC-BD3F7010DF00}"/>
              </a:ext>
            </a:extLst>
          </p:cNvPr>
          <p:cNvSpPr txBox="1">
            <a:spLocks/>
          </p:cNvSpPr>
          <p:nvPr/>
        </p:nvSpPr>
        <p:spPr>
          <a:xfrm>
            <a:off x="711200" y="1421618"/>
            <a:ext cx="9144000" cy="470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ü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of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394545"/>
            <a:ext cx="9144000" cy="470145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Set, Map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Logics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and Comparator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Logics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Features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Connectivity[JDBC]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Eclipse/IntelliJ/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 -1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394545"/>
            <a:ext cx="9144000" cy="47014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is a programming paradigm that organizes code around "objects,”.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concepts of OOP: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Instances of a class that represent real-world entities or concepts. Object can have properties(attributes) and behaviors(method).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Blueprints for creating objects. They define the properties (data) and behavior (methods) that objects of that class will have.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Bundling data and methods together within an object, protecting data from unauthorized access.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new classes (subclasses) that inherit properties and behaviors from existing classes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of objects of different classes to respond differently to the same message.</a:t>
            </a:r>
          </a:p>
        </p:txBody>
      </p:sp>
    </p:spTree>
    <p:extLst>
      <p:ext uri="{BB962C8B-B14F-4D97-AF65-F5344CB8AC3E}">
        <p14:creationId xmlns:p14="http://schemas.microsoft.com/office/powerpoint/2010/main" val="7759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 -1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394545"/>
            <a:ext cx="9144000" cy="47014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is a programming paradigm that organizes code around "objects,”.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concepts of OOP: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Instances of a class that represent real-world entities or concepts. Object can have properties(attributes) and behaviors(method).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Blueprints for creating objects. They define the properties (data) and behavior (methods) that objects of that class will have.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Bundling data and methods together within an object, protecting data from unauthorized access.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new classes (subclasses) that inherit properties and behaviors from existing classes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of objects of different classes to respond differently to the same message.</a:t>
            </a:r>
          </a:p>
        </p:txBody>
      </p:sp>
    </p:spTree>
    <p:extLst>
      <p:ext uri="{BB962C8B-B14F-4D97-AF65-F5344CB8AC3E}">
        <p14:creationId xmlns:p14="http://schemas.microsoft.com/office/powerpoint/2010/main" val="15908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394545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purpose of a constructor is to initialize the object's state.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use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memory is allocated for the object, and the constructor is invoked to perform any necessary setup for that object.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name must be identical to the class name.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return 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Unlike methods, constructors don't have a return type (not even void).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Constructors are called implicitly when you use new. You don't explicitly call them like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current class constructor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current invoking object(use to call object data member and methods)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 -1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7BD299-8DC3-6B24-2D58-2C6C2B08AFD3}"/>
                  </a:ext>
                </a:extLst>
              </p14:cNvPr>
              <p14:cNvContentPartPr/>
              <p14:nvPr/>
            </p14:nvContentPartPr>
            <p14:xfrm>
              <a:off x="4752064" y="18912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7BD299-8DC3-6B24-2D58-2C6C2B08A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3064" y="18825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2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394545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more than one constructor in same class is called constructor overloading.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must be different.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more than one method with same name and different argument is called method overloading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 -1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7BD299-8DC3-6B24-2D58-2C6C2B08AFD3}"/>
                  </a:ext>
                </a:extLst>
              </p14:cNvPr>
              <p14:cNvContentPartPr/>
              <p14:nvPr/>
            </p14:nvContentPartPr>
            <p14:xfrm>
              <a:off x="4752064" y="18912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7BD299-8DC3-6B24-2D58-2C6C2B08A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3064" y="18822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0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properties and methods of one class by another class.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inherit attributes and methods from another class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Reusability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child class is not satisfied with parent methods then child class can redefine the method body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Revision -1 </a:t>
            </a:r>
          </a:p>
        </p:txBody>
      </p:sp>
    </p:spTree>
    <p:extLst>
      <p:ext uri="{BB962C8B-B14F-4D97-AF65-F5344CB8AC3E}">
        <p14:creationId xmlns:p14="http://schemas.microsoft.com/office/powerpoint/2010/main" val="33209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1A9A93-C39D-E37F-EC27-9CA6519D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412653"/>
            <a:ext cx="9144000" cy="4701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 data member and member methods in single unit class name.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F6F1-DE0C-F803-1D22-9B9B0F4B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681" y="383310"/>
            <a:ext cx="9144000" cy="89607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432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995</Words>
  <Application>Microsoft Macintosh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Core Java Revision</vt:lpstr>
      <vt:lpstr>Prerequisite of Spring Boot</vt:lpstr>
      <vt:lpstr>Prerequisite of Spring Boot</vt:lpstr>
      <vt:lpstr>Core Java Revision -1 </vt:lpstr>
      <vt:lpstr>Core Java Revision -1 </vt:lpstr>
      <vt:lpstr>Core Java Revision -1 </vt:lpstr>
      <vt:lpstr>Core Java Revision -1 </vt:lpstr>
      <vt:lpstr>Core Java Revision -1 </vt:lpstr>
      <vt:lpstr>Encapsulation</vt:lpstr>
      <vt:lpstr>Abstraction</vt:lpstr>
      <vt:lpstr>Collection Framework</vt:lpstr>
      <vt:lpstr>Collection Framework</vt:lpstr>
      <vt:lpstr>Commonly used operation</vt:lpstr>
      <vt:lpstr>Sorting Logic</vt:lpstr>
      <vt:lpstr>Collection Map API</vt:lpstr>
      <vt:lpstr>Common operations</vt:lpstr>
      <vt:lpstr>Important Java 8 Features</vt:lpstr>
      <vt:lpstr>Lambda Expression</vt:lpstr>
      <vt:lpstr>Stream API</vt:lpstr>
      <vt:lpstr>Optional Class</vt:lpstr>
      <vt:lpstr>Stream Operations</vt:lpstr>
      <vt:lpstr>Method references  static method ref not-static method ref constructor ref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16</cp:revision>
  <dcterms:created xsi:type="dcterms:W3CDTF">2024-07-02T14:26:00Z</dcterms:created>
  <dcterms:modified xsi:type="dcterms:W3CDTF">2024-07-06T17:25:28Z</dcterms:modified>
</cp:coreProperties>
</file>