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7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123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726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4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18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3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5584-B955-4E7E-A695-006C2F18766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BEE859-F2AB-45AA-B0D4-ED7A076E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593274"/>
            <a:ext cx="10285412" cy="1717962"/>
          </a:xfrm>
        </p:spPr>
        <p:txBody>
          <a:bodyPr/>
          <a:lstStyle/>
          <a:p>
            <a:r>
              <a:rPr lang="en-US" dirty="0" smtClean="0"/>
              <a:t>DUPLICATE DATA ELIMINATION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7745" y="3588327"/>
            <a:ext cx="6336867" cy="3034146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Dnyaneshwar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Kshirsagar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 no:7664835225.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Gmail: dnyaneshwar.dkv@gmail.com.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College mail-id: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kshirsagar@iitg.ernet.in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College Name: IIT Guwahati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4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36072"/>
            <a:ext cx="8911687" cy="768927"/>
          </a:xfrm>
        </p:spPr>
        <p:txBody>
          <a:bodyPr/>
          <a:lstStyle/>
          <a:p>
            <a:r>
              <a:rPr lang="en-US" dirty="0" smtClean="0"/>
              <a:t>Data Pre-processing: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have used Pandas and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uzzywuzzy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frameworks in python. After reading the dataset using pandas, removed the rows which are exact same by keeping only first row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Combined first name and last name, and added it to new column “Full Name” for matching the strings. Appended the new column “Duplicate” to check which rows are duplicate (False: ”Duplicate” ;True: “Not Duplicate”)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 the dataset by “Gender” and “Date-of-Birth”. </a:t>
            </a:r>
          </a:p>
        </p:txBody>
      </p:sp>
    </p:spTree>
    <p:extLst>
      <p:ext uri="{BB962C8B-B14F-4D97-AF65-F5344CB8AC3E}">
        <p14:creationId xmlns:p14="http://schemas.microsoft.com/office/powerpoint/2010/main" val="36108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63782"/>
            <a:ext cx="8911687" cy="741218"/>
          </a:xfrm>
        </p:spPr>
        <p:txBody>
          <a:bodyPr/>
          <a:lstStyle/>
          <a:p>
            <a:r>
              <a:rPr lang="en-US" dirty="0" err="1" smtClean="0"/>
              <a:t>Fuzzywuzzy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Fuzzywuzzy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is also known as approximate string matching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is the process of finding strings that approximatively match a given pattern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uses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Levenshtein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distance to calculate the distance between two strings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various types of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Fuzzywuzzy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“partial-ratio”, “token-sort-ratio”, “token-set-ratio”.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calculate similarity score between two strings “partial-ratio” is used.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“token-sort-ratio” and “token-set-ratio”  it will tokenize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string and treat it as a set or as a sequence of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words.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1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05344"/>
            <a:ext cx="8911687" cy="699655"/>
          </a:xfrm>
        </p:spPr>
        <p:txBody>
          <a:bodyPr/>
          <a:lstStyle/>
          <a:p>
            <a:r>
              <a:rPr lang="en-US" dirty="0" smtClean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this model, we are selecting one row and comparing it with other rows in the dataset. We are considering two cases: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(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genders mean different patients even for same full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, date-of-birth)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 this we got 40 non-duplicate entries. 2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dates of birth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gender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 different patients even for same full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name)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this we got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43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non-duplicate entries.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have used “token-set-ratio” and above 90% match is assumed as duplicate . 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5" y="2425199"/>
            <a:ext cx="8911687" cy="3255163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en-US" sz="96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602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223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Verdana</vt:lpstr>
      <vt:lpstr>Wingdings 3</vt:lpstr>
      <vt:lpstr>Wisp</vt:lpstr>
      <vt:lpstr>DUPLICATE DATA ELIMINATION</vt:lpstr>
      <vt:lpstr>Data Pre-processing:</vt:lpstr>
      <vt:lpstr>Fuzzywuzzy:</vt:lpstr>
      <vt:lpstr>Model: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DUPLICATE DATA ELIMINATION</dc:title>
  <dc:creator>Windows User</dc:creator>
  <cp:lastModifiedBy>Windows User</cp:lastModifiedBy>
  <cp:revision>9</cp:revision>
  <dcterms:created xsi:type="dcterms:W3CDTF">2018-02-20T16:19:41Z</dcterms:created>
  <dcterms:modified xsi:type="dcterms:W3CDTF">2018-02-20T18:39:24Z</dcterms:modified>
</cp:coreProperties>
</file>