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i Badarkhe" userId="fa51aac6a981c5f7" providerId="LiveId" clId="{2AC27950-4EE1-4A66-9C4E-8A81510EFC93}"/>
    <pc:docChg chg="modSld">
      <pc:chgData name="Dnyaneshwari Badarkhe" userId="fa51aac6a981c5f7" providerId="LiveId" clId="{2AC27950-4EE1-4A66-9C4E-8A81510EFC93}" dt="2024-07-30T14:02:50.522" v="37" actId="20577"/>
      <pc:docMkLst>
        <pc:docMk/>
      </pc:docMkLst>
      <pc:sldChg chg="modSp mod">
        <pc:chgData name="Dnyaneshwari Badarkhe" userId="fa51aac6a981c5f7" providerId="LiveId" clId="{2AC27950-4EE1-4A66-9C4E-8A81510EFC93}" dt="2024-07-30T14:02:50.522" v="37" actId="20577"/>
        <pc:sldMkLst>
          <pc:docMk/>
          <pc:sldMk cId="0" sldId="256"/>
        </pc:sldMkLst>
        <pc:spChg chg="mod">
          <ac:chgData name="Dnyaneshwari Badarkhe" userId="fa51aac6a981c5f7" providerId="LiveId" clId="{2AC27950-4EE1-4A66-9C4E-8A81510EFC93}" dt="2024-07-30T14:02:50.522" v="37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F36D-39E3-478B-974D-F67E4788C735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DEF2-9383-4EE6-BF84-280F4F959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Service-Oriented Architecture (SOA):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Case Study of Message-Driven Design Pattern using Message Broker and ESB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60007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Dnyaneshwari Badarkhe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000" dirty="0">
                <a:solidFill>
                  <a:srgbClr val="7030A0"/>
                </a:solidFill>
              </a:rPr>
              <a:t>ANY QUESTIONS……? FEEL FREE TO ASK…!!</a:t>
            </a:r>
          </a:p>
          <a:p>
            <a:pPr algn="ctr">
              <a:buNone/>
            </a:pPr>
            <a:endParaRPr lang="en-US" sz="4000" dirty="0">
              <a:solidFill>
                <a:srgbClr val="7030A0"/>
              </a:solidFill>
            </a:endParaRPr>
          </a:p>
        </p:txBody>
      </p:sp>
      <p:pic>
        <p:nvPicPr>
          <p:cNvPr id="4" name="Picture 3" descr="downloa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4357694"/>
            <a:ext cx="3450819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142984"/>
            <a:ext cx="5786478" cy="421484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Service-Oriented Architecture (SOA)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Definition: "A type of software design that makes software components reusable employing service interfaces based on a common communication language over a network." - Red Hat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Service-Oriented Architecture (SOA)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65" y="1857364"/>
            <a:ext cx="7858180" cy="392909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Benefits of Service-Oriented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Flexibility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Efficient communication between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bg2"/>
                </a:solidFill>
              </a:rPr>
              <a:t>Common Integration Approaches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Most Common Service Integration Approaches</a:t>
            </a:r>
          </a:p>
          <a:p>
            <a:pPr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Direct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Message-Driven Design Pattern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Direct Connection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communicate with each other using HTTP requests</a:t>
            </a:r>
          </a:p>
          <a:p>
            <a:r>
              <a:rPr lang="en-US" dirty="0"/>
              <a:t>Benefits: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Easy and fast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Most modern services have advanced API layers</a:t>
            </a:r>
          </a:p>
          <a:p>
            <a:r>
              <a:rPr lang="en-US" dirty="0"/>
              <a:t>Drawbacks: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Tightly coupled services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Synchronous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Temporary unavailability of one service can block all other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Message-Driven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Description: Applications, services, and systems send messages to a delivery service</a:t>
            </a:r>
          </a:p>
          <a:p>
            <a:r>
              <a:rPr lang="en-US" dirty="0"/>
              <a:t>Benefits: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Loosely coupled systems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Asynchronous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High scalability and resilience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Overcome integration complexities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Message Delivery Services within SOA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pitchFamily="2" charset="2"/>
              <a:buChar char="§"/>
            </a:pPr>
            <a:r>
              <a:rPr lang="en-US" dirty="0"/>
              <a:t>Message Broker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1400" dirty="0"/>
              <a:t> </a:t>
            </a:r>
            <a:r>
              <a:rPr lang="en-US" sz="2000" dirty="0"/>
              <a:t>A Message Broker is a software component that acts as an intermediary between services, routing and transforming messages between them, enabling loose coupling and scalability. It provides a centralized hub for message exchange, allowing services to communicate with each other without direct connections.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Enterprise Service Bus</a:t>
            </a:r>
          </a:p>
          <a:p>
            <a:pPr lvl="2" algn="just"/>
            <a:r>
              <a:rPr lang="en-US" sz="2000" dirty="0"/>
              <a:t>An Enterprise Service Bus (ESB) is a software architecture model that enables communication between services, applications, and systems, providing a standardized way to integrate disparate systems. It acts as a middleware layer, managing data flow, transformation, and routing between services, and providing features like security, monitoring, and error handling.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Conclusion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Integration approaches in service-oriented systems are crucial for efficient communication between services. Direct connection and message-driven design pattern are two common approaches, each with its benefits and drawbacks.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336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Service-Oriented Architecture (SOA): A Case Study</vt:lpstr>
      <vt:lpstr> Service-Oriented Architecture (SOA) </vt:lpstr>
      <vt:lpstr> Service-Oriented Architecture (SOA) </vt:lpstr>
      <vt:lpstr> Benefits of Service-Oriented Architecture </vt:lpstr>
      <vt:lpstr> Common Integration Approaches </vt:lpstr>
      <vt:lpstr> Direct Connection </vt:lpstr>
      <vt:lpstr>Message-Driven Design Pattern</vt:lpstr>
      <vt:lpstr> Message Delivery Services within SOA </vt:lpstr>
      <vt:lpstr> 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(SOA): A Case Study</dc:title>
  <dc:creator>theekshabrindha@gmail.com</dc:creator>
  <cp:lastModifiedBy>Dnyaneshwari Badarkhe</cp:lastModifiedBy>
  <cp:revision>37</cp:revision>
  <dcterms:created xsi:type="dcterms:W3CDTF">2024-07-17T04:59:33Z</dcterms:created>
  <dcterms:modified xsi:type="dcterms:W3CDTF">2024-07-30T14:02:58Z</dcterms:modified>
</cp:coreProperties>
</file>