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750FC-D4A7-4967-9CAA-CA5B8DBADFE5}" v="2" dt="2024-08-09T11:03:3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i Badarkhe" userId="fa51aac6a981c5f7" providerId="LiveId" clId="{28B750FC-D4A7-4967-9CAA-CA5B8DBADFE5}"/>
    <pc:docChg chg="undo custSel addSld modSld">
      <pc:chgData name="Dnyaneshwari Badarkhe" userId="fa51aac6a981c5f7" providerId="LiveId" clId="{28B750FC-D4A7-4967-9CAA-CA5B8DBADFE5}" dt="2024-08-09T11:13:29.147" v="137" actId="2711"/>
      <pc:docMkLst>
        <pc:docMk/>
      </pc:docMkLst>
      <pc:sldChg chg="modSp mod">
        <pc:chgData name="Dnyaneshwari Badarkhe" userId="fa51aac6a981c5f7" providerId="LiveId" clId="{28B750FC-D4A7-4967-9CAA-CA5B8DBADFE5}" dt="2024-08-09T11:08:07.377" v="53" actId="2711"/>
        <pc:sldMkLst>
          <pc:docMk/>
          <pc:sldMk cId="1044219265" sldId="257"/>
        </pc:sldMkLst>
        <pc:spChg chg="mod">
          <ac:chgData name="Dnyaneshwari Badarkhe" userId="fa51aac6a981c5f7" providerId="LiveId" clId="{28B750FC-D4A7-4967-9CAA-CA5B8DBADFE5}" dt="2024-08-09T11:08:07.377" v="53" actId="2711"/>
          <ac:spMkLst>
            <pc:docMk/>
            <pc:sldMk cId="1044219265" sldId="257"/>
            <ac:spMk id="2" creationId="{E2D013E1-4AC6-DA6D-6C3C-7DD8190BDD8E}"/>
          </ac:spMkLst>
        </pc:spChg>
      </pc:sldChg>
      <pc:sldChg chg="modSp mod">
        <pc:chgData name="Dnyaneshwari Badarkhe" userId="fa51aac6a981c5f7" providerId="LiveId" clId="{28B750FC-D4A7-4967-9CAA-CA5B8DBADFE5}" dt="2024-08-09T11:08:18.969" v="54" actId="2711"/>
        <pc:sldMkLst>
          <pc:docMk/>
          <pc:sldMk cId="253436655" sldId="258"/>
        </pc:sldMkLst>
        <pc:spChg chg="mod">
          <ac:chgData name="Dnyaneshwari Badarkhe" userId="fa51aac6a981c5f7" providerId="LiveId" clId="{28B750FC-D4A7-4967-9CAA-CA5B8DBADFE5}" dt="2024-08-09T11:08:18.969" v="54" actId="2711"/>
          <ac:spMkLst>
            <pc:docMk/>
            <pc:sldMk cId="253436655" sldId="258"/>
            <ac:spMk id="2" creationId="{6A10F6B0-CFCB-B4A8-5A53-B1CBB1202012}"/>
          </ac:spMkLst>
        </pc:spChg>
      </pc:sldChg>
      <pc:sldChg chg="modSp mod">
        <pc:chgData name="Dnyaneshwari Badarkhe" userId="fa51aac6a981c5f7" providerId="LiveId" clId="{28B750FC-D4A7-4967-9CAA-CA5B8DBADFE5}" dt="2024-08-09T11:08:29.368" v="55" actId="2711"/>
        <pc:sldMkLst>
          <pc:docMk/>
          <pc:sldMk cId="2483418435" sldId="259"/>
        </pc:sldMkLst>
        <pc:spChg chg="mod">
          <ac:chgData name="Dnyaneshwari Badarkhe" userId="fa51aac6a981c5f7" providerId="LiveId" clId="{28B750FC-D4A7-4967-9CAA-CA5B8DBADFE5}" dt="2024-08-09T11:08:29.368" v="55" actId="2711"/>
          <ac:spMkLst>
            <pc:docMk/>
            <pc:sldMk cId="2483418435" sldId="259"/>
            <ac:spMk id="2" creationId="{18A6AFCD-451D-66D7-C8DA-6CD21B725AA9}"/>
          </ac:spMkLst>
        </pc:spChg>
      </pc:sldChg>
      <pc:sldChg chg="modSp mod">
        <pc:chgData name="Dnyaneshwari Badarkhe" userId="fa51aac6a981c5f7" providerId="LiveId" clId="{28B750FC-D4A7-4967-9CAA-CA5B8DBADFE5}" dt="2024-08-09T11:08:42.637" v="56" actId="2711"/>
        <pc:sldMkLst>
          <pc:docMk/>
          <pc:sldMk cId="3209169329" sldId="260"/>
        </pc:sldMkLst>
        <pc:spChg chg="mod">
          <ac:chgData name="Dnyaneshwari Badarkhe" userId="fa51aac6a981c5f7" providerId="LiveId" clId="{28B750FC-D4A7-4967-9CAA-CA5B8DBADFE5}" dt="2024-08-09T11:08:42.637" v="56" actId="2711"/>
          <ac:spMkLst>
            <pc:docMk/>
            <pc:sldMk cId="3209169329" sldId="260"/>
            <ac:spMk id="2" creationId="{BC6B981E-547B-88A2-12CF-B912D027B3D5}"/>
          </ac:spMkLst>
        </pc:spChg>
      </pc:sldChg>
      <pc:sldChg chg="modSp mod">
        <pc:chgData name="Dnyaneshwari Badarkhe" userId="fa51aac6a981c5f7" providerId="LiveId" clId="{28B750FC-D4A7-4967-9CAA-CA5B8DBADFE5}" dt="2024-08-09T11:09:04.372" v="60" actId="20577"/>
        <pc:sldMkLst>
          <pc:docMk/>
          <pc:sldMk cId="4234186308" sldId="261"/>
        </pc:sldMkLst>
        <pc:spChg chg="mod">
          <ac:chgData name="Dnyaneshwari Badarkhe" userId="fa51aac6a981c5f7" providerId="LiveId" clId="{28B750FC-D4A7-4967-9CAA-CA5B8DBADFE5}" dt="2024-08-09T11:08:54.480" v="57" actId="2711"/>
          <ac:spMkLst>
            <pc:docMk/>
            <pc:sldMk cId="4234186308" sldId="261"/>
            <ac:spMk id="2" creationId="{9686F353-9EE1-30EB-BD95-EA2B7C210F28}"/>
          </ac:spMkLst>
        </pc:spChg>
        <pc:spChg chg="mod">
          <ac:chgData name="Dnyaneshwari Badarkhe" userId="fa51aac6a981c5f7" providerId="LiveId" clId="{28B750FC-D4A7-4967-9CAA-CA5B8DBADFE5}" dt="2024-08-09T11:09:04.372" v="60" actId="20577"/>
          <ac:spMkLst>
            <pc:docMk/>
            <pc:sldMk cId="4234186308" sldId="261"/>
            <ac:spMk id="3" creationId="{0657CC5B-38D3-113E-C902-129E257D3121}"/>
          </ac:spMkLst>
        </pc:spChg>
      </pc:sldChg>
      <pc:sldChg chg="modSp mod">
        <pc:chgData name="Dnyaneshwari Badarkhe" userId="fa51aac6a981c5f7" providerId="LiveId" clId="{28B750FC-D4A7-4967-9CAA-CA5B8DBADFE5}" dt="2024-08-09T11:09:31.831" v="61" actId="2711"/>
        <pc:sldMkLst>
          <pc:docMk/>
          <pc:sldMk cId="3352270662" sldId="262"/>
        </pc:sldMkLst>
        <pc:spChg chg="mod">
          <ac:chgData name="Dnyaneshwari Badarkhe" userId="fa51aac6a981c5f7" providerId="LiveId" clId="{28B750FC-D4A7-4967-9CAA-CA5B8DBADFE5}" dt="2024-08-09T11:09:31.831" v="61" actId="2711"/>
          <ac:spMkLst>
            <pc:docMk/>
            <pc:sldMk cId="3352270662" sldId="262"/>
            <ac:spMk id="2" creationId="{6735B185-21FA-9999-15F2-3484AB19F248}"/>
          </ac:spMkLst>
        </pc:spChg>
      </pc:sldChg>
      <pc:sldChg chg="modSp mod">
        <pc:chgData name="Dnyaneshwari Badarkhe" userId="fa51aac6a981c5f7" providerId="LiveId" clId="{28B750FC-D4A7-4967-9CAA-CA5B8DBADFE5}" dt="2024-08-09T11:09:52.298" v="63" actId="20577"/>
        <pc:sldMkLst>
          <pc:docMk/>
          <pc:sldMk cId="3732228095" sldId="263"/>
        </pc:sldMkLst>
        <pc:spChg chg="mod">
          <ac:chgData name="Dnyaneshwari Badarkhe" userId="fa51aac6a981c5f7" providerId="LiveId" clId="{28B750FC-D4A7-4967-9CAA-CA5B8DBADFE5}" dt="2024-08-09T11:09:40.760" v="62" actId="2711"/>
          <ac:spMkLst>
            <pc:docMk/>
            <pc:sldMk cId="3732228095" sldId="263"/>
            <ac:spMk id="2" creationId="{D3C384D0-D155-E808-2022-04BF3340CF9E}"/>
          </ac:spMkLst>
        </pc:spChg>
        <pc:spChg chg="mod">
          <ac:chgData name="Dnyaneshwari Badarkhe" userId="fa51aac6a981c5f7" providerId="LiveId" clId="{28B750FC-D4A7-4967-9CAA-CA5B8DBADFE5}" dt="2024-08-09T11:09:52.298" v="63" actId="20577"/>
          <ac:spMkLst>
            <pc:docMk/>
            <pc:sldMk cId="3732228095" sldId="263"/>
            <ac:spMk id="3" creationId="{015FC8E2-B816-9CA2-C009-34064CB17BA5}"/>
          </ac:spMkLst>
        </pc:spChg>
      </pc:sldChg>
      <pc:sldChg chg="modSp mod">
        <pc:chgData name="Dnyaneshwari Badarkhe" userId="fa51aac6a981c5f7" providerId="LiveId" clId="{28B750FC-D4A7-4967-9CAA-CA5B8DBADFE5}" dt="2024-08-09T11:10:37.278" v="75" actId="20577"/>
        <pc:sldMkLst>
          <pc:docMk/>
          <pc:sldMk cId="1348413395" sldId="264"/>
        </pc:sldMkLst>
        <pc:spChg chg="mod">
          <ac:chgData name="Dnyaneshwari Badarkhe" userId="fa51aac6a981c5f7" providerId="LiveId" clId="{28B750FC-D4A7-4967-9CAA-CA5B8DBADFE5}" dt="2024-08-09T11:10:01.661" v="64" actId="2711"/>
          <ac:spMkLst>
            <pc:docMk/>
            <pc:sldMk cId="1348413395" sldId="264"/>
            <ac:spMk id="2" creationId="{0C58CA03-948A-7A5E-6CF0-0632AD7904FF}"/>
          </ac:spMkLst>
        </pc:spChg>
        <pc:spChg chg="mod">
          <ac:chgData name="Dnyaneshwari Badarkhe" userId="fa51aac6a981c5f7" providerId="LiveId" clId="{28B750FC-D4A7-4967-9CAA-CA5B8DBADFE5}" dt="2024-08-09T11:10:37.278" v="75" actId="20577"/>
          <ac:spMkLst>
            <pc:docMk/>
            <pc:sldMk cId="1348413395" sldId="264"/>
            <ac:spMk id="4" creationId="{66CFF4B9-EFBC-9948-F685-CC5DA198852C}"/>
          </ac:spMkLst>
        </pc:spChg>
      </pc:sldChg>
      <pc:sldChg chg="modSp mod">
        <pc:chgData name="Dnyaneshwari Badarkhe" userId="fa51aac6a981c5f7" providerId="LiveId" clId="{28B750FC-D4A7-4967-9CAA-CA5B8DBADFE5}" dt="2024-08-09T11:10:53.217" v="77" actId="403"/>
        <pc:sldMkLst>
          <pc:docMk/>
          <pc:sldMk cId="3915562834" sldId="265"/>
        </pc:sldMkLst>
        <pc:spChg chg="mod">
          <ac:chgData name="Dnyaneshwari Badarkhe" userId="fa51aac6a981c5f7" providerId="LiveId" clId="{28B750FC-D4A7-4967-9CAA-CA5B8DBADFE5}" dt="2024-08-09T11:10:50.051" v="76" actId="2711"/>
          <ac:spMkLst>
            <pc:docMk/>
            <pc:sldMk cId="3915562834" sldId="265"/>
            <ac:spMk id="2" creationId="{FA496ED9-94AB-DF9A-6FDC-DB64DB0EAEB2}"/>
          </ac:spMkLst>
        </pc:spChg>
        <pc:spChg chg="mod">
          <ac:chgData name="Dnyaneshwari Badarkhe" userId="fa51aac6a981c5f7" providerId="LiveId" clId="{28B750FC-D4A7-4967-9CAA-CA5B8DBADFE5}" dt="2024-08-09T11:10:53.217" v="77" actId="403"/>
          <ac:spMkLst>
            <pc:docMk/>
            <pc:sldMk cId="3915562834" sldId="265"/>
            <ac:spMk id="4" creationId="{BEB6AF3C-0A8A-CA49-5DC3-09393750B510}"/>
          </ac:spMkLst>
        </pc:spChg>
      </pc:sldChg>
      <pc:sldChg chg="modSp mod">
        <pc:chgData name="Dnyaneshwari Badarkhe" userId="fa51aac6a981c5f7" providerId="LiveId" clId="{28B750FC-D4A7-4967-9CAA-CA5B8DBADFE5}" dt="2024-08-09T11:12:21.399" v="119" actId="5793"/>
        <pc:sldMkLst>
          <pc:docMk/>
          <pc:sldMk cId="13874416" sldId="266"/>
        </pc:sldMkLst>
        <pc:spChg chg="mod">
          <ac:chgData name="Dnyaneshwari Badarkhe" userId="fa51aac6a981c5f7" providerId="LiveId" clId="{28B750FC-D4A7-4967-9CAA-CA5B8DBADFE5}" dt="2024-08-09T11:11:23.968" v="88" actId="2711"/>
          <ac:spMkLst>
            <pc:docMk/>
            <pc:sldMk cId="13874416" sldId="266"/>
            <ac:spMk id="2" creationId="{FBBE60CB-A902-CD31-B3F2-AFBFD3389AFE}"/>
          </ac:spMkLst>
        </pc:spChg>
        <pc:spChg chg="mod">
          <ac:chgData name="Dnyaneshwari Badarkhe" userId="fa51aac6a981c5f7" providerId="LiveId" clId="{28B750FC-D4A7-4967-9CAA-CA5B8DBADFE5}" dt="2024-08-09T11:12:21.399" v="119" actId="5793"/>
          <ac:spMkLst>
            <pc:docMk/>
            <pc:sldMk cId="13874416" sldId="266"/>
            <ac:spMk id="7" creationId="{3255EF01-C3C4-A11D-CF91-E6F155E149F1}"/>
          </ac:spMkLst>
        </pc:spChg>
      </pc:sldChg>
      <pc:sldChg chg="modSp mod">
        <pc:chgData name="Dnyaneshwari Badarkhe" userId="fa51aac6a981c5f7" providerId="LiveId" clId="{28B750FC-D4A7-4967-9CAA-CA5B8DBADFE5}" dt="2024-08-09T11:12:55.210" v="132" actId="2711"/>
        <pc:sldMkLst>
          <pc:docMk/>
          <pc:sldMk cId="2630938424" sldId="267"/>
        </pc:sldMkLst>
        <pc:spChg chg="mod">
          <ac:chgData name="Dnyaneshwari Badarkhe" userId="fa51aac6a981c5f7" providerId="LiveId" clId="{28B750FC-D4A7-4967-9CAA-CA5B8DBADFE5}" dt="2024-08-09T11:12:41.302" v="130" actId="113"/>
          <ac:spMkLst>
            <pc:docMk/>
            <pc:sldMk cId="2630938424" sldId="267"/>
            <ac:spMk id="2" creationId="{48096FE8-5392-DC63-EFB5-91415C538EDF}"/>
          </ac:spMkLst>
        </pc:spChg>
        <pc:spChg chg="mod">
          <ac:chgData name="Dnyaneshwari Badarkhe" userId="fa51aac6a981c5f7" providerId="LiveId" clId="{28B750FC-D4A7-4967-9CAA-CA5B8DBADFE5}" dt="2024-08-09T11:12:55.210" v="132" actId="2711"/>
          <ac:spMkLst>
            <pc:docMk/>
            <pc:sldMk cId="2630938424" sldId="267"/>
            <ac:spMk id="3" creationId="{BF2B9196-A130-427E-60CE-49C481BD87A9}"/>
          </ac:spMkLst>
        </pc:spChg>
      </pc:sldChg>
      <pc:sldChg chg="addSp delSp modSp new mod">
        <pc:chgData name="Dnyaneshwari Badarkhe" userId="fa51aac6a981c5f7" providerId="LiveId" clId="{28B750FC-D4A7-4967-9CAA-CA5B8DBADFE5}" dt="2024-08-09T11:13:15.421" v="135" actId="2711"/>
        <pc:sldMkLst>
          <pc:docMk/>
          <pc:sldMk cId="1583988554" sldId="268"/>
        </pc:sldMkLst>
        <pc:spChg chg="mod">
          <ac:chgData name="Dnyaneshwari Badarkhe" userId="fa51aac6a981c5f7" providerId="LiveId" clId="{28B750FC-D4A7-4967-9CAA-CA5B8DBADFE5}" dt="2024-08-09T11:13:05.875" v="133" actId="2711"/>
          <ac:spMkLst>
            <pc:docMk/>
            <pc:sldMk cId="1583988554" sldId="268"/>
            <ac:spMk id="2" creationId="{B4769358-DE24-79BC-B623-009653807E7D}"/>
          </ac:spMkLst>
        </pc:spChg>
        <pc:spChg chg="add del mod">
          <ac:chgData name="Dnyaneshwari Badarkhe" userId="fa51aac6a981c5f7" providerId="LiveId" clId="{28B750FC-D4A7-4967-9CAA-CA5B8DBADFE5}" dt="2024-08-09T11:13:15.421" v="135" actId="2711"/>
          <ac:spMkLst>
            <pc:docMk/>
            <pc:sldMk cId="1583988554" sldId="268"/>
            <ac:spMk id="3" creationId="{16B138B9-8C50-4262-1139-976E2B93F271}"/>
          </ac:spMkLst>
        </pc:spChg>
        <pc:spChg chg="add mod">
          <ac:chgData name="Dnyaneshwari Badarkhe" userId="fa51aac6a981c5f7" providerId="LiveId" clId="{28B750FC-D4A7-4967-9CAA-CA5B8DBADFE5}" dt="2024-08-09T11:03:36.910" v="42"/>
          <ac:spMkLst>
            <pc:docMk/>
            <pc:sldMk cId="1583988554" sldId="268"/>
            <ac:spMk id="4" creationId="{E1FBADFE-1200-FE27-ABB6-E237336D1557}"/>
          </ac:spMkLst>
        </pc:spChg>
      </pc:sldChg>
      <pc:sldChg chg="modSp new mod">
        <pc:chgData name="Dnyaneshwari Badarkhe" userId="fa51aac6a981c5f7" providerId="LiveId" clId="{28B750FC-D4A7-4967-9CAA-CA5B8DBADFE5}" dt="2024-08-09T11:13:29.147" v="137" actId="2711"/>
        <pc:sldMkLst>
          <pc:docMk/>
          <pc:sldMk cId="1104213534" sldId="269"/>
        </pc:sldMkLst>
        <pc:spChg chg="mod">
          <ac:chgData name="Dnyaneshwari Badarkhe" userId="fa51aac6a981c5f7" providerId="LiveId" clId="{28B750FC-D4A7-4967-9CAA-CA5B8DBADFE5}" dt="2024-08-09T11:13:22.865" v="136" actId="2711"/>
          <ac:spMkLst>
            <pc:docMk/>
            <pc:sldMk cId="1104213534" sldId="269"/>
            <ac:spMk id="2" creationId="{1E8566EC-FA22-C707-1ECE-850C8C56CFD5}"/>
          </ac:spMkLst>
        </pc:spChg>
        <pc:spChg chg="mod">
          <ac:chgData name="Dnyaneshwari Badarkhe" userId="fa51aac6a981c5f7" providerId="LiveId" clId="{28B750FC-D4A7-4967-9CAA-CA5B8DBADFE5}" dt="2024-08-09T11:13:29.147" v="137" actId="2711"/>
          <ac:spMkLst>
            <pc:docMk/>
            <pc:sldMk cId="1104213534" sldId="269"/>
            <ac:spMk id="3" creationId="{B734818A-3A1D-38BE-9AB2-46B3169F27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9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8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7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262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2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BE4249-C0D0-4B06-8692-E8BB871AF643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0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8/9/2024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F1D3-B7A7-502F-8391-0B430591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625" y="481781"/>
            <a:ext cx="10474749" cy="74725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WIPRO NGA Program- C++ LSP Batch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3E5FE-1764-F931-F656-6C5E6F29C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" y="1989262"/>
            <a:ext cx="12732775" cy="2032131"/>
          </a:xfrm>
        </p:spPr>
        <p:txBody>
          <a:bodyPr>
            <a:normAutofit/>
          </a:bodyPr>
          <a:lstStyle/>
          <a:p>
            <a:r>
              <a:rPr lang="en-IN" dirty="0"/>
              <a:t>Capstone Project Presentation: 12 August 2024</a:t>
            </a:r>
          </a:p>
          <a:p>
            <a:r>
              <a:rPr lang="en-IN" dirty="0"/>
              <a:t>Project title: real time chat application using client-server 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Presented by: Dnyaneshwari Badarkhe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6ED9-94AB-DF9A-6FDC-DB64DB0E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Module: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B6AF3C-0A8A-CA49-5DC3-09393750B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34769"/>
            <a:ext cx="92326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Establishes and maintains a connection with the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way for users to send and receive messages and manage chat 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Sends messages to the server and displays incoming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Room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join, leave, and interact within chat 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errors, handles disconnections, and provides reconnection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1556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60CB-A902-CD31-B3F2-AFBFD338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Functions Used: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55EF01-C3C4-A11D-CF91-E6F155E1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Module Functions: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1.socket(): Creates a new socket.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2.bind(): Binds the socket to a specific address and port.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3.listen(): Listens for incoming connections on the socket.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4.accept(): Accepts a new connection from a client.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5.pthread_create(): Creates a new thread for each client connection.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6.pthread_join(): Waits for threads to complete.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7.handle_client(): Function to handle communication with a single client.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8.recv(): Receives data from a socket.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9.send(): Sends data to a socket.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Prints an error message.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Outputs messages for logging.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6FE8-5392-DC63-EFB5-91415C53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Module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9196-A130-427E-60CE-49C481BD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socket(): Creates a new socket.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connect(): Connects the socket to the server’s address.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Reads user input from the command 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Outputs messages to the user.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close(): Closes the socket connection.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reconnect(): Attempts to reconnect if disconnected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3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9358-DE24-79BC-B623-00965380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38B9-8C50-4262-1139-976E2B93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for the real-time chat application will focus on enhancing security with authentication and encryption, scaling performance with load balancing and caching, and improving user experience with media support and notifications.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 will include message search, voice/video calls, and user management tools. The app will also expand with mobile support, localization, third-party integrations, and better accessibility based on user feedback.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8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66EC-FA22-C707-1ECE-850C8C56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818A-3A1D-38BE-9AB2-46B3169F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real-time chat application effectively integrates core functionalities to deliver a responsive communication tool. Implemented in C++, the application benefits from efficient memory management and performance optimization, making it ideal for real-time interactions. Future improvements will include adding features like encryption, authentication, and a graphical user interface to further enhance both functionality and user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1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13E1-4AC6-DA6D-6C3C-7DD8190B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A1F0-91C3-0BBD-2588-6EDEFBA3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3096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309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lang="en-US" sz="2000" spc="2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lang="en-US" sz="2000" spc="2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aims</a:t>
            </a:r>
            <a:r>
              <a:rPr lang="en-US" sz="2000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lang="en-US" sz="2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provide</a:t>
            </a:r>
            <a:r>
              <a:rPr lang="en-US" sz="2000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experience</a:t>
            </a:r>
            <a:r>
              <a:rPr lang="en-US" sz="2000" spc="1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lang="en-US" sz="2000" spc="2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building</a:t>
            </a:r>
            <a:r>
              <a:rPr lang="en-US" sz="2000" spc="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real-time</a:t>
            </a:r>
            <a:r>
              <a:rPr lang="en-US" sz="2000" spc="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interactive</a:t>
            </a:r>
          </a:p>
          <a:p>
            <a:pPr marL="6096" marR="0">
              <a:lnSpc>
                <a:spcPts val="3096"/>
              </a:lnSpc>
              <a:spcBef>
                <a:spcPts val="41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applications</a:t>
            </a:r>
            <a:r>
              <a:rPr lang="en-US" sz="200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lang="en-US" sz="2000" spc="-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integrating</a:t>
            </a:r>
            <a:r>
              <a:rPr lang="en-US" sz="20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level</a:t>
            </a:r>
            <a:r>
              <a:rPr lang="en-US" sz="2000" spc="-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lang="en-US" sz="2000" spc="-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interaction</a:t>
            </a:r>
            <a:r>
              <a:rPr lang="en-US" sz="200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through</a:t>
            </a:r>
            <a:r>
              <a:rPr lang="en-US" sz="20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  <a:r>
              <a:rPr lang="en-US" sz="20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device</a:t>
            </a:r>
          </a:p>
          <a:p>
            <a:pPr marL="6096" marR="0">
              <a:lnSpc>
                <a:spcPts val="3096"/>
              </a:lnSpc>
              <a:spcBef>
                <a:spcPts val="419"/>
              </a:spcBef>
              <a:spcAft>
                <a:spcPts val="0"/>
              </a:spcAft>
            </a:pPr>
            <a:r>
              <a:rPr lang="en-US" sz="2000" spc="-22" dirty="0">
                <a:solidFill>
                  <a:srgbClr val="000000"/>
                </a:solidFill>
                <a:latin typeface="Times New Roman"/>
                <a:cs typeface="Times New Roman"/>
              </a:rPr>
              <a:t>driver.</a:t>
            </a:r>
            <a:r>
              <a:rPr lang="en-US" sz="20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 main goal is</a:t>
            </a:r>
            <a:r>
              <a:rPr lang="en-US" sz="2000" spc="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to create an interactive application that</a:t>
            </a:r>
            <a:r>
              <a:rPr lang="en-US" sz="2000" spc="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allows</a:t>
            </a:r>
            <a:r>
              <a:rPr lang="en-US" sz="20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instant</a:t>
            </a:r>
          </a:p>
          <a:p>
            <a:pPr marL="6096" marR="0">
              <a:lnSpc>
                <a:spcPts val="3096"/>
              </a:lnSpc>
              <a:spcBef>
                <a:spcPts val="41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communication</a:t>
            </a:r>
            <a:r>
              <a:rPr lang="en-US" sz="20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between</a:t>
            </a:r>
            <a:r>
              <a:rPr lang="en-US"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users</a:t>
            </a:r>
            <a:r>
              <a:rPr lang="en-US" sz="200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through</a:t>
            </a:r>
            <a:r>
              <a:rPr lang="en-US"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0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web</a:t>
            </a:r>
            <a:r>
              <a:rPr lang="en-US" sz="2000" spc="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includes</a:t>
            </a:r>
            <a:r>
              <a:rPr lang="en-US" sz="200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0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custom</a:t>
            </a:r>
          </a:p>
          <a:p>
            <a:pPr marL="6096" marR="0">
              <a:lnSpc>
                <a:spcPts val="3096"/>
              </a:lnSpc>
              <a:spcBef>
                <a:spcPts val="46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Linux device</a:t>
            </a:r>
            <a:r>
              <a:rPr lang="en-US" sz="2000" spc="-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driver </a:t>
            </a:r>
            <a:r>
              <a:rPr lang="en-US" sz="2000" spc="13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lang="en-US" sz="2000" spc="-1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monitor</a:t>
            </a:r>
            <a:r>
              <a:rPr lang="en-US" sz="20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and report assessment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2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F6B0-CFCB-B4A8-5A53-B1CBB120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FA9E-A657-52C2-D37C-2090D855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3096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309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lang="en-US" sz="2000" spc="2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lang="en-US" sz="20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involves</a:t>
            </a:r>
            <a:r>
              <a:rPr lang="en-US" sz="2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developing</a:t>
            </a:r>
            <a:r>
              <a:rPr lang="en-US" sz="2000" spc="2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000" spc="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  <a:r>
              <a:rPr lang="en-US" sz="2000" spc="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character</a:t>
            </a:r>
            <a:r>
              <a:rPr lang="en-US" sz="2000" spc="2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device</a:t>
            </a:r>
            <a:r>
              <a:rPr lang="en-US" sz="2000" spc="2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driver</a:t>
            </a:r>
            <a:r>
              <a:rPr lang="en-US" sz="2000" spc="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lang="en-US" sz="2000" spc="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retrieve</a:t>
            </a:r>
          </a:p>
          <a:p>
            <a:pPr marL="6096" marR="0">
              <a:lnSpc>
                <a:spcPts val="3096"/>
              </a:lnSpc>
              <a:spcBef>
                <a:spcPts val="41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r>
              <a:rPr lang="en-US" sz="2000" spc="2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2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metrics</a:t>
            </a:r>
            <a:r>
              <a:rPr lang="en-US" sz="2000" spc="21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such</a:t>
            </a:r>
            <a:r>
              <a:rPr lang="en-US" sz="2000" spc="2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lang="en-US" sz="2000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CPU</a:t>
            </a:r>
            <a:r>
              <a:rPr lang="en-US" sz="2000" spc="2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usage,</a:t>
            </a:r>
            <a:r>
              <a:rPr lang="en-US" sz="2000" spc="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memory</a:t>
            </a:r>
            <a:r>
              <a:rPr lang="en-US" sz="2000" spc="20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usage,</a:t>
            </a:r>
            <a:r>
              <a:rPr lang="en-US" sz="2000" spc="1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spc="2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disk</a:t>
            </a:r>
            <a:r>
              <a:rPr lang="en-US" sz="2000" spc="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I/O</a:t>
            </a:r>
          </a:p>
          <a:p>
            <a:pPr marL="6096" marR="0">
              <a:lnSpc>
                <a:spcPts val="3096"/>
              </a:lnSpc>
              <a:spcBef>
                <a:spcPts val="41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metrics.</a:t>
            </a:r>
            <a:r>
              <a:rPr lang="en-US" sz="2000" spc="19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spc="2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device</a:t>
            </a:r>
            <a:r>
              <a:rPr lang="en-US" sz="2000" spc="2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driver</a:t>
            </a:r>
            <a:r>
              <a:rPr lang="en-US" sz="2000" spc="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can</a:t>
            </a:r>
            <a:r>
              <a:rPr lang="en-US" sz="2000" spc="2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be</a:t>
            </a:r>
            <a:r>
              <a:rPr lang="en-US" sz="2000" spc="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loaded</a:t>
            </a:r>
            <a:r>
              <a:rPr lang="en-US" sz="2000" spc="2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unloaded</a:t>
            </a:r>
            <a:r>
              <a:rPr lang="en-US" sz="2000" spc="2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  <a:r>
              <a:rPr lang="en-US" sz="2000" spc="2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spc="2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kernel</a:t>
            </a:r>
            <a:r>
              <a:rPr lang="en-US" sz="2000" spc="2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</a:p>
          <a:p>
            <a:pPr marL="6096" marR="0">
              <a:lnSpc>
                <a:spcPts val="3096"/>
              </a:lnSpc>
              <a:spcBef>
                <a:spcPts val="41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provides a character device</a:t>
            </a:r>
            <a:r>
              <a:rPr lang="en-US" sz="2000" spc="-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interface</a:t>
            </a:r>
            <a:r>
              <a:rPr lang="en-US" sz="2000" spc="-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lang="en-US" sz="2000" spc="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user interaction.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AFCD-451D-66D7-C8DA-6CD21B72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AADB-F0AB-C402-870C-151EED462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ts val="3096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spc="45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motivation</a:t>
            </a:r>
            <a:r>
              <a:rPr lang="en-US" sz="2000" spc="4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behind</a:t>
            </a:r>
            <a:r>
              <a:rPr lang="en-US" sz="2000" spc="4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lang="en-US" sz="2000" spc="4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project</a:t>
            </a:r>
            <a:r>
              <a:rPr lang="en-US" sz="2000" spc="4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lang="en-US" sz="2000" spc="4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lang="en-US" sz="2000" spc="4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develop</a:t>
            </a:r>
            <a:r>
              <a:rPr lang="en-US" sz="2000" spc="4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000" spc="4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Linux</a:t>
            </a:r>
            <a:r>
              <a:rPr lang="en-US" sz="2000" spc="4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character</a:t>
            </a:r>
            <a:r>
              <a:rPr lang="en-US" sz="2000" spc="4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device</a:t>
            </a:r>
          </a:p>
          <a:p>
            <a:pPr marL="6096" marR="0">
              <a:lnSpc>
                <a:spcPts val="3096"/>
              </a:lnSpc>
              <a:spcBef>
                <a:spcPts val="41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driver</a:t>
            </a:r>
            <a:r>
              <a:rPr lang="en-US" sz="2000" spc="-6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provides</a:t>
            </a:r>
            <a:r>
              <a:rPr lang="en-US" sz="20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real-time</a:t>
            </a:r>
            <a:r>
              <a:rPr lang="en-US" sz="20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monitoring</a:t>
            </a:r>
            <a:r>
              <a:rPr lang="en-US" sz="2000" spc="-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lang="en-US" sz="2000" spc="-5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r>
              <a:rPr lang="en-US" sz="20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performance</a:t>
            </a:r>
            <a:r>
              <a:rPr lang="en-US" sz="2000" spc="-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metrics.</a:t>
            </a:r>
            <a:r>
              <a:rPr lang="en-US" sz="2000" spc="-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</a:p>
          <a:p>
            <a:pPr marL="6096" marR="0">
              <a:lnSpc>
                <a:spcPts val="3096"/>
              </a:lnSpc>
              <a:spcBef>
                <a:spcPts val="41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tool</a:t>
            </a:r>
            <a:r>
              <a:rPr lang="en-US" sz="2000" spc="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helps</a:t>
            </a:r>
            <a:r>
              <a:rPr lang="en-US" sz="2000" spc="22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lang="en-US" sz="2000" spc="2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proactive</a:t>
            </a:r>
            <a:r>
              <a:rPr lang="en-US" sz="2000" spc="2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resource</a:t>
            </a:r>
            <a:r>
              <a:rPr lang="en-US" sz="2000" spc="2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management</a:t>
            </a:r>
            <a:r>
              <a:rPr lang="en-US" sz="2000" spc="2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lang="en-US" sz="2000" spc="2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offering</a:t>
            </a:r>
            <a:r>
              <a:rPr lang="en-US" sz="2000" spc="2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insights</a:t>
            </a:r>
            <a:r>
              <a:rPr lang="en-US" sz="2000" spc="2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into</a:t>
            </a:r>
            <a:r>
              <a:rPr lang="en-US" sz="2000" spc="2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CPU,</a:t>
            </a:r>
          </a:p>
          <a:p>
            <a:pPr marL="6096" marR="0">
              <a:lnSpc>
                <a:spcPts val="3096"/>
              </a:lnSpc>
              <a:spcBef>
                <a:spcPts val="422"/>
              </a:spcBef>
              <a:spcAft>
                <a:spcPts val="0"/>
              </a:spcAft>
            </a:pPr>
            <a:r>
              <a:rPr lang="en-US" sz="2000" spc="-27" dirty="0">
                <a:solidFill>
                  <a:srgbClr val="000000"/>
                </a:solidFill>
                <a:latin typeface="Times New Roman"/>
                <a:cs typeface="Times New Roman"/>
              </a:rPr>
              <a:t>memory,</a:t>
            </a:r>
            <a:r>
              <a:rPr lang="en-US" sz="2000" spc="9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spc="9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disk</a:t>
            </a:r>
            <a:r>
              <a:rPr lang="en-US" sz="2000" spc="9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usage.</a:t>
            </a:r>
            <a:r>
              <a:rPr lang="en-US" sz="2000" spc="6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Times New Roman"/>
                <a:cs typeface="Times New Roman"/>
              </a:rPr>
              <a:t>Additionally,</a:t>
            </a:r>
            <a:r>
              <a:rPr lang="en-US" sz="2000" spc="9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lang="en-US" sz="2000" spc="9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serves</a:t>
            </a:r>
            <a:r>
              <a:rPr lang="en-US" sz="2000" spc="9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as</a:t>
            </a:r>
            <a:r>
              <a:rPr lang="en-US" sz="2000" spc="9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000" spc="8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valuable</a:t>
            </a:r>
            <a:r>
              <a:rPr lang="en-US" sz="2000" spc="9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</a:p>
          <a:p>
            <a:pPr marL="6096" marR="0">
              <a:lnSpc>
                <a:spcPts val="3096"/>
              </a:lnSpc>
              <a:spcBef>
                <a:spcPts val="46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experience in Linux kernel programming and</a:t>
            </a:r>
            <a:r>
              <a:rPr lang="en-US" sz="2000" spc="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practical system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4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981E-547B-88A2-12CF-B912D027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62C6-34AA-0E27-3E52-A3EE0197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31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Create a Linux character device driver to print system metrics.</a:t>
            </a:r>
          </a:p>
          <a:p>
            <a:pPr>
              <a:lnSpc>
                <a:spcPts val="31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 Retrieve various system metrics such as CPU usage, memory usage, and disk I/O.</a:t>
            </a:r>
          </a:p>
          <a:p>
            <a:pPr>
              <a:lnSpc>
                <a:spcPts val="31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Output the retrieved</a:t>
            </a:r>
            <a:r>
              <a:rPr lang="en-US" sz="2000" spc="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metrics through a</a:t>
            </a:r>
            <a:r>
              <a:rPr lang="en-US" sz="2000" spc="-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character device.</a:t>
            </a:r>
          </a:p>
          <a:p>
            <a:pPr>
              <a:lnSpc>
                <a:spcPts val="3123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1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F353-9EE1-30EB-BD95-EA2B7C21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 Tools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CC5B-38D3-113E-C902-129E257D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695649" cy="46238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 Editor</a:t>
            </a: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Monitoring Tool: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vmstat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Netstat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Htop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I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Debugger)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Lldb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5600" dirty="0"/>
          </a:p>
          <a:p>
            <a:pPr>
              <a:buFont typeface="Arial" panose="020B0604020202020204" pitchFamily="34" charset="0"/>
              <a:buChar char="•"/>
            </a:pPr>
            <a:endParaRPr lang="en-IN" sz="5600" dirty="0"/>
          </a:p>
          <a:p>
            <a:pPr marL="0" indent="0">
              <a:buNone/>
            </a:pPr>
            <a:endParaRPr lang="en-IN" sz="5600" dirty="0"/>
          </a:p>
          <a:p>
            <a:pPr>
              <a:buFont typeface="Arial" panose="020B0604020202020204" pitchFamily="34" charset="0"/>
              <a:buChar char="•"/>
            </a:pPr>
            <a:endParaRPr lang="en-IN" sz="5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418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B185-21FA-9999-15F2-3484AB19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27F2D-7FC7-CF4C-468F-556D123E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13" y="1927123"/>
            <a:ext cx="7750084" cy="42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84D0-D155-E808-2022-04BF3340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C8E2-B816-9CA2-C009-34064CB1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/>
          </a:p>
          <a:p>
            <a:r>
              <a:rPr lang="en-IN" sz="2800" dirty="0"/>
              <a:t>Two Modules</a:t>
            </a:r>
          </a:p>
          <a:p>
            <a:r>
              <a:rPr lang="en-IN" sz="2800" dirty="0"/>
              <a:t>1. Server Module</a:t>
            </a:r>
          </a:p>
          <a:p>
            <a:r>
              <a:rPr lang="en-IN" sz="2800" dirty="0"/>
              <a:t>2. Client Module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22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A03-948A-7A5E-6CF0-0632AD79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Module: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CFF4B9-EFBC-9948-F685-CC5DA1988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816" y="1983350"/>
            <a:ext cx="107468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Handles incoming client connections and maintains a list of active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Processes and routes messages between clients or chat 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 Room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chat rooms, including creation, deletion, and membership.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Concurrency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multi-threading or asynchronous operations to handle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clients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and logs errors to ensure server stability. </a:t>
            </a:r>
          </a:p>
        </p:txBody>
      </p:sp>
    </p:spTree>
    <p:extLst>
      <p:ext uri="{BB962C8B-B14F-4D97-AF65-F5344CB8AC3E}">
        <p14:creationId xmlns:p14="http://schemas.microsoft.com/office/powerpoint/2010/main" val="1348413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791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WIPRO NGA Program- C++ LSP Batch</vt:lpstr>
      <vt:lpstr>Project Overview:</vt:lpstr>
      <vt:lpstr>Introduction:</vt:lpstr>
      <vt:lpstr>Motivation:</vt:lpstr>
      <vt:lpstr>Project Scope:</vt:lpstr>
      <vt:lpstr>Various Application Tools Used:</vt:lpstr>
      <vt:lpstr>System Flow:</vt:lpstr>
      <vt:lpstr>Modules:</vt:lpstr>
      <vt:lpstr>Server Module:</vt:lpstr>
      <vt:lpstr>Client Module:</vt:lpstr>
      <vt:lpstr>List of Functions Used:</vt:lpstr>
      <vt:lpstr>Client Module Functions:</vt:lpstr>
      <vt:lpstr>Future Enhancements: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Dnyaneshwari Badarkhe</dc:creator>
  <cp:lastModifiedBy>Dnyaneshwari Badarkhe</cp:lastModifiedBy>
  <cp:revision>1</cp:revision>
  <dcterms:created xsi:type="dcterms:W3CDTF">2024-08-09T10:05:29Z</dcterms:created>
  <dcterms:modified xsi:type="dcterms:W3CDTF">2024-08-09T11:13:30Z</dcterms:modified>
</cp:coreProperties>
</file>