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A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D94D7D-5031-495E-93F8-BF7C51934187}" v="143" dt="2025-04-26T05:17:16.2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80" d="100"/>
          <a:sy n="80" d="100"/>
        </p:scale>
        <p:origin x="136"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nyaneshwari Rakshe" userId="80a1a997f8d155cb" providerId="LiveId" clId="{D8D94D7D-5031-495E-93F8-BF7C51934187}"/>
    <pc:docChg chg="undo redo custSel addSld delSld modSld">
      <pc:chgData name="Dnyaneshwari Rakshe" userId="80a1a997f8d155cb" providerId="LiveId" clId="{D8D94D7D-5031-495E-93F8-BF7C51934187}" dt="2025-04-26T05:30:39.024" v="2589" actId="113"/>
      <pc:docMkLst>
        <pc:docMk/>
      </pc:docMkLst>
      <pc:sldChg chg="addSp delSp modSp del mod">
        <pc:chgData name="Dnyaneshwari Rakshe" userId="80a1a997f8d155cb" providerId="LiveId" clId="{D8D94D7D-5031-495E-93F8-BF7C51934187}" dt="2025-04-26T04:24:24.710" v="2351" actId="47"/>
        <pc:sldMkLst>
          <pc:docMk/>
          <pc:sldMk cId="4130857246" sldId="256"/>
        </pc:sldMkLst>
        <pc:spChg chg="add mod">
          <ac:chgData name="Dnyaneshwari Rakshe" userId="80a1a997f8d155cb" providerId="LiveId" clId="{D8D94D7D-5031-495E-93F8-BF7C51934187}" dt="2025-04-25T18:07:06.495" v="50" actId="1076"/>
          <ac:spMkLst>
            <pc:docMk/>
            <pc:sldMk cId="4130857246" sldId="256"/>
            <ac:spMk id="12" creationId="{EA0E95A7-3D56-6364-D4B1-B60975F5AF9D}"/>
          </ac:spMkLst>
        </pc:spChg>
        <pc:spChg chg="add del mod">
          <ac:chgData name="Dnyaneshwari Rakshe" userId="80a1a997f8d155cb" providerId="LiveId" clId="{D8D94D7D-5031-495E-93F8-BF7C51934187}" dt="2025-04-25T18:07:45.574" v="55" actId="14100"/>
          <ac:spMkLst>
            <pc:docMk/>
            <pc:sldMk cId="4130857246" sldId="256"/>
            <ac:spMk id="14" creationId="{0025304C-1940-2719-5B5A-3B1738A6C47C}"/>
          </ac:spMkLst>
        </pc:spChg>
        <pc:graphicFrameChg chg="del">
          <ac:chgData name="Dnyaneshwari Rakshe" userId="80a1a997f8d155cb" providerId="LiveId" clId="{D8D94D7D-5031-495E-93F8-BF7C51934187}" dt="2025-04-25T18:22:05.633" v="118" actId="21"/>
          <ac:graphicFrameMkLst>
            <pc:docMk/>
            <pc:sldMk cId="4130857246" sldId="256"/>
            <ac:graphicFrameMk id="11" creationId="{2A77DA88-751F-8864-24A4-FB16C022B5B9}"/>
          </ac:graphicFrameMkLst>
        </pc:graphicFrameChg>
        <pc:graphicFrameChg chg="add del mod">
          <ac:chgData name="Dnyaneshwari Rakshe" userId="80a1a997f8d155cb" providerId="LiveId" clId="{D8D94D7D-5031-495E-93F8-BF7C51934187}" dt="2025-04-25T18:07:45.574" v="55" actId="14100"/>
          <ac:graphicFrameMkLst>
            <pc:docMk/>
            <pc:sldMk cId="4130857246" sldId="256"/>
            <ac:graphicFrameMk id="13" creationId="{B938542C-6AB7-1F19-20B5-7844E31D81C4}"/>
          </ac:graphicFrameMkLst>
        </pc:graphicFrameChg>
      </pc:sldChg>
      <pc:sldChg chg="addSp delSp modSp new del mod">
        <pc:chgData name="Dnyaneshwari Rakshe" userId="80a1a997f8d155cb" providerId="LiveId" clId="{D8D94D7D-5031-495E-93F8-BF7C51934187}" dt="2025-04-26T04:24:27.419" v="2352" actId="47"/>
        <pc:sldMkLst>
          <pc:docMk/>
          <pc:sldMk cId="2650221103" sldId="257"/>
        </pc:sldMkLst>
        <pc:spChg chg="add mod">
          <ac:chgData name="Dnyaneshwari Rakshe" userId="80a1a997f8d155cb" providerId="LiveId" clId="{D8D94D7D-5031-495E-93F8-BF7C51934187}" dt="2025-04-25T18:25:16.763" v="145" actId="255"/>
          <ac:spMkLst>
            <pc:docMk/>
            <pc:sldMk cId="2650221103" sldId="257"/>
            <ac:spMk id="2" creationId="{2E581CC8-EA0B-4FC6-3BFC-50AF49B79DA9}"/>
          </ac:spMkLst>
        </pc:spChg>
        <pc:spChg chg="add del">
          <ac:chgData name="Dnyaneshwari Rakshe" userId="80a1a997f8d155cb" providerId="LiveId" clId="{D8D94D7D-5031-495E-93F8-BF7C51934187}" dt="2025-04-25T18:12:23.848" v="70" actId="11529"/>
          <ac:spMkLst>
            <pc:docMk/>
            <pc:sldMk cId="2650221103" sldId="257"/>
            <ac:spMk id="3" creationId="{ED4B8C6C-73A8-24CD-97FC-D7B4C81CB296}"/>
          </ac:spMkLst>
        </pc:spChg>
        <pc:spChg chg="add mod">
          <ac:chgData name="Dnyaneshwari Rakshe" userId="80a1a997f8d155cb" providerId="LiveId" clId="{D8D94D7D-5031-495E-93F8-BF7C51934187}" dt="2025-04-25T20:07:42.427" v="161" actId="403"/>
          <ac:spMkLst>
            <pc:docMk/>
            <pc:sldMk cId="2650221103" sldId="257"/>
            <ac:spMk id="4" creationId="{62EC998C-C7AC-030D-A98F-CF4551211F4C}"/>
          </ac:spMkLst>
        </pc:spChg>
        <pc:spChg chg="add mod">
          <ac:chgData name="Dnyaneshwari Rakshe" userId="80a1a997f8d155cb" providerId="LiveId" clId="{D8D94D7D-5031-495E-93F8-BF7C51934187}" dt="2025-04-25T22:30:45.853" v="1072" actId="20577"/>
          <ac:spMkLst>
            <pc:docMk/>
            <pc:sldMk cId="2650221103" sldId="257"/>
            <ac:spMk id="5" creationId="{51AFBECC-1F49-43AC-BFA1-D4E3E2013695}"/>
          </ac:spMkLst>
        </pc:spChg>
        <pc:spChg chg="add mod">
          <ac:chgData name="Dnyaneshwari Rakshe" userId="80a1a997f8d155cb" providerId="LiveId" clId="{D8D94D7D-5031-495E-93F8-BF7C51934187}" dt="2025-04-25T21:27:40.499" v="821" actId="1036"/>
          <ac:spMkLst>
            <pc:docMk/>
            <pc:sldMk cId="2650221103" sldId="257"/>
            <ac:spMk id="6" creationId="{288E3BE7-607B-F108-49C9-93A332EED370}"/>
          </ac:spMkLst>
        </pc:spChg>
        <pc:spChg chg="add mod">
          <ac:chgData name="Dnyaneshwari Rakshe" userId="80a1a997f8d155cb" providerId="LiveId" clId="{D8D94D7D-5031-495E-93F8-BF7C51934187}" dt="2025-04-25T18:21:36.608" v="117" actId="255"/>
          <ac:spMkLst>
            <pc:docMk/>
            <pc:sldMk cId="2650221103" sldId="257"/>
            <ac:spMk id="7" creationId="{95957249-4F33-16D2-EAAA-A6944A22EB37}"/>
          </ac:spMkLst>
        </pc:spChg>
        <pc:spChg chg="add mod">
          <ac:chgData name="Dnyaneshwari Rakshe" userId="80a1a997f8d155cb" providerId="LiveId" clId="{D8D94D7D-5031-495E-93F8-BF7C51934187}" dt="2025-04-25T20:10:05.025" v="178" actId="1076"/>
          <ac:spMkLst>
            <pc:docMk/>
            <pc:sldMk cId="2650221103" sldId="257"/>
            <ac:spMk id="8" creationId="{32E67D26-D342-835A-012F-B18EC1D6F9DF}"/>
          </ac:spMkLst>
        </pc:spChg>
        <pc:spChg chg="add del mod">
          <ac:chgData name="Dnyaneshwari Rakshe" userId="80a1a997f8d155cb" providerId="LiveId" clId="{D8D94D7D-5031-495E-93F8-BF7C51934187}" dt="2025-04-25T21:39:53.477" v="923" actId="478"/>
          <ac:spMkLst>
            <pc:docMk/>
            <pc:sldMk cId="2650221103" sldId="257"/>
            <ac:spMk id="9" creationId="{53B4E4CD-015F-34F8-1B6B-99157C6BA210}"/>
          </ac:spMkLst>
        </pc:spChg>
        <pc:spChg chg="add mod">
          <ac:chgData name="Dnyaneshwari Rakshe" userId="80a1a997f8d155cb" providerId="LiveId" clId="{D8D94D7D-5031-495E-93F8-BF7C51934187}" dt="2025-04-25T21:51:32.785" v="1049" actId="20577"/>
          <ac:spMkLst>
            <pc:docMk/>
            <pc:sldMk cId="2650221103" sldId="257"/>
            <ac:spMk id="10" creationId="{8EABDB8F-D697-2E6B-6B9A-0B3B4450F06E}"/>
          </ac:spMkLst>
        </pc:spChg>
        <pc:spChg chg="add del mod">
          <ac:chgData name="Dnyaneshwari Rakshe" userId="80a1a997f8d155cb" providerId="LiveId" clId="{D8D94D7D-5031-495E-93F8-BF7C51934187}" dt="2025-04-25T21:54:56.111" v="1071" actId="478"/>
          <ac:spMkLst>
            <pc:docMk/>
            <pc:sldMk cId="2650221103" sldId="257"/>
            <ac:spMk id="11" creationId="{2EAFC862-7E70-1D7C-342D-88B102890617}"/>
          </ac:spMkLst>
        </pc:spChg>
        <pc:spChg chg="add mod">
          <ac:chgData name="Dnyaneshwari Rakshe" userId="80a1a997f8d155cb" providerId="LiveId" clId="{D8D94D7D-5031-495E-93F8-BF7C51934187}" dt="2025-04-25T21:28:33.817" v="831" actId="255"/>
          <ac:spMkLst>
            <pc:docMk/>
            <pc:sldMk cId="2650221103" sldId="257"/>
            <ac:spMk id="13" creationId="{14CAD1C3-D980-CF81-0583-427A9BC932C5}"/>
          </ac:spMkLst>
        </pc:spChg>
        <pc:spChg chg="add mod">
          <ac:chgData name="Dnyaneshwari Rakshe" userId="80a1a997f8d155cb" providerId="LiveId" clId="{D8D94D7D-5031-495E-93F8-BF7C51934187}" dt="2025-04-25T21:28:41.033" v="832" actId="255"/>
          <ac:spMkLst>
            <pc:docMk/>
            <pc:sldMk cId="2650221103" sldId="257"/>
            <ac:spMk id="14" creationId="{DB60AFDB-DD51-77D2-9EAA-291A65609DC2}"/>
          </ac:spMkLst>
        </pc:spChg>
        <pc:spChg chg="add mod">
          <ac:chgData name="Dnyaneshwari Rakshe" userId="80a1a997f8d155cb" providerId="LiveId" clId="{D8D94D7D-5031-495E-93F8-BF7C51934187}" dt="2025-04-25T21:34:08.994" v="867" actId="255"/>
          <ac:spMkLst>
            <pc:docMk/>
            <pc:sldMk cId="2650221103" sldId="257"/>
            <ac:spMk id="15" creationId="{FD98DD33-7087-A270-EC12-E40C09DEAC5D}"/>
          </ac:spMkLst>
        </pc:spChg>
        <pc:spChg chg="add mod">
          <ac:chgData name="Dnyaneshwari Rakshe" userId="80a1a997f8d155cb" providerId="LiveId" clId="{D8D94D7D-5031-495E-93F8-BF7C51934187}" dt="2025-04-25T21:30:55.596" v="843" actId="14100"/>
          <ac:spMkLst>
            <pc:docMk/>
            <pc:sldMk cId="2650221103" sldId="257"/>
            <ac:spMk id="16" creationId="{4AD8849D-08C3-0961-F6F9-964FCD5F23F4}"/>
          </ac:spMkLst>
        </pc:spChg>
        <pc:spChg chg="add del mod">
          <ac:chgData name="Dnyaneshwari Rakshe" userId="80a1a997f8d155cb" providerId="LiveId" clId="{D8D94D7D-5031-495E-93F8-BF7C51934187}" dt="2025-04-25T21:54:56.111" v="1071" actId="478"/>
          <ac:spMkLst>
            <pc:docMk/>
            <pc:sldMk cId="2650221103" sldId="257"/>
            <ac:spMk id="17" creationId="{5D5F9365-70C6-708F-E181-4402D047A1C3}"/>
          </ac:spMkLst>
        </pc:spChg>
        <pc:spChg chg="add mod">
          <ac:chgData name="Dnyaneshwari Rakshe" userId="80a1a997f8d155cb" providerId="LiveId" clId="{D8D94D7D-5031-495E-93F8-BF7C51934187}" dt="2025-04-25T21:28:48.292" v="833" actId="255"/>
          <ac:spMkLst>
            <pc:docMk/>
            <pc:sldMk cId="2650221103" sldId="257"/>
            <ac:spMk id="21" creationId="{912950A9-BD01-FCF8-901B-3DDE9AD0E685}"/>
          </ac:spMkLst>
        </pc:spChg>
        <pc:spChg chg="add mod">
          <ac:chgData name="Dnyaneshwari Rakshe" userId="80a1a997f8d155cb" providerId="LiveId" clId="{D8D94D7D-5031-495E-93F8-BF7C51934187}" dt="2025-04-25T21:35:42.571" v="902" actId="20577"/>
          <ac:spMkLst>
            <pc:docMk/>
            <pc:sldMk cId="2650221103" sldId="257"/>
            <ac:spMk id="22" creationId="{95E26A10-1540-8DA7-0376-D24B27379662}"/>
          </ac:spMkLst>
        </pc:spChg>
        <pc:spChg chg="add mod">
          <ac:chgData name="Dnyaneshwari Rakshe" userId="80a1a997f8d155cb" providerId="LiveId" clId="{D8D94D7D-5031-495E-93F8-BF7C51934187}" dt="2025-04-25T21:36:43.569" v="909" actId="14100"/>
          <ac:spMkLst>
            <pc:docMk/>
            <pc:sldMk cId="2650221103" sldId="257"/>
            <ac:spMk id="23" creationId="{689C4E8D-1F23-2658-94F9-AB298D7E8B96}"/>
          </ac:spMkLst>
        </pc:spChg>
        <pc:graphicFrameChg chg="add mod">
          <ac:chgData name="Dnyaneshwari Rakshe" userId="80a1a997f8d155cb" providerId="LiveId" clId="{D8D94D7D-5031-495E-93F8-BF7C51934187}" dt="2025-04-25T18:23:19.025" v="128" actId="1076"/>
          <ac:graphicFrameMkLst>
            <pc:docMk/>
            <pc:sldMk cId="2650221103" sldId="257"/>
            <ac:graphicFrameMk id="12" creationId="{2A77DA88-751F-8864-24A4-FB16C022B5B9}"/>
          </ac:graphicFrameMkLst>
        </pc:graphicFrameChg>
        <pc:graphicFrameChg chg="add mod modGraphic">
          <ac:chgData name="Dnyaneshwari Rakshe" userId="80a1a997f8d155cb" providerId="LiveId" clId="{D8D94D7D-5031-495E-93F8-BF7C51934187}" dt="2025-04-25T22:44:41.118" v="1076" actId="14734"/>
          <ac:graphicFrameMkLst>
            <pc:docMk/>
            <pc:sldMk cId="2650221103" sldId="257"/>
            <ac:graphicFrameMk id="20" creationId="{89E4F865-ECAA-15D4-943F-A01266D89EE9}"/>
          </ac:graphicFrameMkLst>
        </pc:graphicFrameChg>
        <pc:graphicFrameChg chg="add mod modGraphic">
          <ac:chgData name="Dnyaneshwari Rakshe" userId="80a1a997f8d155cb" providerId="LiveId" clId="{D8D94D7D-5031-495E-93F8-BF7C51934187}" dt="2025-04-25T21:53:13.091" v="1059" actId="1076"/>
          <ac:graphicFrameMkLst>
            <pc:docMk/>
            <pc:sldMk cId="2650221103" sldId="257"/>
            <ac:graphicFrameMk id="24" creationId="{7F016EB6-199C-886F-5B7A-5C78932E64AA}"/>
          </ac:graphicFrameMkLst>
        </pc:graphicFrameChg>
        <pc:graphicFrameChg chg="add del mod modGraphic">
          <ac:chgData name="Dnyaneshwari Rakshe" userId="80a1a997f8d155cb" providerId="LiveId" clId="{D8D94D7D-5031-495E-93F8-BF7C51934187}" dt="2025-04-25T21:49:42.715" v="1031" actId="478"/>
          <ac:graphicFrameMkLst>
            <pc:docMk/>
            <pc:sldMk cId="2650221103" sldId="257"/>
            <ac:graphicFrameMk id="25" creationId="{DF13B4D0-6AD0-671E-06AE-E6F438044CF4}"/>
          </ac:graphicFrameMkLst>
        </pc:graphicFrameChg>
        <pc:graphicFrameChg chg="add mod modGraphic">
          <ac:chgData name="Dnyaneshwari Rakshe" userId="80a1a997f8d155cb" providerId="LiveId" clId="{D8D94D7D-5031-495E-93F8-BF7C51934187}" dt="2025-04-26T04:05:32.566" v="2184" actId="18714"/>
          <ac:graphicFrameMkLst>
            <pc:docMk/>
            <pc:sldMk cId="2650221103" sldId="257"/>
            <ac:graphicFrameMk id="26" creationId="{BF902417-5D23-A5A4-AC4A-FC540B393248}"/>
          </ac:graphicFrameMkLst>
        </pc:graphicFrameChg>
        <pc:picChg chg="add mod">
          <ac:chgData name="Dnyaneshwari Rakshe" userId="80a1a997f8d155cb" providerId="LiveId" clId="{D8D94D7D-5031-495E-93F8-BF7C51934187}" dt="2025-04-25T21:45:04.136" v="996" actId="1076"/>
          <ac:picMkLst>
            <pc:docMk/>
            <pc:sldMk cId="2650221103" sldId="257"/>
            <ac:picMk id="19" creationId="{79FDAF12-D8EB-295B-1B45-9AAA601FD2E2}"/>
          </ac:picMkLst>
        </pc:picChg>
        <pc:picChg chg="add mod">
          <ac:chgData name="Dnyaneshwari Rakshe" userId="80a1a997f8d155cb" providerId="LiveId" clId="{D8D94D7D-5031-495E-93F8-BF7C51934187}" dt="2025-04-25T20:10:05.025" v="178" actId="1076"/>
          <ac:picMkLst>
            <pc:docMk/>
            <pc:sldMk cId="2650221103" sldId="257"/>
            <ac:picMk id="2050" creationId="{C86A5D36-D663-070F-CE94-5C74F65AA358}"/>
          </ac:picMkLst>
        </pc:picChg>
      </pc:sldChg>
      <pc:sldChg chg="addSp delSp modSp add mod">
        <pc:chgData name="Dnyaneshwari Rakshe" userId="80a1a997f8d155cb" providerId="LiveId" clId="{D8D94D7D-5031-495E-93F8-BF7C51934187}" dt="2025-04-26T05:30:39.024" v="2589" actId="113"/>
        <pc:sldMkLst>
          <pc:docMk/>
          <pc:sldMk cId="1094975270" sldId="258"/>
        </pc:sldMkLst>
        <pc:spChg chg="mod">
          <ac:chgData name="Dnyaneshwari Rakshe" userId="80a1a997f8d155cb" providerId="LiveId" clId="{D8D94D7D-5031-495E-93F8-BF7C51934187}" dt="2025-04-26T02:19:17.362" v="1576" actId="14100"/>
          <ac:spMkLst>
            <pc:docMk/>
            <pc:sldMk cId="1094975270" sldId="258"/>
            <ac:spMk id="2" creationId="{CCF0A243-8D3E-8822-23E3-EEC0DF120BC4}"/>
          </ac:spMkLst>
        </pc:spChg>
        <pc:spChg chg="add mod">
          <ac:chgData name="Dnyaneshwari Rakshe" userId="80a1a997f8d155cb" providerId="LiveId" clId="{D8D94D7D-5031-495E-93F8-BF7C51934187}" dt="2025-04-26T05:30:39.024" v="2589" actId="113"/>
          <ac:spMkLst>
            <pc:docMk/>
            <pc:sldMk cId="1094975270" sldId="258"/>
            <ac:spMk id="3" creationId="{2C2C4C12-0769-22B6-0646-D57292A16AAD}"/>
          </ac:spMkLst>
        </pc:spChg>
        <pc:spChg chg="add del mod">
          <ac:chgData name="Dnyaneshwari Rakshe" userId="80a1a997f8d155cb" providerId="LiveId" clId="{D8D94D7D-5031-495E-93F8-BF7C51934187}" dt="2025-04-26T02:06:43.717" v="1391" actId="478"/>
          <ac:spMkLst>
            <pc:docMk/>
            <pc:sldMk cId="1094975270" sldId="258"/>
            <ac:spMk id="3" creationId="{AE3C804B-C582-E86B-22D8-36BDEED776F9}"/>
          </ac:spMkLst>
        </pc:spChg>
        <pc:spChg chg="mod">
          <ac:chgData name="Dnyaneshwari Rakshe" userId="80a1a997f8d155cb" providerId="LiveId" clId="{D8D94D7D-5031-495E-93F8-BF7C51934187}" dt="2025-04-26T02:20:19.016" v="1580" actId="1035"/>
          <ac:spMkLst>
            <pc:docMk/>
            <pc:sldMk cId="1094975270" sldId="258"/>
            <ac:spMk id="4" creationId="{A3C2D172-AA23-D587-BCBD-8C2E46334124}"/>
          </ac:spMkLst>
        </pc:spChg>
        <pc:spChg chg="mod">
          <ac:chgData name="Dnyaneshwari Rakshe" userId="80a1a997f8d155cb" providerId="LiveId" clId="{D8D94D7D-5031-495E-93F8-BF7C51934187}" dt="2025-04-26T03:57:10.485" v="2165" actId="14100"/>
          <ac:spMkLst>
            <pc:docMk/>
            <pc:sldMk cId="1094975270" sldId="258"/>
            <ac:spMk id="5" creationId="{882F52FB-3FE0-9D86-2F82-5CD368595A14}"/>
          </ac:spMkLst>
        </pc:spChg>
        <pc:spChg chg="mod">
          <ac:chgData name="Dnyaneshwari Rakshe" userId="80a1a997f8d155cb" providerId="LiveId" clId="{D8D94D7D-5031-495E-93F8-BF7C51934187}" dt="2025-04-26T05:30:15.445" v="2561" actId="20577"/>
          <ac:spMkLst>
            <pc:docMk/>
            <pc:sldMk cId="1094975270" sldId="258"/>
            <ac:spMk id="6" creationId="{E1739782-59DE-5428-E01F-8346149B6148}"/>
          </ac:spMkLst>
        </pc:spChg>
        <pc:spChg chg="mod">
          <ac:chgData name="Dnyaneshwari Rakshe" userId="80a1a997f8d155cb" providerId="LiveId" clId="{D8D94D7D-5031-495E-93F8-BF7C51934187}" dt="2025-04-26T02:05:23.799" v="1383" actId="1076"/>
          <ac:spMkLst>
            <pc:docMk/>
            <pc:sldMk cId="1094975270" sldId="258"/>
            <ac:spMk id="7" creationId="{B8006462-4DA1-42F2-9780-87E84D6DD376}"/>
          </ac:spMkLst>
        </pc:spChg>
        <pc:spChg chg="del mod">
          <ac:chgData name="Dnyaneshwari Rakshe" userId="80a1a997f8d155cb" providerId="LiveId" clId="{D8D94D7D-5031-495E-93F8-BF7C51934187}" dt="2025-04-26T03:56:16.310" v="2153" actId="21"/>
          <ac:spMkLst>
            <pc:docMk/>
            <pc:sldMk cId="1094975270" sldId="258"/>
            <ac:spMk id="8" creationId="{DE27A2E9-953F-DD0C-7C1C-8A30C2E06A1C}"/>
          </ac:spMkLst>
        </pc:spChg>
        <pc:spChg chg="add mod">
          <ac:chgData name="Dnyaneshwari Rakshe" userId="80a1a997f8d155cb" providerId="LiveId" clId="{D8D94D7D-5031-495E-93F8-BF7C51934187}" dt="2025-04-26T02:11:51.691" v="1501" actId="20577"/>
          <ac:spMkLst>
            <pc:docMk/>
            <pc:sldMk cId="1094975270" sldId="258"/>
            <ac:spMk id="9" creationId="{FF35958E-D04C-9B9E-9A39-0BFAEDFA2B31}"/>
          </ac:spMkLst>
        </pc:spChg>
        <pc:spChg chg="mod">
          <ac:chgData name="Dnyaneshwari Rakshe" userId="80a1a997f8d155cb" providerId="LiveId" clId="{D8D94D7D-5031-495E-93F8-BF7C51934187}" dt="2025-04-26T02:18:07.623" v="1563" actId="1038"/>
          <ac:spMkLst>
            <pc:docMk/>
            <pc:sldMk cId="1094975270" sldId="258"/>
            <ac:spMk id="10" creationId="{0516B3A1-7918-C2AE-4B5D-8C232E83EE9D}"/>
          </ac:spMkLst>
        </pc:spChg>
        <pc:spChg chg="add del mod">
          <ac:chgData name="Dnyaneshwari Rakshe" userId="80a1a997f8d155cb" providerId="LiveId" clId="{D8D94D7D-5031-495E-93F8-BF7C51934187}" dt="2025-04-26T02:04:20.227" v="1377" actId="478"/>
          <ac:spMkLst>
            <pc:docMk/>
            <pc:sldMk cId="1094975270" sldId="258"/>
            <ac:spMk id="11" creationId="{C89D129F-3F27-13C4-1C8B-E9F446AC00B8}"/>
          </ac:spMkLst>
        </pc:spChg>
        <pc:spChg chg="mod">
          <ac:chgData name="Dnyaneshwari Rakshe" userId="80a1a997f8d155cb" providerId="LiveId" clId="{D8D94D7D-5031-495E-93F8-BF7C51934187}" dt="2025-04-26T02:13:37.701" v="1510" actId="1076"/>
          <ac:spMkLst>
            <pc:docMk/>
            <pc:sldMk cId="1094975270" sldId="258"/>
            <ac:spMk id="13" creationId="{1884BC13-17EC-156F-6677-50C30CF3DCD8}"/>
          </ac:spMkLst>
        </pc:spChg>
        <pc:spChg chg="mod">
          <ac:chgData name="Dnyaneshwari Rakshe" userId="80a1a997f8d155cb" providerId="LiveId" clId="{D8D94D7D-5031-495E-93F8-BF7C51934187}" dt="2025-04-26T05:16:45.003" v="2360" actId="20577"/>
          <ac:spMkLst>
            <pc:docMk/>
            <pc:sldMk cId="1094975270" sldId="258"/>
            <ac:spMk id="14" creationId="{87A588E9-BA48-A6D1-89F6-C01CC10ACFBF}"/>
          </ac:spMkLst>
        </pc:spChg>
        <pc:spChg chg="del">
          <ac:chgData name="Dnyaneshwari Rakshe" userId="80a1a997f8d155cb" providerId="LiveId" clId="{D8D94D7D-5031-495E-93F8-BF7C51934187}" dt="2025-04-26T01:32:58.203" v="1079" actId="478"/>
          <ac:spMkLst>
            <pc:docMk/>
            <pc:sldMk cId="1094975270" sldId="258"/>
            <ac:spMk id="15" creationId="{25354AA5-C064-A0AD-3C72-99DA85069281}"/>
          </ac:spMkLst>
        </pc:spChg>
        <pc:spChg chg="mod">
          <ac:chgData name="Dnyaneshwari Rakshe" userId="80a1a997f8d155cb" providerId="LiveId" clId="{D8D94D7D-5031-495E-93F8-BF7C51934187}" dt="2025-04-26T02:18:07.623" v="1563" actId="1038"/>
          <ac:spMkLst>
            <pc:docMk/>
            <pc:sldMk cId="1094975270" sldId="258"/>
            <ac:spMk id="16" creationId="{B22F9D93-B355-3B29-2D85-A4E13B6D3E56}"/>
          </ac:spMkLst>
        </pc:spChg>
        <pc:spChg chg="add del mod">
          <ac:chgData name="Dnyaneshwari Rakshe" userId="80a1a997f8d155cb" providerId="LiveId" clId="{D8D94D7D-5031-495E-93F8-BF7C51934187}" dt="2025-04-26T02:04:21.939" v="1378" actId="478"/>
          <ac:spMkLst>
            <pc:docMk/>
            <pc:sldMk cId="1094975270" sldId="258"/>
            <ac:spMk id="17" creationId="{7092EFF3-6277-F0CB-4EE7-C728603668ED}"/>
          </ac:spMkLst>
        </pc:spChg>
        <pc:spChg chg="add del mod">
          <ac:chgData name="Dnyaneshwari Rakshe" userId="80a1a997f8d155cb" providerId="LiveId" clId="{D8D94D7D-5031-495E-93F8-BF7C51934187}" dt="2025-04-26T02:04:18.555" v="1376" actId="478"/>
          <ac:spMkLst>
            <pc:docMk/>
            <pc:sldMk cId="1094975270" sldId="258"/>
            <ac:spMk id="18" creationId="{372CC71A-CF4C-6993-8DA4-6093095A0FA0}"/>
          </ac:spMkLst>
        </pc:spChg>
        <pc:spChg chg="mod">
          <ac:chgData name="Dnyaneshwari Rakshe" userId="80a1a997f8d155cb" providerId="LiveId" clId="{D8D94D7D-5031-495E-93F8-BF7C51934187}" dt="2025-04-26T02:15:02.382" v="1543" actId="1076"/>
          <ac:spMkLst>
            <pc:docMk/>
            <pc:sldMk cId="1094975270" sldId="258"/>
            <ac:spMk id="21" creationId="{4ECA1F85-10CD-0436-2972-D81781920E80}"/>
          </ac:spMkLst>
        </pc:spChg>
        <pc:spChg chg="mod">
          <ac:chgData name="Dnyaneshwari Rakshe" userId="80a1a997f8d155cb" providerId="LiveId" clId="{D8D94D7D-5031-495E-93F8-BF7C51934187}" dt="2025-04-26T02:18:07.623" v="1563" actId="1038"/>
          <ac:spMkLst>
            <pc:docMk/>
            <pc:sldMk cId="1094975270" sldId="258"/>
            <ac:spMk id="22" creationId="{5298124D-253B-19DD-7FC5-B7D7A578601F}"/>
          </ac:spMkLst>
        </pc:spChg>
        <pc:spChg chg="mod">
          <ac:chgData name="Dnyaneshwari Rakshe" userId="80a1a997f8d155cb" providerId="LiveId" clId="{D8D94D7D-5031-495E-93F8-BF7C51934187}" dt="2025-04-26T04:15:59.891" v="2234" actId="14100"/>
          <ac:spMkLst>
            <pc:docMk/>
            <pc:sldMk cId="1094975270" sldId="258"/>
            <ac:spMk id="23" creationId="{D3BE5354-8F21-5B16-F5CD-6ECC5A1F56BE}"/>
          </ac:spMkLst>
        </pc:spChg>
        <pc:spChg chg="add del mod">
          <ac:chgData name="Dnyaneshwari Rakshe" userId="80a1a997f8d155cb" providerId="LiveId" clId="{D8D94D7D-5031-495E-93F8-BF7C51934187}" dt="2025-04-26T02:04:18.555" v="1376" actId="478"/>
          <ac:spMkLst>
            <pc:docMk/>
            <pc:sldMk cId="1094975270" sldId="258"/>
            <ac:spMk id="25" creationId="{C6BAB90E-64CD-9BFF-9D8C-1FAD7FC346F2}"/>
          </ac:spMkLst>
        </pc:spChg>
        <pc:spChg chg="add del mod">
          <ac:chgData name="Dnyaneshwari Rakshe" userId="80a1a997f8d155cb" providerId="LiveId" clId="{D8D94D7D-5031-495E-93F8-BF7C51934187}" dt="2025-04-26T02:04:18.555" v="1376" actId="478"/>
          <ac:spMkLst>
            <pc:docMk/>
            <pc:sldMk cId="1094975270" sldId="258"/>
            <ac:spMk id="27" creationId="{2EF51FF9-070F-4D66-377A-3214578D2B29}"/>
          </ac:spMkLst>
        </pc:spChg>
        <pc:spChg chg="add del mod">
          <ac:chgData name="Dnyaneshwari Rakshe" userId="80a1a997f8d155cb" providerId="LiveId" clId="{D8D94D7D-5031-495E-93F8-BF7C51934187}" dt="2025-04-26T02:04:18.555" v="1376" actId="478"/>
          <ac:spMkLst>
            <pc:docMk/>
            <pc:sldMk cId="1094975270" sldId="258"/>
            <ac:spMk id="28" creationId="{F5BB177D-7121-4340-C03A-641256B3DA98}"/>
          </ac:spMkLst>
        </pc:spChg>
        <pc:spChg chg="add del mod">
          <ac:chgData name="Dnyaneshwari Rakshe" userId="80a1a997f8d155cb" providerId="LiveId" clId="{D8D94D7D-5031-495E-93F8-BF7C51934187}" dt="2025-04-26T02:04:18.555" v="1376" actId="478"/>
          <ac:spMkLst>
            <pc:docMk/>
            <pc:sldMk cId="1094975270" sldId="258"/>
            <ac:spMk id="29" creationId="{89E402C9-EC02-50CC-438D-AB096511BF57}"/>
          </ac:spMkLst>
        </pc:spChg>
        <pc:spChg chg="add del mod">
          <ac:chgData name="Dnyaneshwari Rakshe" userId="80a1a997f8d155cb" providerId="LiveId" clId="{D8D94D7D-5031-495E-93F8-BF7C51934187}" dt="2025-04-26T02:04:18.555" v="1376" actId="478"/>
          <ac:spMkLst>
            <pc:docMk/>
            <pc:sldMk cId="1094975270" sldId="258"/>
            <ac:spMk id="30" creationId="{CD753059-BB4E-B448-6CA2-B6F6A9BE2B9A}"/>
          </ac:spMkLst>
        </pc:spChg>
        <pc:spChg chg="add del mod">
          <ac:chgData name="Dnyaneshwari Rakshe" userId="80a1a997f8d155cb" providerId="LiveId" clId="{D8D94D7D-5031-495E-93F8-BF7C51934187}" dt="2025-04-26T02:04:18.555" v="1376" actId="478"/>
          <ac:spMkLst>
            <pc:docMk/>
            <pc:sldMk cId="1094975270" sldId="258"/>
            <ac:spMk id="31" creationId="{A1A3C598-C994-3C88-DE60-2300C26ADBBC}"/>
          </ac:spMkLst>
        </pc:spChg>
        <pc:spChg chg="add mod">
          <ac:chgData name="Dnyaneshwari Rakshe" userId="80a1a997f8d155cb" providerId="LiveId" clId="{D8D94D7D-5031-495E-93F8-BF7C51934187}" dt="2025-04-26T02:04:54.763" v="1381" actId="1076"/>
          <ac:spMkLst>
            <pc:docMk/>
            <pc:sldMk cId="1094975270" sldId="258"/>
            <ac:spMk id="39" creationId="{967E5DCA-563D-C78A-D1AE-42C2F9AC2D83}"/>
          </ac:spMkLst>
        </pc:spChg>
        <pc:spChg chg="add mod">
          <ac:chgData name="Dnyaneshwari Rakshe" userId="80a1a997f8d155cb" providerId="LiveId" clId="{D8D94D7D-5031-495E-93F8-BF7C51934187}" dt="2025-04-26T02:04:54.763" v="1381" actId="1076"/>
          <ac:spMkLst>
            <pc:docMk/>
            <pc:sldMk cId="1094975270" sldId="258"/>
            <ac:spMk id="40" creationId="{62D41F3B-7D1D-B617-63A2-1A1055E58744}"/>
          </ac:spMkLst>
        </pc:spChg>
        <pc:spChg chg="add mod">
          <ac:chgData name="Dnyaneshwari Rakshe" userId="80a1a997f8d155cb" providerId="LiveId" clId="{D8D94D7D-5031-495E-93F8-BF7C51934187}" dt="2025-04-26T02:04:54.763" v="1381" actId="1076"/>
          <ac:spMkLst>
            <pc:docMk/>
            <pc:sldMk cId="1094975270" sldId="258"/>
            <ac:spMk id="41" creationId="{D090EFF6-F97A-19F2-2575-44C83B9B3267}"/>
          </ac:spMkLst>
        </pc:spChg>
        <pc:spChg chg="add mod">
          <ac:chgData name="Dnyaneshwari Rakshe" userId="80a1a997f8d155cb" providerId="LiveId" clId="{D8D94D7D-5031-495E-93F8-BF7C51934187}" dt="2025-04-26T02:04:54.763" v="1381" actId="1076"/>
          <ac:spMkLst>
            <pc:docMk/>
            <pc:sldMk cId="1094975270" sldId="258"/>
            <ac:spMk id="42" creationId="{B6D82158-C24D-920C-DE6B-51FC44BA0F64}"/>
          </ac:spMkLst>
        </pc:spChg>
        <pc:spChg chg="add mod">
          <ac:chgData name="Dnyaneshwari Rakshe" userId="80a1a997f8d155cb" providerId="LiveId" clId="{D8D94D7D-5031-495E-93F8-BF7C51934187}" dt="2025-04-26T02:04:54.763" v="1381" actId="1076"/>
          <ac:spMkLst>
            <pc:docMk/>
            <pc:sldMk cId="1094975270" sldId="258"/>
            <ac:spMk id="43" creationId="{DC7E33D8-F8E9-5327-4ADA-9B084767F3AD}"/>
          </ac:spMkLst>
        </pc:spChg>
        <pc:spChg chg="add mod">
          <ac:chgData name="Dnyaneshwari Rakshe" userId="80a1a997f8d155cb" providerId="LiveId" clId="{D8D94D7D-5031-495E-93F8-BF7C51934187}" dt="2025-04-26T02:04:54.763" v="1381" actId="1076"/>
          <ac:spMkLst>
            <pc:docMk/>
            <pc:sldMk cId="1094975270" sldId="258"/>
            <ac:spMk id="44" creationId="{66CA97D0-DE2B-D104-94AE-4EAC9E4FA904}"/>
          </ac:spMkLst>
        </pc:spChg>
        <pc:spChg chg="add mod">
          <ac:chgData name="Dnyaneshwari Rakshe" userId="80a1a997f8d155cb" providerId="LiveId" clId="{D8D94D7D-5031-495E-93F8-BF7C51934187}" dt="2025-04-26T02:04:54.763" v="1381" actId="1076"/>
          <ac:spMkLst>
            <pc:docMk/>
            <pc:sldMk cId="1094975270" sldId="258"/>
            <ac:spMk id="45" creationId="{230BFD96-5E55-DD20-8247-93F26BA4F8F6}"/>
          </ac:spMkLst>
        </pc:spChg>
        <pc:spChg chg="add mod">
          <ac:chgData name="Dnyaneshwari Rakshe" userId="80a1a997f8d155cb" providerId="LiveId" clId="{D8D94D7D-5031-495E-93F8-BF7C51934187}" dt="2025-04-26T02:04:54.763" v="1381" actId="1076"/>
          <ac:spMkLst>
            <pc:docMk/>
            <pc:sldMk cId="1094975270" sldId="258"/>
            <ac:spMk id="46" creationId="{EA34A5C5-C27C-B870-7137-73D8867E8634}"/>
          </ac:spMkLst>
        </pc:spChg>
        <pc:spChg chg="add mod">
          <ac:chgData name="Dnyaneshwari Rakshe" userId="80a1a997f8d155cb" providerId="LiveId" clId="{D8D94D7D-5031-495E-93F8-BF7C51934187}" dt="2025-04-26T02:04:54.763" v="1381" actId="1076"/>
          <ac:spMkLst>
            <pc:docMk/>
            <pc:sldMk cId="1094975270" sldId="258"/>
            <ac:spMk id="47" creationId="{C004B907-1CF3-5B82-EE1C-C9BA72367235}"/>
          </ac:spMkLst>
        </pc:spChg>
        <pc:spChg chg="add mod">
          <ac:chgData name="Dnyaneshwari Rakshe" userId="80a1a997f8d155cb" providerId="LiveId" clId="{D8D94D7D-5031-495E-93F8-BF7C51934187}" dt="2025-04-26T02:06:40.841" v="1390" actId="1076"/>
          <ac:spMkLst>
            <pc:docMk/>
            <pc:sldMk cId="1094975270" sldId="258"/>
            <ac:spMk id="55" creationId="{8832F07C-4734-2F7A-2E69-5DB8E17CBE83}"/>
          </ac:spMkLst>
        </pc:spChg>
        <pc:spChg chg="add mod">
          <ac:chgData name="Dnyaneshwari Rakshe" userId="80a1a997f8d155cb" providerId="LiveId" clId="{D8D94D7D-5031-495E-93F8-BF7C51934187}" dt="2025-04-26T02:06:40.841" v="1390" actId="1076"/>
          <ac:spMkLst>
            <pc:docMk/>
            <pc:sldMk cId="1094975270" sldId="258"/>
            <ac:spMk id="56" creationId="{70F308A5-E465-E147-2BAA-7A99F2C1CB78}"/>
          </ac:spMkLst>
        </pc:spChg>
        <pc:spChg chg="add mod">
          <ac:chgData name="Dnyaneshwari Rakshe" userId="80a1a997f8d155cb" providerId="LiveId" clId="{D8D94D7D-5031-495E-93F8-BF7C51934187}" dt="2025-04-26T02:06:40.841" v="1390" actId="1076"/>
          <ac:spMkLst>
            <pc:docMk/>
            <pc:sldMk cId="1094975270" sldId="258"/>
            <ac:spMk id="57" creationId="{C87FAECC-13AB-F087-E0DC-08FDB42AA48C}"/>
          </ac:spMkLst>
        </pc:spChg>
        <pc:spChg chg="add mod">
          <ac:chgData name="Dnyaneshwari Rakshe" userId="80a1a997f8d155cb" providerId="LiveId" clId="{D8D94D7D-5031-495E-93F8-BF7C51934187}" dt="2025-04-26T02:06:40.841" v="1390" actId="1076"/>
          <ac:spMkLst>
            <pc:docMk/>
            <pc:sldMk cId="1094975270" sldId="258"/>
            <ac:spMk id="58" creationId="{0B974DFE-7F62-4B59-FA45-65C832FDBEA4}"/>
          </ac:spMkLst>
        </pc:spChg>
        <pc:spChg chg="add mod">
          <ac:chgData name="Dnyaneshwari Rakshe" userId="80a1a997f8d155cb" providerId="LiveId" clId="{D8D94D7D-5031-495E-93F8-BF7C51934187}" dt="2025-04-26T02:06:40.841" v="1390" actId="1076"/>
          <ac:spMkLst>
            <pc:docMk/>
            <pc:sldMk cId="1094975270" sldId="258"/>
            <ac:spMk id="59" creationId="{FEC52DD8-52BF-EB85-0FDC-F0D0DE12AE3A}"/>
          </ac:spMkLst>
        </pc:spChg>
        <pc:spChg chg="add mod">
          <ac:chgData name="Dnyaneshwari Rakshe" userId="80a1a997f8d155cb" providerId="LiveId" clId="{D8D94D7D-5031-495E-93F8-BF7C51934187}" dt="2025-04-26T02:06:40.841" v="1390" actId="1076"/>
          <ac:spMkLst>
            <pc:docMk/>
            <pc:sldMk cId="1094975270" sldId="258"/>
            <ac:spMk id="60" creationId="{3205FEB3-36B6-AE56-A29F-BAA364E38F52}"/>
          </ac:spMkLst>
        </pc:spChg>
        <pc:spChg chg="add mod">
          <ac:chgData name="Dnyaneshwari Rakshe" userId="80a1a997f8d155cb" providerId="LiveId" clId="{D8D94D7D-5031-495E-93F8-BF7C51934187}" dt="2025-04-26T02:06:40.841" v="1390" actId="1076"/>
          <ac:spMkLst>
            <pc:docMk/>
            <pc:sldMk cId="1094975270" sldId="258"/>
            <ac:spMk id="61" creationId="{C5000AC8-C3D5-57D9-785A-3A7DF2A0789D}"/>
          </ac:spMkLst>
        </pc:spChg>
        <pc:spChg chg="add mod">
          <ac:chgData name="Dnyaneshwari Rakshe" userId="80a1a997f8d155cb" providerId="LiveId" clId="{D8D94D7D-5031-495E-93F8-BF7C51934187}" dt="2025-04-26T02:06:40.841" v="1390" actId="1076"/>
          <ac:spMkLst>
            <pc:docMk/>
            <pc:sldMk cId="1094975270" sldId="258"/>
            <ac:spMk id="62" creationId="{09B76C1B-4059-684F-B8CF-B820B9CD3B44}"/>
          </ac:spMkLst>
        </pc:spChg>
        <pc:spChg chg="add mod">
          <ac:chgData name="Dnyaneshwari Rakshe" userId="80a1a997f8d155cb" providerId="LiveId" clId="{D8D94D7D-5031-495E-93F8-BF7C51934187}" dt="2025-04-26T02:06:40.841" v="1390" actId="1076"/>
          <ac:spMkLst>
            <pc:docMk/>
            <pc:sldMk cId="1094975270" sldId="258"/>
            <ac:spMk id="63" creationId="{3AC2E008-BE83-B5E3-C0E3-FD9548316C83}"/>
          </ac:spMkLst>
        </pc:spChg>
        <pc:spChg chg="add mod">
          <ac:chgData name="Dnyaneshwari Rakshe" userId="80a1a997f8d155cb" providerId="LiveId" clId="{D8D94D7D-5031-495E-93F8-BF7C51934187}" dt="2025-04-26T02:09:46.103" v="1490" actId="255"/>
          <ac:spMkLst>
            <pc:docMk/>
            <pc:sldMk cId="1094975270" sldId="258"/>
            <ac:spMk id="71" creationId="{335327E6-C9AB-0CE3-3C50-727DCD085E81}"/>
          </ac:spMkLst>
        </pc:spChg>
        <pc:spChg chg="add mod">
          <ac:chgData name="Dnyaneshwari Rakshe" userId="80a1a997f8d155cb" providerId="LiveId" clId="{D8D94D7D-5031-495E-93F8-BF7C51934187}" dt="2025-04-26T03:58:07.155" v="2170" actId="1035"/>
          <ac:spMkLst>
            <pc:docMk/>
            <pc:sldMk cId="1094975270" sldId="258"/>
            <ac:spMk id="72" creationId="{FD52749A-C6B0-1C83-02E3-E51F5E4C194A}"/>
          </ac:spMkLst>
        </pc:spChg>
        <pc:spChg chg="add del mod">
          <ac:chgData name="Dnyaneshwari Rakshe" userId="80a1a997f8d155cb" providerId="LiveId" clId="{D8D94D7D-5031-495E-93F8-BF7C51934187}" dt="2025-04-26T02:10:45.395" v="1493" actId="478"/>
          <ac:spMkLst>
            <pc:docMk/>
            <pc:sldMk cId="1094975270" sldId="258"/>
            <ac:spMk id="73" creationId="{744DB582-EFBB-824C-336C-C10B3373B339}"/>
          </ac:spMkLst>
        </pc:spChg>
        <pc:spChg chg="add del mod">
          <ac:chgData name="Dnyaneshwari Rakshe" userId="80a1a997f8d155cb" providerId="LiveId" clId="{D8D94D7D-5031-495E-93F8-BF7C51934187}" dt="2025-04-26T03:22:58.609" v="1727" actId="478"/>
          <ac:spMkLst>
            <pc:docMk/>
            <pc:sldMk cId="1094975270" sldId="258"/>
            <ac:spMk id="74" creationId="{CA63565B-688F-B925-F84E-F9EB074DA304}"/>
          </ac:spMkLst>
        </pc:spChg>
        <pc:spChg chg="add del mod">
          <ac:chgData name="Dnyaneshwari Rakshe" userId="80a1a997f8d155cb" providerId="LiveId" clId="{D8D94D7D-5031-495E-93F8-BF7C51934187}" dt="2025-04-26T03:22:58.609" v="1727" actId="478"/>
          <ac:spMkLst>
            <pc:docMk/>
            <pc:sldMk cId="1094975270" sldId="258"/>
            <ac:spMk id="75" creationId="{A75DE68C-7100-D0C5-81EA-BBEF040F0EAE}"/>
          </ac:spMkLst>
        </pc:spChg>
        <pc:spChg chg="add del mod">
          <ac:chgData name="Dnyaneshwari Rakshe" userId="80a1a997f8d155cb" providerId="LiveId" clId="{D8D94D7D-5031-495E-93F8-BF7C51934187}" dt="2025-04-26T03:22:58.609" v="1727" actId="478"/>
          <ac:spMkLst>
            <pc:docMk/>
            <pc:sldMk cId="1094975270" sldId="258"/>
            <ac:spMk id="76" creationId="{8C047463-ABB6-2CB6-F32A-58DDF908F104}"/>
          </ac:spMkLst>
        </pc:spChg>
        <pc:spChg chg="add del mod">
          <ac:chgData name="Dnyaneshwari Rakshe" userId="80a1a997f8d155cb" providerId="LiveId" clId="{D8D94D7D-5031-495E-93F8-BF7C51934187}" dt="2025-04-26T03:22:58.609" v="1727" actId="478"/>
          <ac:spMkLst>
            <pc:docMk/>
            <pc:sldMk cId="1094975270" sldId="258"/>
            <ac:spMk id="77" creationId="{D62FB917-F0EB-4CC3-C24F-EC118AF6761D}"/>
          </ac:spMkLst>
        </pc:spChg>
        <pc:spChg chg="add del mod">
          <ac:chgData name="Dnyaneshwari Rakshe" userId="80a1a997f8d155cb" providerId="LiveId" clId="{D8D94D7D-5031-495E-93F8-BF7C51934187}" dt="2025-04-26T03:22:58.609" v="1727" actId="478"/>
          <ac:spMkLst>
            <pc:docMk/>
            <pc:sldMk cId="1094975270" sldId="258"/>
            <ac:spMk id="78" creationId="{01F83F44-9C60-31B3-6B58-F2A3EEFFA004}"/>
          </ac:spMkLst>
        </pc:spChg>
        <pc:spChg chg="add del mod">
          <ac:chgData name="Dnyaneshwari Rakshe" userId="80a1a997f8d155cb" providerId="LiveId" clId="{D8D94D7D-5031-495E-93F8-BF7C51934187}" dt="2025-04-26T03:22:58.609" v="1727" actId="478"/>
          <ac:spMkLst>
            <pc:docMk/>
            <pc:sldMk cId="1094975270" sldId="258"/>
            <ac:spMk id="79" creationId="{3627D1C6-61EE-7FF3-F5B4-237DAC71368A}"/>
          </ac:spMkLst>
        </pc:spChg>
        <pc:spChg chg="add del mod">
          <ac:chgData name="Dnyaneshwari Rakshe" userId="80a1a997f8d155cb" providerId="LiveId" clId="{D8D94D7D-5031-495E-93F8-BF7C51934187}" dt="2025-04-26T03:22:58.609" v="1727" actId="478"/>
          <ac:spMkLst>
            <pc:docMk/>
            <pc:sldMk cId="1094975270" sldId="258"/>
            <ac:spMk id="80" creationId="{93649A50-08D7-DE9E-CC50-12E41C0E4A05}"/>
          </ac:spMkLst>
        </pc:spChg>
        <pc:spChg chg="add del mod">
          <ac:chgData name="Dnyaneshwari Rakshe" userId="80a1a997f8d155cb" providerId="LiveId" clId="{D8D94D7D-5031-495E-93F8-BF7C51934187}" dt="2025-04-26T03:22:58.609" v="1727" actId="478"/>
          <ac:spMkLst>
            <pc:docMk/>
            <pc:sldMk cId="1094975270" sldId="258"/>
            <ac:spMk id="81" creationId="{707F8DD2-D00D-656A-1591-06458EBF9ACB}"/>
          </ac:spMkLst>
        </pc:spChg>
        <pc:spChg chg="add mod ord">
          <ac:chgData name="Dnyaneshwari Rakshe" userId="80a1a997f8d155cb" providerId="LiveId" clId="{D8D94D7D-5031-495E-93F8-BF7C51934187}" dt="2025-04-26T02:11:37.581" v="1500" actId="14100"/>
          <ac:spMkLst>
            <pc:docMk/>
            <pc:sldMk cId="1094975270" sldId="258"/>
            <ac:spMk id="89" creationId="{D6BA30AD-72BA-FB53-7AB8-0DA0ADCEA44B}"/>
          </ac:spMkLst>
        </pc:spChg>
        <pc:spChg chg="add mod">
          <ac:chgData name="Dnyaneshwari Rakshe" userId="80a1a997f8d155cb" providerId="LiveId" clId="{D8D94D7D-5031-495E-93F8-BF7C51934187}" dt="2025-04-26T03:23:43.130" v="1731" actId="1076"/>
          <ac:spMkLst>
            <pc:docMk/>
            <pc:sldMk cId="1094975270" sldId="258"/>
            <ac:spMk id="90" creationId="{D5923EB5-5863-2357-8D37-DC236E893397}"/>
          </ac:spMkLst>
        </pc:spChg>
        <pc:spChg chg="add mod">
          <ac:chgData name="Dnyaneshwari Rakshe" userId="80a1a997f8d155cb" providerId="LiveId" clId="{D8D94D7D-5031-495E-93F8-BF7C51934187}" dt="2025-04-26T03:58:07.155" v="2170" actId="1035"/>
          <ac:spMkLst>
            <pc:docMk/>
            <pc:sldMk cId="1094975270" sldId="258"/>
            <ac:spMk id="91" creationId="{16C0ABD3-C983-DA74-DB06-7B47AD351378}"/>
          </ac:spMkLst>
        </pc:spChg>
        <pc:spChg chg="add mod">
          <ac:chgData name="Dnyaneshwari Rakshe" userId="80a1a997f8d155cb" providerId="LiveId" clId="{D8D94D7D-5031-495E-93F8-BF7C51934187}" dt="2025-04-26T03:23:43.130" v="1731" actId="1076"/>
          <ac:spMkLst>
            <pc:docMk/>
            <pc:sldMk cId="1094975270" sldId="258"/>
            <ac:spMk id="92" creationId="{C9F18175-AAB2-9D3F-6C2E-612F97DA0F97}"/>
          </ac:spMkLst>
        </pc:spChg>
        <pc:spChg chg="add mod">
          <ac:chgData name="Dnyaneshwari Rakshe" userId="80a1a997f8d155cb" providerId="LiveId" clId="{D8D94D7D-5031-495E-93F8-BF7C51934187}" dt="2025-04-26T03:23:43.130" v="1731" actId="1076"/>
          <ac:spMkLst>
            <pc:docMk/>
            <pc:sldMk cId="1094975270" sldId="258"/>
            <ac:spMk id="93" creationId="{F357F765-E54B-922F-B379-B3BE980035BC}"/>
          </ac:spMkLst>
        </pc:spChg>
        <pc:spChg chg="add mod">
          <ac:chgData name="Dnyaneshwari Rakshe" userId="80a1a997f8d155cb" providerId="LiveId" clId="{D8D94D7D-5031-495E-93F8-BF7C51934187}" dt="2025-04-26T03:58:07.155" v="2170" actId="1035"/>
          <ac:spMkLst>
            <pc:docMk/>
            <pc:sldMk cId="1094975270" sldId="258"/>
            <ac:spMk id="94" creationId="{D3A46F27-F52B-2562-4248-FDA164734043}"/>
          </ac:spMkLst>
        </pc:spChg>
        <pc:spChg chg="add mod">
          <ac:chgData name="Dnyaneshwari Rakshe" userId="80a1a997f8d155cb" providerId="LiveId" clId="{D8D94D7D-5031-495E-93F8-BF7C51934187}" dt="2025-04-26T03:58:07.155" v="2170" actId="1035"/>
          <ac:spMkLst>
            <pc:docMk/>
            <pc:sldMk cId="1094975270" sldId="258"/>
            <ac:spMk id="95" creationId="{68AF786F-0A9D-218C-E0FB-4262AAABAF25}"/>
          </ac:spMkLst>
        </pc:spChg>
        <pc:spChg chg="add mod">
          <ac:chgData name="Dnyaneshwari Rakshe" userId="80a1a997f8d155cb" providerId="LiveId" clId="{D8D94D7D-5031-495E-93F8-BF7C51934187}" dt="2025-04-26T03:23:43.130" v="1731" actId="1076"/>
          <ac:spMkLst>
            <pc:docMk/>
            <pc:sldMk cId="1094975270" sldId="258"/>
            <ac:spMk id="96" creationId="{78EE85A8-8164-C5F2-CFD1-838D87E3BB50}"/>
          </ac:spMkLst>
        </pc:spChg>
        <pc:spChg chg="add mod">
          <ac:chgData name="Dnyaneshwari Rakshe" userId="80a1a997f8d155cb" providerId="LiveId" clId="{D8D94D7D-5031-495E-93F8-BF7C51934187}" dt="2025-04-26T03:23:43.130" v="1731" actId="1076"/>
          <ac:spMkLst>
            <pc:docMk/>
            <pc:sldMk cId="1094975270" sldId="258"/>
            <ac:spMk id="97" creationId="{329167A9-C26F-1F35-3CF8-45F79001443A}"/>
          </ac:spMkLst>
        </pc:spChg>
        <pc:spChg chg="add mod">
          <ac:chgData name="Dnyaneshwari Rakshe" userId="80a1a997f8d155cb" providerId="LiveId" clId="{D8D94D7D-5031-495E-93F8-BF7C51934187}" dt="2025-04-26T03:58:14.741" v="2171" actId="1038"/>
          <ac:spMkLst>
            <pc:docMk/>
            <pc:sldMk cId="1094975270" sldId="258"/>
            <ac:spMk id="105" creationId="{5E5BE9B2-B01B-3EF7-E910-CD5298195BCD}"/>
          </ac:spMkLst>
        </pc:spChg>
        <pc:spChg chg="add mod">
          <ac:chgData name="Dnyaneshwari Rakshe" userId="80a1a997f8d155cb" providerId="LiveId" clId="{D8D94D7D-5031-495E-93F8-BF7C51934187}" dt="2025-04-26T03:26:24.966" v="1771" actId="1076"/>
          <ac:spMkLst>
            <pc:docMk/>
            <pc:sldMk cId="1094975270" sldId="258"/>
            <ac:spMk id="106" creationId="{D62615EC-3AD6-9536-8400-0EF3ED9AF31E}"/>
          </ac:spMkLst>
        </pc:spChg>
        <pc:spChg chg="add mod">
          <ac:chgData name="Dnyaneshwari Rakshe" userId="80a1a997f8d155cb" providerId="LiveId" clId="{D8D94D7D-5031-495E-93F8-BF7C51934187}" dt="2025-04-26T03:26:24.966" v="1771" actId="1076"/>
          <ac:spMkLst>
            <pc:docMk/>
            <pc:sldMk cId="1094975270" sldId="258"/>
            <ac:spMk id="107" creationId="{C78AF2D6-1E65-CF32-65F8-BB93A37EFDB4}"/>
          </ac:spMkLst>
        </pc:spChg>
        <pc:spChg chg="add mod">
          <ac:chgData name="Dnyaneshwari Rakshe" userId="80a1a997f8d155cb" providerId="LiveId" clId="{D8D94D7D-5031-495E-93F8-BF7C51934187}" dt="2025-04-26T03:26:24.966" v="1771" actId="1076"/>
          <ac:spMkLst>
            <pc:docMk/>
            <pc:sldMk cId="1094975270" sldId="258"/>
            <ac:spMk id="108" creationId="{BFD51F8F-2E5D-0EEF-1033-6882FC2250D1}"/>
          </ac:spMkLst>
        </pc:spChg>
        <pc:spChg chg="add mod">
          <ac:chgData name="Dnyaneshwari Rakshe" userId="80a1a997f8d155cb" providerId="LiveId" clId="{D8D94D7D-5031-495E-93F8-BF7C51934187}" dt="2025-04-26T03:26:24.966" v="1771" actId="1076"/>
          <ac:spMkLst>
            <pc:docMk/>
            <pc:sldMk cId="1094975270" sldId="258"/>
            <ac:spMk id="109" creationId="{A3E0915B-2595-48F9-9A2D-243570549F17}"/>
          </ac:spMkLst>
        </pc:spChg>
        <pc:spChg chg="add mod">
          <ac:chgData name="Dnyaneshwari Rakshe" userId="80a1a997f8d155cb" providerId="LiveId" clId="{D8D94D7D-5031-495E-93F8-BF7C51934187}" dt="2025-04-26T03:26:24.966" v="1771" actId="1076"/>
          <ac:spMkLst>
            <pc:docMk/>
            <pc:sldMk cId="1094975270" sldId="258"/>
            <ac:spMk id="110" creationId="{C861E436-4ABF-0DA5-0C44-11AB89C7CBFC}"/>
          </ac:spMkLst>
        </pc:spChg>
        <pc:spChg chg="add mod">
          <ac:chgData name="Dnyaneshwari Rakshe" userId="80a1a997f8d155cb" providerId="LiveId" clId="{D8D94D7D-5031-495E-93F8-BF7C51934187}" dt="2025-04-26T03:26:24.966" v="1771" actId="1076"/>
          <ac:spMkLst>
            <pc:docMk/>
            <pc:sldMk cId="1094975270" sldId="258"/>
            <ac:spMk id="111" creationId="{733E78C3-80C2-1364-8658-4CDAC2175C49}"/>
          </ac:spMkLst>
        </pc:spChg>
        <pc:spChg chg="add mod">
          <ac:chgData name="Dnyaneshwari Rakshe" userId="80a1a997f8d155cb" providerId="LiveId" clId="{D8D94D7D-5031-495E-93F8-BF7C51934187}" dt="2025-04-26T03:58:07.155" v="2170" actId="1035"/>
          <ac:spMkLst>
            <pc:docMk/>
            <pc:sldMk cId="1094975270" sldId="258"/>
            <ac:spMk id="112" creationId="{73428276-3089-F009-1FE1-F59784E8C308}"/>
          </ac:spMkLst>
        </pc:spChg>
        <pc:spChg chg="add mod">
          <ac:chgData name="Dnyaneshwari Rakshe" userId="80a1a997f8d155cb" providerId="LiveId" clId="{D8D94D7D-5031-495E-93F8-BF7C51934187}" dt="2025-04-26T03:26:24.966" v="1771" actId="1076"/>
          <ac:spMkLst>
            <pc:docMk/>
            <pc:sldMk cId="1094975270" sldId="258"/>
            <ac:spMk id="113" creationId="{DCA82D22-0E6B-89E4-A02F-D06CC95626A0}"/>
          </ac:spMkLst>
        </pc:spChg>
        <pc:spChg chg="add mod">
          <ac:chgData name="Dnyaneshwari Rakshe" userId="80a1a997f8d155cb" providerId="LiveId" clId="{D8D94D7D-5031-495E-93F8-BF7C51934187}" dt="2025-04-26T03:26:47.539" v="1773" actId="1076"/>
          <ac:spMkLst>
            <pc:docMk/>
            <pc:sldMk cId="1094975270" sldId="258"/>
            <ac:spMk id="121" creationId="{DD937878-25F5-2C8B-C321-884DF6C08613}"/>
          </ac:spMkLst>
        </pc:spChg>
        <pc:spChg chg="add mod">
          <ac:chgData name="Dnyaneshwari Rakshe" userId="80a1a997f8d155cb" providerId="LiveId" clId="{D8D94D7D-5031-495E-93F8-BF7C51934187}" dt="2025-04-26T03:55:53.603" v="2152" actId="1076"/>
          <ac:spMkLst>
            <pc:docMk/>
            <pc:sldMk cId="1094975270" sldId="258"/>
            <ac:spMk id="122" creationId="{5AAC5387-FB8E-FD72-3357-40CAF03B2A92}"/>
          </ac:spMkLst>
        </pc:spChg>
        <pc:spChg chg="add mod">
          <ac:chgData name="Dnyaneshwari Rakshe" userId="80a1a997f8d155cb" providerId="LiveId" clId="{D8D94D7D-5031-495E-93F8-BF7C51934187}" dt="2025-04-26T03:55:53.603" v="2152" actId="1076"/>
          <ac:spMkLst>
            <pc:docMk/>
            <pc:sldMk cId="1094975270" sldId="258"/>
            <ac:spMk id="123" creationId="{7B0A063E-34CA-5D08-E755-83B2E380A524}"/>
          </ac:spMkLst>
        </pc:spChg>
        <pc:spChg chg="add mod">
          <ac:chgData name="Dnyaneshwari Rakshe" userId="80a1a997f8d155cb" providerId="LiveId" clId="{D8D94D7D-5031-495E-93F8-BF7C51934187}" dt="2025-04-26T03:55:53.603" v="2152" actId="1076"/>
          <ac:spMkLst>
            <pc:docMk/>
            <pc:sldMk cId="1094975270" sldId="258"/>
            <ac:spMk id="124" creationId="{6063BD71-A838-7CDE-012D-D87CB4CF4195}"/>
          </ac:spMkLst>
        </pc:spChg>
        <pc:spChg chg="add mod">
          <ac:chgData name="Dnyaneshwari Rakshe" userId="80a1a997f8d155cb" providerId="LiveId" clId="{D8D94D7D-5031-495E-93F8-BF7C51934187}" dt="2025-04-26T03:55:53.603" v="2152" actId="1076"/>
          <ac:spMkLst>
            <pc:docMk/>
            <pc:sldMk cId="1094975270" sldId="258"/>
            <ac:spMk id="125" creationId="{1CFF0F45-6C41-2106-3C2D-CB4FE03B3BE7}"/>
          </ac:spMkLst>
        </pc:spChg>
        <pc:spChg chg="add mod">
          <ac:chgData name="Dnyaneshwari Rakshe" userId="80a1a997f8d155cb" providerId="LiveId" clId="{D8D94D7D-5031-495E-93F8-BF7C51934187}" dt="2025-04-26T03:58:07.155" v="2170" actId="1035"/>
          <ac:spMkLst>
            <pc:docMk/>
            <pc:sldMk cId="1094975270" sldId="258"/>
            <ac:spMk id="126" creationId="{41C34BD5-9B19-6D0A-0A5B-8079A5DB6C2E}"/>
          </ac:spMkLst>
        </pc:spChg>
        <pc:spChg chg="add mod">
          <ac:chgData name="Dnyaneshwari Rakshe" userId="80a1a997f8d155cb" providerId="LiveId" clId="{D8D94D7D-5031-495E-93F8-BF7C51934187}" dt="2025-04-26T03:58:07.155" v="2170" actId="1035"/>
          <ac:spMkLst>
            <pc:docMk/>
            <pc:sldMk cId="1094975270" sldId="258"/>
            <ac:spMk id="127" creationId="{82189BDD-B922-5EC0-DF5C-D55412699A3E}"/>
          </ac:spMkLst>
        </pc:spChg>
        <pc:spChg chg="add mod">
          <ac:chgData name="Dnyaneshwari Rakshe" userId="80a1a997f8d155cb" providerId="LiveId" clId="{D8D94D7D-5031-495E-93F8-BF7C51934187}" dt="2025-04-26T03:58:07.155" v="2170" actId="1035"/>
          <ac:spMkLst>
            <pc:docMk/>
            <pc:sldMk cId="1094975270" sldId="258"/>
            <ac:spMk id="128" creationId="{8A40C072-51EF-43F3-8633-63FFAD66F6FC}"/>
          </ac:spMkLst>
        </pc:spChg>
        <pc:spChg chg="add mod">
          <ac:chgData name="Dnyaneshwari Rakshe" userId="80a1a997f8d155cb" providerId="LiveId" clId="{D8D94D7D-5031-495E-93F8-BF7C51934187}" dt="2025-04-26T03:58:07.155" v="2170" actId="1035"/>
          <ac:spMkLst>
            <pc:docMk/>
            <pc:sldMk cId="1094975270" sldId="258"/>
            <ac:spMk id="129" creationId="{3D2BFEA7-C687-CA6B-4584-F01438ACCC84}"/>
          </ac:spMkLst>
        </pc:spChg>
        <pc:spChg chg="add mod">
          <ac:chgData name="Dnyaneshwari Rakshe" userId="80a1a997f8d155cb" providerId="LiveId" clId="{D8D94D7D-5031-495E-93F8-BF7C51934187}" dt="2025-04-26T03:55:53.603" v="2152" actId="1076"/>
          <ac:spMkLst>
            <pc:docMk/>
            <pc:sldMk cId="1094975270" sldId="258"/>
            <ac:spMk id="130" creationId="{2851AF86-7F26-9E6E-4441-BF4B80263E8F}"/>
          </ac:spMkLst>
        </pc:spChg>
        <pc:spChg chg="add mod">
          <ac:chgData name="Dnyaneshwari Rakshe" userId="80a1a997f8d155cb" providerId="LiveId" clId="{D8D94D7D-5031-495E-93F8-BF7C51934187}" dt="2025-04-26T03:58:07.155" v="2170" actId="1035"/>
          <ac:spMkLst>
            <pc:docMk/>
            <pc:sldMk cId="1094975270" sldId="258"/>
            <ac:spMk id="131" creationId="{84379585-AEAF-326E-DBD9-CA43C9FD1C3E}"/>
          </ac:spMkLst>
        </pc:spChg>
        <pc:spChg chg="add mod">
          <ac:chgData name="Dnyaneshwari Rakshe" userId="80a1a997f8d155cb" providerId="LiveId" clId="{D8D94D7D-5031-495E-93F8-BF7C51934187}" dt="2025-04-26T04:00:10.728" v="2178" actId="14100"/>
          <ac:spMkLst>
            <pc:docMk/>
            <pc:sldMk cId="1094975270" sldId="258"/>
            <ac:spMk id="140" creationId="{DE27A2E9-953F-DD0C-7C1C-8A30C2E06A1C}"/>
          </ac:spMkLst>
        </pc:spChg>
        <pc:spChg chg="add mod">
          <ac:chgData name="Dnyaneshwari Rakshe" userId="80a1a997f8d155cb" providerId="LiveId" clId="{D8D94D7D-5031-495E-93F8-BF7C51934187}" dt="2025-04-26T04:22:54.374" v="2344" actId="113"/>
          <ac:spMkLst>
            <pc:docMk/>
            <pc:sldMk cId="1094975270" sldId="258"/>
            <ac:spMk id="142" creationId="{557AD392-4383-008E-558D-88079CAB1C7A}"/>
          </ac:spMkLst>
        </pc:spChg>
        <pc:spChg chg="add mod">
          <ac:chgData name="Dnyaneshwari Rakshe" userId="80a1a997f8d155cb" providerId="LiveId" clId="{D8D94D7D-5031-495E-93F8-BF7C51934187}" dt="2025-04-26T04:22:30.976" v="2341" actId="1076"/>
          <ac:spMkLst>
            <pc:docMk/>
            <pc:sldMk cId="1094975270" sldId="258"/>
            <ac:spMk id="143" creationId="{968C0E61-4301-34FB-2624-2662AAA60BFC}"/>
          </ac:spMkLst>
        </pc:spChg>
        <pc:spChg chg="add del mod">
          <ac:chgData name="Dnyaneshwari Rakshe" userId="80a1a997f8d155cb" providerId="LiveId" clId="{D8D94D7D-5031-495E-93F8-BF7C51934187}" dt="2025-04-26T04:22:21.939" v="2340" actId="478"/>
          <ac:spMkLst>
            <pc:docMk/>
            <pc:sldMk cId="1094975270" sldId="258"/>
            <ac:spMk id="144" creationId="{267549E3-1875-F484-1541-114AC8AD4B42}"/>
          </ac:spMkLst>
        </pc:spChg>
        <pc:graphicFrameChg chg="mod">
          <ac:chgData name="Dnyaneshwari Rakshe" userId="80a1a997f8d155cb" providerId="LiveId" clId="{D8D94D7D-5031-495E-93F8-BF7C51934187}" dt="2025-04-26T02:05:23.799" v="1383" actId="1076"/>
          <ac:graphicFrameMkLst>
            <pc:docMk/>
            <pc:sldMk cId="1094975270" sldId="258"/>
            <ac:graphicFrameMk id="12" creationId="{D8EC1AC8-6D39-EA01-B96E-0763EFEA4520}"/>
          </ac:graphicFrameMkLst>
        </pc:graphicFrameChg>
        <pc:graphicFrameChg chg="mod modGraphic">
          <ac:chgData name="Dnyaneshwari Rakshe" userId="80a1a997f8d155cb" providerId="LiveId" clId="{D8D94D7D-5031-495E-93F8-BF7C51934187}" dt="2025-04-26T02:15:21.564" v="1546" actId="14100"/>
          <ac:graphicFrameMkLst>
            <pc:docMk/>
            <pc:sldMk cId="1094975270" sldId="258"/>
            <ac:graphicFrameMk id="20" creationId="{BE04D1F7-79DD-C143-CE23-903C64666DC8}"/>
          </ac:graphicFrameMkLst>
        </pc:graphicFrameChg>
        <pc:graphicFrameChg chg="del">
          <ac:chgData name="Dnyaneshwari Rakshe" userId="80a1a997f8d155cb" providerId="LiveId" clId="{D8D94D7D-5031-495E-93F8-BF7C51934187}" dt="2025-04-26T01:32:56.299" v="1078" actId="478"/>
          <ac:graphicFrameMkLst>
            <pc:docMk/>
            <pc:sldMk cId="1094975270" sldId="258"/>
            <ac:graphicFrameMk id="24" creationId="{57B5F589-5FF2-51E2-6019-04DA657B78A7}"/>
          </ac:graphicFrameMkLst>
        </pc:graphicFrameChg>
        <pc:graphicFrameChg chg="mod">
          <ac:chgData name="Dnyaneshwari Rakshe" userId="80a1a997f8d155cb" providerId="LiveId" clId="{D8D94D7D-5031-495E-93F8-BF7C51934187}" dt="2025-04-26T02:18:07.623" v="1563" actId="1038"/>
          <ac:graphicFrameMkLst>
            <pc:docMk/>
            <pc:sldMk cId="1094975270" sldId="258"/>
            <ac:graphicFrameMk id="26" creationId="{688F7DEB-4874-9704-9DD7-366963F9F5D9}"/>
          </ac:graphicFrameMkLst>
        </pc:graphicFrameChg>
        <pc:picChg chg="del mod">
          <ac:chgData name="Dnyaneshwari Rakshe" userId="80a1a997f8d155cb" providerId="LiveId" clId="{D8D94D7D-5031-495E-93F8-BF7C51934187}" dt="2025-04-26T03:56:16.310" v="2153" actId="21"/>
          <ac:picMkLst>
            <pc:docMk/>
            <pc:sldMk cId="1094975270" sldId="258"/>
            <ac:picMk id="19" creationId="{68A7EA3C-6883-3550-6292-E9D36BEDFA0B}"/>
          </ac:picMkLst>
        </pc:picChg>
        <pc:picChg chg="add del mod">
          <ac:chgData name="Dnyaneshwari Rakshe" userId="80a1a997f8d155cb" providerId="LiveId" clId="{D8D94D7D-5031-495E-93F8-BF7C51934187}" dt="2025-04-26T04:14:20.829" v="2221" actId="478"/>
          <ac:picMkLst>
            <pc:docMk/>
            <pc:sldMk cId="1094975270" sldId="258"/>
            <ac:picMk id="141" creationId="{68A7EA3C-6883-3550-6292-E9D36BEDFA0B}"/>
          </ac:picMkLst>
        </pc:picChg>
        <pc:picChg chg="add mod">
          <ac:chgData name="Dnyaneshwari Rakshe" userId="80a1a997f8d155cb" providerId="LiveId" clId="{D8D94D7D-5031-495E-93F8-BF7C51934187}" dt="2025-04-26T04:24:07.719" v="2350" actId="1076"/>
          <ac:picMkLst>
            <pc:docMk/>
            <pc:sldMk cId="1094975270" sldId="258"/>
            <ac:picMk id="146" creationId="{2B1759F9-DDA2-C723-C3AA-D549A16D5612}"/>
          </ac:picMkLst>
        </pc:picChg>
        <pc:cxnChg chg="del mod">
          <ac:chgData name="Dnyaneshwari Rakshe" userId="80a1a997f8d155cb" providerId="LiveId" clId="{D8D94D7D-5031-495E-93F8-BF7C51934187}" dt="2025-04-26T02:04:18.555" v="1376" actId="478"/>
          <ac:cxnSpMkLst>
            <pc:docMk/>
            <pc:sldMk cId="1094975270" sldId="258"/>
            <ac:cxnSpMk id="33" creationId="{A58324B7-5113-B4DD-9A4C-D0A0E4C4B2F1}"/>
          </ac:cxnSpMkLst>
        </pc:cxnChg>
        <pc:cxnChg chg="del mod">
          <ac:chgData name="Dnyaneshwari Rakshe" userId="80a1a997f8d155cb" providerId="LiveId" clId="{D8D94D7D-5031-495E-93F8-BF7C51934187}" dt="2025-04-26T02:04:18.555" v="1376" actId="478"/>
          <ac:cxnSpMkLst>
            <pc:docMk/>
            <pc:sldMk cId="1094975270" sldId="258"/>
            <ac:cxnSpMk id="35" creationId="{BE82B2B0-2423-B1EB-554A-BEE60DBADE50}"/>
          </ac:cxnSpMkLst>
        </pc:cxnChg>
        <pc:cxnChg chg="add del mod">
          <ac:chgData name="Dnyaneshwari Rakshe" userId="80a1a997f8d155cb" providerId="LiveId" clId="{D8D94D7D-5031-495E-93F8-BF7C51934187}" dt="2025-04-26T02:04:18.555" v="1376" actId="478"/>
          <ac:cxnSpMkLst>
            <pc:docMk/>
            <pc:sldMk cId="1094975270" sldId="258"/>
            <ac:cxnSpMk id="36" creationId="{AA2BFE59-EE75-77D5-1F7C-38CDAD2ADF99}"/>
          </ac:cxnSpMkLst>
        </pc:cxnChg>
        <pc:cxnChg chg="add mod">
          <ac:chgData name="Dnyaneshwari Rakshe" userId="80a1a997f8d155cb" providerId="LiveId" clId="{D8D94D7D-5031-495E-93F8-BF7C51934187}" dt="2025-04-26T02:04:54.763" v="1381" actId="1076"/>
          <ac:cxnSpMkLst>
            <pc:docMk/>
            <pc:sldMk cId="1094975270" sldId="258"/>
            <ac:cxnSpMk id="52" creationId="{9A3B862A-8386-8B53-25BE-EB455822D6A9}"/>
          </ac:cxnSpMkLst>
        </pc:cxnChg>
        <pc:cxnChg chg="add mod">
          <ac:chgData name="Dnyaneshwari Rakshe" userId="80a1a997f8d155cb" providerId="LiveId" clId="{D8D94D7D-5031-495E-93F8-BF7C51934187}" dt="2025-04-26T02:06:10.321" v="1389" actId="1076"/>
          <ac:cxnSpMkLst>
            <pc:docMk/>
            <pc:sldMk cId="1094975270" sldId="258"/>
            <ac:cxnSpMk id="66" creationId="{F66B86BD-A35E-ECBC-5287-ED3C4441B960}"/>
          </ac:cxnSpMkLst>
        </pc:cxnChg>
        <pc:cxnChg chg="mod">
          <ac:chgData name="Dnyaneshwari Rakshe" userId="80a1a997f8d155cb" providerId="LiveId" clId="{D8D94D7D-5031-495E-93F8-BF7C51934187}" dt="2025-04-26T02:06:40.841" v="1390" actId="1076"/>
          <ac:cxnSpMkLst>
            <pc:docMk/>
            <pc:sldMk cId="1094975270" sldId="258"/>
            <ac:cxnSpMk id="69" creationId="{253858EA-6897-F771-15A1-39437FC53A30}"/>
          </ac:cxnSpMkLst>
        </pc:cxnChg>
        <pc:cxnChg chg="add del mod">
          <ac:chgData name="Dnyaneshwari Rakshe" userId="80a1a997f8d155cb" providerId="LiveId" clId="{D8D94D7D-5031-495E-93F8-BF7C51934187}" dt="2025-04-26T03:22:58.609" v="1727" actId="478"/>
          <ac:cxnSpMkLst>
            <pc:docMk/>
            <pc:sldMk cId="1094975270" sldId="258"/>
            <ac:cxnSpMk id="83" creationId="{4A317575-1123-5D8E-B3E8-12992A140A15}"/>
          </ac:cxnSpMkLst>
        </pc:cxnChg>
        <pc:cxnChg chg="add del mod">
          <ac:chgData name="Dnyaneshwari Rakshe" userId="80a1a997f8d155cb" providerId="LiveId" clId="{D8D94D7D-5031-495E-93F8-BF7C51934187}" dt="2025-04-26T03:22:58.609" v="1727" actId="478"/>
          <ac:cxnSpMkLst>
            <pc:docMk/>
            <pc:sldMk cId="1094975270" sldId="258"/>
            <ac:cxnSpMk id="88" creationId="{49DC7C8C-5F93-610F-B223-313A526DDAEB}"/>
          </ac:cxnSpMkLst>
        </pc:cxnChg>
        <pc:cxnChg chg="add mod">
          <ac:chgData name="Dnyaneshwari Rakshe" userId="80a1a997f8d155cb" providerId="LiveId" clId="{D8D94D7D-5031-495E-93F8-BF7C51934187}" dt="2025-04-26T03:23:43.130" v="1731" actId="1076"/>
          <ac:cxnSpMkLst>
            <pc:docMk/>
            <pc:sldMk cId="1094975270" sldId="258"/>
            <ac:cxnSpMk id="99" creationId="{AA64FBE9-5F47-C99A-CF7A-00871D3971CD}"/>
          </ac:cxnSpMkLst>
        </pc:cxnChg>
        <pc:cxnChg chg="add mod">
          <ac:chgData name="Dnyaneshwari Rakshe" userId="80a1a997f8d155cb" providerId="LiveId" clId="{D8D94D7D-5031-495E-93F8-BF7C51934187}" dt="2025-04-26T03:23:43.130" v="1731" actId="1076"/>
          <ac:cxnSpMkLst>
            <pc:docMk/>
            <pc:sldMk cId="1094975270" sldId="258"/>
            <ac:cxnSpMk id="101" creationId="{DF8DBF1F-B344-F5A0-AFA3-982FFC3BD393}"/>
          </ac:cxnSpMkLst>
        </pc:cxnChg>
        <pc:cxnChg chg="add mod">
          <ac:chgData name="Dnyaneshwari Rakshe" userId="80a1a997f8d155cb" providerId="LiveId" clId="{D8D94D7D-5031-495E-93F8-BF7C51934187}" dt="2025-04-26T03:26:24.966" v="1771" actId="1076"/>
          <ac:cxnSpMkLst>
            <pc:docMk/>
            <pc:sldMk cId="1094975270" sldId="258"/>
            <ac:cxnSpMk id="114" creationId="{B338F80E-C7C6-FB89-182D-8FA0ACC6C7C6}"/>
          </ac:cxnSpMkLst>
        </pc:cxnChg>
        <pc:cxnChg chg="add mod">
          <ac:chgData name="Dnyaneshwari Rakshe" userId="80a1a997f8d155cb" providerId="LiveId" clId="{D8D94D7D-5031-495E-93F8-BF7C51934187}" dt="2025-04-26T03:26:24.966" v="1771" actId="1076"/>
          <ac:cxnSpMkLst>
            <pc:docMk/>
            <pc:sldMk cId="1094975270" sldId="258"/>
            <ac:cxnSpMk id="115" creationId="{2A64C19D-079B-749F-FCB9-E84BC78A57E6}"/>
          </ac:cxnSpMkLst>
        </pc:cxnChg>
      </pc:sldChg>
      <pc:sldChg chg="addSp delSp modSp new del mod">
        <pc:chgData name="Dnyaneshwari Rakshe" userId="80a1a997f8d155cb" providerId="LiveId" clId="{D8D94D7D-5031-495E-93F8-BF7C51934187}" dt="2025-04-26T04:24:30.186" v="2353" actId="47"/>
        <pc:sldMkLst>
          <pc:docMk/>
          <pc:sldMk cId="2423967583" sldId="259"/>
        </pc:sldMkLst>
        <pc:spChg chg="add mod">
          <ac:chgData name="Dnyaneshwari Rakshe" userId="80a1a997f8d155cb" providerId="LiveId" clId="{D8D94D7D-5031-495E-93F8-BF7C51934187}" dt="2025-04-26T02:12:53.271" v="1502" actId="1076"/>
          <ac:spMkLst>
            <pc:docMk/>
            <pc:sldMk cId="2423967583" sldId="259"/>
            <ac:spMk id="2" creationId="{65700CBB-8DE5-DB4E-535A-A5A79E759E44}"/>
          </ac:spMkLst>
        </pc:spChg>
        <pc:spChg chg="add mod">
          <ac:chgData name="Dnyaneshwari Rakshe" userId="80a1a997f8d155cb" providerId="LiveId" clId="{D8D94D7D-5031-495E-93F8-BF7C51934187}" dt="2025-04-26T02:12:53.271" v="1502" actId="1076"/>
          <ac:spMkLst>
            <pc:docMk/>
            <pc:sldMk cId="2423967583" sldId="259"/>
            <ac:spMk id="3" creationId="{4D9D8802-751E-CCBA-1F75-40C394B4EBF2}"/>
          </ac:spMkLst>
        </pc:spChg>
        <pc:spChg chg="add mod">
          <ac:chgData name="Dnyaneshwari Rakshe" userId="80a1a997f8d155cb" providerId="LiveId" clId="{D8D94D7D-5031-495E-93F8-BF7C51934187}" dt="2025-04-26T03:19:55.099" v="1708" actId="20577"/>
          <ac:spMkLst>
            <pc:docMk/>
            <pc:sldMk cId="2423967583" sldId="259"/>
            <ac:spMk id="4" creationId="{6DD477F7-FB60-246F-FA48-5130AF6C78D0}"/>
          </ac:spMkLst>
        </pc:spChg>
        <pc:spChg chg="add mod">
          <ac:chgData name="Dnyaneshwari Rakshe" userId="80a1a997f8d155cb" providerId="LiveId" clId="{D8D94D7D-5031-495E-93F8-BF7C51934187}" dt="2025-04-26T03:19:58.832" v="1710" actId="20577"/>
          <ac:spMkLst>
            <pc:docMk/>
            <pc:sldMk cId="2423967583" sldId="259"/>
            <ac:spMk id="5" creationId="{773EC0C1-B338-99D2-DAB0-45C84DB70E3B}"/>
          </ac:spMkLst>
        </pc:spChg>
        <pc:spChg chg="add mod">
          <ac:chgData name="Dnyaneshwari Rakshe" userId="80a1a997f8d155cb" providerId="LiveId" clId="{D8D94D7D-5031-495E-93F8-BF7C51934187}" dt="2025-04-26T03:20:32.667" v="1721" actId="21"/>
          <ac:spMkLst>
            <pc:docMk/>
            <pc:sldMk cId="2423967583" sldId="259"/>
            <ac:spMk id="6" creationId="{292F8001-1FBE-6440-3EC4-A17BD1994A01}"/>
          </ac:spMkLst>
        </pc:spChg>
        <pc:spChg chg="add mod">
          <ac:chgData name="Dnyaneshwari Rakshe" userId="80a1a997f8d155cb" providerId="LiveId" clId="{D8D94D7D-5031-495E-93F8-BF7C51934187}" dt="2025-04-26T03:21:30.164" v="1724" actId="20577"/>
          <ac:spMkLst>
            <pc:docMk/>
            <pc:sldMk cId="2423967583" sldId="259"/>
            <ac:spMk id="7" creationId="{FA7E42FB-3BDA-ADCF-BF50-E5273391BD97}"/>
          </ac:spMkLst>
        </pc:spChg>
        <pc:spChg chg="add mod">
          <ac:chgData name="Dnyaneshwari Rakshe" userId="80a1a997f8d155cb" providerId="LiveId" clId="{D8D94D7D-5031-495E-93F8-BF7C51934187}" dt="2025-04-26T02:12:53.271" v="1502" actId="1076"/>
          <ac:spMkLst>
            <pc:docMk/>
            <pc:sldMk cId="2423967583" sldId="259"/>
            <ac:spMk id="8" creationId="{97287A45-B73C-8CDE-44A7-5B0093600FFC}"/>
          </ac:spMkLst>
        </pc:spChg>
        <pc:spChg chg="add mod">
          <ac:chgData name="Dnyaneshwari Rakshe" userId="80a1a997f8d155cb" providerId="LiveId" clId="{D8D94D7D-5031-495E-93F8-BF7C51934187}" dt="2025-04-26T02:12:53.271" v="1502" actId="1076"/>
          <ac:spMkLst>
            <pc:docMk/>
            <pc:sldMk cId="2423967583" sldId="259"/>
            <ac:spMk id="9" creationId="{6C15C9A5-5488-750E-A6DE-9E476E44BCC1}"/>
          </ac:spMkLst>
        </pc:spChg>
        <pc:spChg chg="add del mod ord">
          <ac:chgData name="Dnyaneshwari Rakshe" userId="80a1a997f8d155cb" providerId="LiveId" clId="{D8D94D7D-5031-495E-93F8-BF7C51934187}" dt="2025-04-26T03:38:31.270" v="1774" actId="478"/>
          <ac:spMkLst>
            <pc:docMk/>
            <pc:sldMk cId="2423967583" sldId="259"/>
            <ac:spMk id="46" creationId="{D92B397D-C0FA-8F57-898B-13E093C57314}"/>
          </ac:spMkLst>
        </pc:spChg>
        <pc:spChg chg="add del mod">
          <ac:chgData name="Dnyaneshwari Rakshe" userId="80a1a997f8d155cb" providerId="LiveId" clId="{D8D94D7D-5031-495E-93F8-BF7C51934187}" dt="2025-04-26T03:26:09.087" v="1769" actId="478"/>
          <ac:spMkLst>
            <pc:docMk/>
            <pc:sldMk cId="2423967583" sldId="259"/>
            <ac:spMk id="64" creationId="{B94A15B3-3F11-2DC8-B96E-2068E0A034C1}"/>
          </ac:spMkLst>
        </pc:spChg>
        <pc:spChg chg="add del mod">
          <ac:chgData name="Dnyaneshwari Rakshe" userId="80a1a997f8d155cb" providerId="LiveId" clId="{D8D94D7D-5031-495E-93F8-BF7C51934187}" dt="2025-04-26T03:26:09.087" v="1769" actId="478"/>
          <ac:spMkLst>
            <pc:docMk/>
            <pc:sldMk cId="2423967583" sldId="259"/>
            <ac:spMk id="65" creationId="{8BD3D27D-CDA1-9E2F-DCB9-FF0E8C1CB0A6}"/>
          </ac:spMkLst>
        </pc:spChg>
        <pc:spChg chg="add del mod">
          <ac:chgData name="Dnyaneshwari Rakshe" userId="80a1a997f8d155cb" providerId="LiveId" clId="{D8D94D7D-5031-495E-93F8-BF7C51934187}" dt="2025-04-26T03:26:09.087" v="1769" actId="478"/>
          <ac:spMkLst>
            <pc:docMk/>
            <pc:sldMk cId="2423967583" sldId="259"/>
            <ac:spMk id="66" creationId="{D5935BE8-F5B6-5622-691C-7C7ED7FBEC44}"/>
          </ac:spMkLst>
        </pc:spChg>
        <pc:spChg chg="add del mod">
          <ac:chgData name="Dnyaneshwari Rakshe" userId="80a1a997f8d155cb" providerId="LiveId" clId="{D8D94D7D-5031-495E-93F8-BF7C51934187}" dt="2025-04-26T03:26:09.087" v="1769" actId="478"/>
          <ac:spMkLst>
            <pc:docMk/>
            <pc:sldMk cId="2423967583" sldId="259"/>
            <ac:spMk id="67" creationId="{47C02DD5-8C87-1892-D1EA-FED4CDACD65D}"/>
          </ac:spMkLst>
        </pc:spChg>
        <pc:spChg chg="add del mod">
          <ac:chgData name="Dnyaneshwari Rakshe" userId="80a1a997f8d155cb" providerId="LiveId" clId="{D8D94D7D-5031-495E-93F8-BF7C51934187}" dt="2025-04-26T03:26:09.087" v="1769" actId="478"/>
          <ac:spMkLst>
            <pc:docMk/>
            <pc:sldMk cId="2423967583" sldId="259"/>
            <ac:spMk id="68" creationId="{0D5BFDC3-3B20-345C-65FF-30A1AB73F01D}"/>
          </ac:spMkLst>
        </pc:spChg>
        <pc:spChg chg="add del mod">
          <ac:chgData name="Dnyaneshwari Rakshe" userId="80a1a997f8d155cb" providerId="LiveId" clId="{D8D94D7D-5031-495E-93F8-BF7C51934187}" dt="2025-04-26T03:26:09.087" v="1769" actId="478"/>
          <ac:spMkLst>
            <pc:docMk/>
            <pc:sldMk cId="2423967583" sldId="259"/>
            <ac:spMk id="69" creationId="{A4E75FBF-4D18-7815-BE09-2B147BA754FB}"/>
          </ac:spMkLst>
        </pc:spChg>
        <pc:spChg chg="add del mod">
          <ac:chgData name="Dnyaneshwari Rakshe" userId="80a1a997f8d155cb" providerId="LiveId" clId="{D8D94D7D-5031-495E-93F8-BF7C51934187}" dt="2025-04-26T03:26:09.087" v="1769" actId="478"/>
          <ac:spMkLst>
            <pc:docMk/>
            <pc:sldMk cId="2423967583" sldId="259"/>
            <ac:spMk id="70" creationId="{C8DFF6D6-0DBD-7121-6040-8381DBB37429}"/>
          </ac:spMkLst>
        </pc:spChg>
        <pc:spChg chg="add del mod">
          <ac:chgData name="Dnyaneshwari Rakshe" userId="80a1a997f8d155cb" providerId="LiveId" clId="{D8D94D7D-5031-495E-93F8-BF7C51934187}" dt="2025-04-26T03:26:09.087" v="1769" actId="478"/>
          <ac:spMkLst>
            <pc:docMk/>
            <pc:sldMk cId="2423967583" sldId="259"/>
            <ac:spMk id="71" creationId="{3EF31513-EBED-610B-019D-4BC403532619}"/>
          </ac:spMkLst>
        </pc:spChg>
        <pc:spChg chg="add del mod">
          <ac:chgData name="Dnyaneshwari Rakshe" userId="80a1a997f8d155cb" providerId="LiveId" clId="{D8D94D7D-5031-495E-93F8-BF7C51934187}" dt="2025-04-26T03:26:09.087" v="1769" actId="478"/>
          <ac:spMkLst>
            <pc:docMk/>
            <pc:sldMk cId="2423967583" sldId="259"/>
            <ac:spMk id="72" creationId="{705E23E0-837A-62C6-7976-57E6EBC07459}"/>
          </ac:spMkLst>
        </pc:spChg>
        <pc:spChg chg="add del mod">
          <ac:chgData name="Dnyaneshwari Rakshe" userId="80a1a997f8d155cb" providerId="LiveId" clId="{D8D94D7D-5031-495E-93F8-BF7C51934187}" dt="2025-04-26T03:38:39.738" v="1777" actId="1076"/>
          <ac:spMkLst>
            <pc:docMk/>
            <pc:sldMk cId="2423967583" sldId="259"/>
            <ac:spMk id="80" creationId="{70BAB005-40DE-B44A-676A-E607FE810078}"/>
          </ac:spMkLst>
        </pc:spChg>
        <pc:spChg chg="add del mod">
          <ac:chgData name="Dnyaneshwari Rakshe" userId="80a1a997f8d155cb" providerId="LiveId" clId="{D8D94D7D-5031-495E-93F8-BF7C51934187}" dt="2025-04-26T03:38:39.738" v="1777" actId="1076"/>
          <ac:spMkLst>
            <pc:docMk/>
            <pc:sldMk cId="2423967583" sldId="259"/>
            <ac:spMk id="81" creationId="{438F19AD-827D-E128-25AB-73EF2605CE49}"/>
          </ac:spMkLst>
        </pc:spChg>
        <pc:spChg chg="add del mod">
          <ac:chgData name="Dnyaneshwari Rakshe" userId="80a1a997f8d155cb" providerId="LiveId" clId="{D8D94D7D-5031-495E-93F8-BF7C51934187}" dt="2025-04-26T03:38:39.738" v="1777" actId="1076"/>
          <ac:spMkLst>
            <pc:docMk/>
            <pc:sldMk cId="2423967583" sldId="259"/>
            <ac:spMk id="82" creationId="{46102181-FCE4-5C1F-F424-458C43537E53}"/>
          </ac:spMkLst>
        </pc:spChg>
        <pc:spChg chg="add del mod">
          <ac:chgData name="Dnyaneshwari Rakshe" userId="80a1a997f8d155cb" providerId="LiveId" clId="{D8D94D7D-5031-495E-93F8-BF7C51934187}" dt="2025-04-26T03:38:39.738" v="1777" actId="1076"/>
          <ac:spMkLst>
            <pc:docMk/>
            <pc:sldMk cId="2423967583" sldId="259"/>
            <ac:spMk id="83" creationId="{A2A91EB8-7F98-E4D8-54B4-2FC6E99A8BB3}"/>
          </ac:spMkLst>
        </pc:spChg>
        <pc:spChg chg="add del mod">
          <ac:chgData name="Dnyaneshwari Rakshe" userId="80a1a997f8d155cb" providerId="LiveId" clId="{D8D94D7D-5031-495E-93F8-BF7C51934187}" dt="2025-04-26T03:38:39.738" v="1777" actId="1076"/>
          <ac:spMkLst>
            <pc:docMk/>
            <pc:sldMk cId="2423967583" sldId="259"/>
            <ac:spMk id="84" creationId="{8A2510D5-F56C-AD7C-91D8-055D6BDB05A6}"/>
          </ac:spMkLst>
        </pc:spChg>
        <pc:spChg chg="add del mod">
          <ac:chgData name="Dnyaneshwari Rakshe" userId="80a1a997f8d155cb" providerId="LiveId" clId="{D8D94D7D-5031-495E-93F8-BF7C51934187}" dt="2025-04-26T03:38:39.738" v="1777" actId="1076"/>
          <ac:spMkLst>
            <pc:docMk/>
            <pc:sldMk cId="2423967583" sldId="259"/>
            <ac:spMk id="85" creationId="{A8FAC548-9F67-7CA8-3C6A-29938B41B62B}"/>
          </ac:spMkLst>
        </pc:spChg>
        <pc:spChg chg="add del mod">
          <ac:chgData name="Dnyaneshwari Rakshe" userId="80a1a997f8d155cb" providerId="LiveId" clId="{D8D94D7D-5031-495E-93F8-BF7C51934187}" dt="2025-04-26T03:38:39.738" v="1777" actId="1076"/>
          <ac:spMkLst>
            <pc:docMk/>
            <pc:sldMk cId="2423967583" sldId="259"/>
            <ac:spMk id="86" creationId="{2D059693-9062-ADB0-F873-950E7FEFAED0}"/>
          </ac:spMkLst>
        </pc:spChg>
        <pc:spChg chg="add del mod">
          <ac:chgData name="Dnyaneshwari Rakshe" userId="80a1a997f8d155cb" providerId="LiveId" clId="{D8D94D7D-5031-495E-93F8-BF7C51934187}" dt="2025-04-26T03:38:39.738" v="1777" actId="1076"/>
          <ac:spMkLst>
            <pc:docMk/>
            <pc:sldMk cId="2423967583" sldId="259"/>
            <ac:spMk id="87" creationId="{41BC5DFB-4ADB-2E1C-6A83-ED79A25C2750}"/>
          </ac:spMkLst>
        </pc:spChg>
        <pc:spChg chg="add mod">
          <ac:chgData name="Dnyaneshwari Rakshe" userId="80a1a997f8d155cb" providerId="LiveId" clId="{D8D94D7D-5031-495E-93F8-BF7C51934187}" dt="2025-04-26T03:38:53.034" v="1779" actId="1076"/>
          <ac:spMkLst>
            <pc:docMk/>
            <pc:sldMk cId="2423967583" sldId="259"/>
            <ac:spMk id="95" creationId="{817B8648-71A5-01A3-C240-C4E5A88D0E51}"/>
          </ac:spMkLst>
        </pc:spChg>
        <pc:spChg chg="add del mod">
          <ac:chgData name="Dnyaneshwari Rakshe" userId="80a1a997f8d155cb" providerId="LiveId" clId="{D8D94D7D-5031-495E-93F8-BF7C51934187}" dt="2025-04-26T03:41:35.341" v="1816" actId="478"/>
          <ac:spMkLst>
            <pc:docMk/>
            <pc:sldMk cId="2423967583" sldId="259"/>
            <ac:spMk id="96" creationId="{BD12D513-AE56-3DEE-349E-7F10CF98DF72}"/>
          </ac:spMkLst>
        </pc:spChg>
        <pc:spChg chg="add del mod">
          <ac:chgData name="Dnyaneshwari Rakshe" userId="80a1a997f8d155cb" providerId="LiveId" clId="{D8D94D7D-5031-495E-93F8-BF7C51934187}" dt="2025-04-26T03:41:11.663" v="1789" actId="478"/>
          <ac:spMkLst>
            <pc:docMk/>
            <pc:sldMk cId="2423967583" sldId="259"/>
            <ac:spMk id="97" creationId="{B5894794-3253-FF3B-F91D-02E535CCA6CF}"/>
          </ac:spMkLst>
        </pc:spChg>
        <pc:spChg chg="add del mod">
          <ac:chgData name="Dnyaneshwari Rakshe" userId="80a1a997f8d155cb" providerId="LiveId" clId="{D8D94D7D-5031-495E-93F8-BF7C51934187}" dt="2025-04-26T03:40:08.592" v="1780" actId="478"/>
          <ac:spMkLst>
            <pc:docMk/>
            <pc:sldMk cId="2423967583" sldId="259"/>
            <ac:spMk id="98" creationId="{CBCEE57F-800F-8704-4B27-63A18E789D74}"/>
          </ac:spMkLst>
        </pc:spChg>
        <pc:spChg chg="add del mod">
          <ac:chgData name="Dnyaneshwari Rakshe" userId="80a1a997f8d155cb" providerId="LiveId" clId="{D8D94D7D-5031-495E-93F8-BF7C51934187}" dt="2025-04-26T03:40:08.592" v="1780" actId="478"/>
          <ac:spMkLst>
            <pc:docMk/>
            <pc:sldMk cId="2423967583" sldId="259"/>
            <ac:spMk id="99" creationId="{F1159F7F-03DD-179E-236B-E55F7D2EE367}"/>
          </ac:spMkLst>
        </pc:spChg>
        <pc:spChg chg="add del mod">
          <ac:chgData name="Dnyaneshwari Rakshe" userId="80a1a997f8d155cb" providerId="LiveId" clId="{D8D94D7D-5031-495E-93F8-BF7C51934187}" dt="2025-04-26T03:40:08.592" v="1780" actId="478"/>
          <ac:spMkLst>
            <pc:docMk/>
            <pc:sldMk cId="2423967583" sldId="259"/>
            <ac:spMk id="100" creationId="{1F6F14C3-2A64-AEFE-2957-6311A87D1972}"/>
          </ac:spMkLst>
        </pc:spChg>
        <pc:spChg chg="add mod">
          <ac:chgData name="Dnyaneshwari Rakshe" userId="80a1a997f8d155cb" providerId="LiveId" clId="{D8D94D7D-5031-495E-93F8-BF7C51934187}" dt="2025-04-26T03:50:19.870" v="2067" actId="1035"/>
          <ac:spMkLst>
            <pc:docMk/>
            <pc:sldMk cId="2423967583" sldId="259"/>
            <ac:spMk id="101" creationId="{5B1E1BCD-ABDB-7F25-FA17-57D7A118E303}"/>
          </ac:spMkLst>
        </pc:spChg>
        <pc:spChg chg="add mod">
          <ac:chgData name="Dnyaneshwari Rakshe" userId="80a1a997f8d155cb" providerId="LiveId" clId="{D8D94D7D-5031-495E-93F8-BF7C51934187}" dt="2025-04-26T03:38:53.034" v="1779" actId="1076"/>
          <ac:spMkLst>
            <pc:docMk/>
            <pc:sldMk cId="2423967583" sldId="259"/>
            <ac:spMk id="102" creationId="{235CB0AC-32A0-DA8F-67EB-10E5CF542328}"/>
          </ac:spMkLst>
        </pc:spChg>
        <pc:spChg chg="add mod">
          <ac:chgData name="Dnyaneshwari Rakshe" userId="80a1a997f8d155cb" providerId="LiveId" clId="{D8D94D7D-5031-495E-93F8-BF7C51934187}" dt="2025-04-26T03:41:34.580" v="1815" actId="1076"/>
          <ac:spMkLst>
            <pc:docMk/>
            <pc:sldMk cId="2423967583" sldId="259"/>
            <ac:spMk id="110" creationId="{EDA08BBD-297B-CAB6-335F-1A025782F216}"/>
          </ac:spMkLst>
        </pc:spChg>
        <pc:spChg chg="add del mod">
          <ac:chgData name="Dnyaneshwari Rakshe" userId="80a1a997f8d155cb" providerId="LiveId" clId="{D8D94D7D-5031-495E-93F8-BF7C51934187}" dt="2025-04-26T03:42:05.732" v="1833" actId="478"/>
          <ac:spMkLst>
            <pc:docMk/>
            <pc:sldMk cId="2423967583" sldId="259"/>
            <ac:spMk id="111" creationId="{6427A69E-C975-9813-797F-1D57747D5A40}"/>
          </ac:spMkLst>
        </pc:spChg>
        <pc:spChg chg="add mod">
          <ac:chgData name="Dnyaneshwari Rakshe" userId="80a1a997f8d155cb" providerId="LiveId" clId="{D8D94D7D-5031-495E-93F8-BF7C51934187}" dt="2025-04-26T03:45:30.328" v="1907" actId="14100"/>
          <ac:spMkLst>
            <pc:docMk/>
            <pc:sldMk cId="2423967583" sldId="259"/>
            <ac:spMk id="112" creationId="{F1C0E235-4371-C5B1-B49F-24759B62D721}"/>
          </ac:spMkLst>
        </pc:spChg>
        <pc:spChg chg="add mod">
          <ac:chgData name="Dnyaneshwari Rakshe" userId="80a1a997f8d155cb" providerId="LiveId" clId="{D8D94D7D-5031-495E-93F8-BF7C51934187}" dt="2025-04-26T03:46:13.812" v="1921" actId="20577"/>
          <ac:spMkLst>
            <pc:docMk/>
            <pc:sldMk cId="2423967583" sldId="259"/>
            <ac:spMk id="113" creationId="{FE6E489A-B381-7A8D-3D8C-B758A561A6F7}"/>
          </ac:spMkLst>
        </pc:spChg>
        <pc:spChg chg="add del mod">
          <ac:chgData name="Dnyaneshwari Rakshe" userId="80a1a997f8d155cb" providerId="LiveId" clId="{D8D94D7D-5031-495E-93F8-BF7C51934187}" dt="2025-04-26T03:54:33.189" v="2142" actId="1076"/>
          <ac:spMkLst>
            <pc:docMk/>
            <pc:sldMk cId="2423967583" sldId="259"/>
            <ac:spMk id="114" creationId="{763FF194-FDB5-0BA9-07B0-559EAB95638E}"/>
          </ac:spMkLst>
        </pc:spChg>
        <pc:spChg chg="add mod">
          <ac:chgData name="Dnyaneshwari Rakshe" userId="80a1a997f8d155cb" providerId="LiveId" clId="{D8D94D7D-5031-495E-93F8-BF7C51934187}" dt="2025-04-26T03:48:05.738" v="1986" actId="20577"/>
          <ac:spMkLst>
            <pc:docMk/>
            <pc:sldMk cId="2423967583" sldId="259"/>
            <ac:spMk id="115" creationId="{90128294-A5B0-75F9-7583-F712748E685E}"/>
          </ac:spMkLst>
        </pc:spChg>
        <pc:spChg chg="add mod">
          <ac:chgData name="Dnyaneshwari Rakshe" userId="80a1a997f8d155cb" providerId="LiveId" clId="{D8D94D7D-5031-495E-93F8-BF7C51934187}" dt="2025-04-26T03:48:28.487" v="2011" actId="20577"/>
          <ac:spMkLst>
            <pc:docMk/>
            <pc:sldMk cId="2423967583" sldId="259"/>
            <ac:spMk id="116" creationId="{69C6730B-CB53-32FF-92F1-87F2576FB233}"/>
          </ac:spMkLst>
        </pc:spChg>
        <pc:spChg chg="add mod">
          <ac:chgData name="Dnyaneshwari Rakshe" userId="80a1a997f8d155cb" providerId="LiveId" clId="{D8D94D7D-5031-495E-93F8-BF7C51934187}" dt="2025-04-26T03:48:22.799" v="2001" actId="20577"/>
          <ac:spMkLst>
            <pc:docMk/>
            <pc:sldMk cId="2423967583" sldId="259"/>
            <ac:spMk id="117" creationId="{5193E71D-1DB1-6350-B5D7-ED907640C84E}"/>
          </ac:spMkLst>
        </pc:spChg>
        <pc:spChg chg="add del mod">
          <ac:chgData name="Dnyaneshwari Rakshe" userId="80a1a997f8d155cb" providerId="LiveId" clId="{D8D94D7D-5031-495E-93F8-BF7C51934187}" dt="2025-04-26T04:08:21.673" v="2190" actId="478"/>
          <ac:spMkLst>
            <pc:docMk/>
            <pc:sldMk cId="2423967583" sldId="259"/>
            <ac:spMk id="157" creationId="{52847C9A-D2A2-A803-26D6-4A167BE4FEFF}"/>
          </ac:spMkLst>
        </pc:spChg>
        <pc:spChg chg="add mod">
          <ac:chgData name="Dnyaneshwari Rakshe" userId="80a1a997f8d155cb" providerId="LiveId" clId="{D8D94D7D-5031-495E-93F8-BF7C51934187}" dt="2025-04-26T04:04:25.310" v="2181"/>
          <ac:spMkLst>
            <pc:docMk/>
            <pc:sldMk cId="2423967583" sldId="259"/>
            <ac:spMk id="159" creationId="{6F1CC166-D7DB-19D4-4924-F0B313C94A6C}"/>
          </ac:spMkLst>
        </pc:spChg>
        <pc:spChg chg="add mod">
          <ac:chgData name="Dnyaneshwari Rakshe" userId="80a1a997f8d155cb" providerId="LiveId" clId="{D8D94D7D-5031-495E-93F8-BF7C51934187}" dt="2025-04-26T04:04:25.310" v="2181"/>
          <ac:spMkLst>
            <pc:docMk/>
            <pc:sldMk cId="2423967583" sldId="259"/>
            <ac:spMk id="160" creationId="{FC0DEEF0-113D-153C-38EF-B6C4CF44197F}"/>
          </ac:spMkLst>
        </pc:spChg>
        <pc:spChg chg="add mod">
          <ac:chgData name="Dnyaneshwari Rakshe" userId="80a1a997f8d155cb" providerId="LiveId" clId="{D8D94D7D-5031-495E-93F8-BF7C51934187}" dt="2025-04-26T04:12:17.464" v="2213" actId="20577"/>
          <ac:spMkLst>
            <pc:docMk/>
            <pc:sldMk cId="2423967583" sldId="259"/>
            <ac:spMk id="162" creationId="{3AD85C38-3CDA-982B-9F2F-75903EF8D5EE}"/>
          </ac:spMkLst>
        </pc:spChg>
        <pc:spChg chg="add del mod">
          <ac:chgData name="Dnyaneshwari Rakshe" userId="80a1a997f8d155cb" providerId="LiveId" clId="{D8D94D7D-5031-495E-93F8-BF7C51934187}" dt="2025-04-26T04:11:16.847" v="2201" actId="478"/>
          <ac:spMkLst>
            <pc:docMk/>
            <pc:sldMk cId="2423967583" sldId="259"/>
            <ac:spMk id="163" creationId="{472F2BC0-1852-B726-2EF1-ABAF68478EAB}"/>
          </ac:spMkLst>
        </pc:spChg>
        <pc:grpChg chg="add del mod">
          <ac:chgData name="Dnyaneshwari Rakshe" userId="80a1a997f8d155cb" providerId="LiveId" clId="{D8D94D7D-5031-495E-93F8-BF7C51934187}" dt="2025-04-26T04:05:02.938" v="2182" actId="478"/>
          <ac:grpSpMkLst>
            <pc:docMk/>
            <pc:sldMk cId="2423967583" sldId="259"/>
            <ac:grpSpMk id="158" creationId="{61F31CB0-6EE4-3265-3C78-C4EBB3651410}"/>
          </ac:grpSpMkLst>
        </pc:grpChg>
        <pc:cxnChg chg="add mod">
          <ac:chgData name="Dnyaneshwari Rakshe" userId="80a1a997f8d155cb" providerId="LiveId" clId="{D8D94D7D-5031-495E-93F8-BF7C51934187}" dt="2025-04-26T02:02:23.227" v="1361" actId="1076"/>
          <ac:cxnSpMkLst>
            <pc:docMk/>
            <pc:sldMk cId="2423967583" sldId="259"/>
            <ac:cxnSpMk id="11" creationId="{1AD0D36B-DE8D-F7D0-1CA2-7CCFB1B57B7E}"/>
          </ac:cxnSpMkLst>
        </pc:cxnChg>
        <pc:cxnChg chg="add mod">
          <ac:chgData name="Dnyaneshwari Rakshe" userId="80a1a997f8d155cb" providerId="LiveId" clId="{D8D94D7D-5031-495E-93F8-BF7C51934187}" dt="2025-04-26T02:02:27.711" v="1362" actId="1076"/>
          <ac:cxnSpMkLst>
            <pc:docMk/>
            <pc:sldMk cId="2423967583" sldId="259"/>
            <ac:cxnSpMk id="12" creationId="{F19A1DDB-7763-0750-7DA1-DA727F600B32}"/>
          </ac:cxnSpMkLst>
        </pc:cxnChg>
        <pc:cxnChg chg="add mod">
          <ac:chgData name="Dnyaneshwari Rakshe" userId="80a1a997f8d155cb" providerId="LiveId" clId="{D8D94D7D-5031-495E-93F8-BF7C51934187}" dt="2025-04-26T02:02:30.976" v="1363" actId="1076"/>
          <ac:cxnSpMkLst>
            <pc:docMk/>
            <pc:sldMk cId="2423967583" sldId="259"/>
            <ac:cxnSpMk id="15" creationId="{9AF7390F-6E6C-75E1-B2C0-F0C81264D73F}"/>
          </ac:cxnSpMkLst>
        </pc:cxnChg>
        <pc:cxnChg chg="add mod">
          <ac:chgData name="Dnyaneshwari Rakshe" userId="80a1a997f8d155cb" providerId="LiveId" clId="{D8D94D7D-5031-495E-93F8-BF7C51934187}" dt="2025-04-26T02:12:53.271" v="1502" actId="1076"/>
          <ac:cxnSpMkLst>
            <pc:docMk/>
            <pc:sldMk cId="2423967583" sldId="259"/>
            <ac:cxnSpMk id="18" creationId="{9883BE40-97C6-6898-0753-D55BCFEE7BBD}"/>
          </ac:cxnSpMkLst>
        </pc:cxnChg>
        <pc:cxnChg chg="add mod">
          <ac:chgData name="Dnyaneshwari Rakshe" userId="80a1a997f8d155cb" providerId="LiveId" clId="{D8D94D7D-5031-495E-93F8-BF7C51934187}" dt="2025-04-26T02:02:58.940" v="1367" actId="1076"/>
          <ac:cxnSpMkLst>
            <pc:docMk/>
            <pc:sldMk cId="2423967583" sldId="259"/>
            <ac:cxnSpMk id="21" creationId="{7104A77A-8CC4-5801-EA01-A8E5E0CECFA9}"/>
          </ac:cxnSpMkLst>
        </pc:cxnChg>
        <pc:cxnChg chg="add mod">
          <ac:chgData name="Dnyaneshwari Rakshe" userId="80a1a997f8d155cb" providerId="LiveId" clId="{D8D94D7D-5031-495E-93F8-BF7C51934187}" dt="2025-04-26T02:03:17.037" v="1368" actId="1076"/>
          <ac:cxnSpMkLst>
            <pc:docMk/>
            <pc:sldMk cId="2423967583" sldId="259"/>
            <ac:cxnSpMk id="24" creationId="{A84FEBB6-85B6-5E31-7048-FC5888284597}"/>
          </ac:cxnSpMkLst>
        </pc:cxnChg>
        <pc:cxnChg chg="add mod">
          <ac:chgData name="Dnyaneshwari Rakshe" userId="80a1a997f8d155cb" providerId="LiveId" clId="{D8D94D7D-5031-495E-93F8-BF7C51934187}" dt="2025-04-26T02:03:39.557" v="1369" actId="1076"/>
          <ac:cxnSpMkLst>
            <pc:docMk/>
            <pc:sldMk cId="2423967583" sldId="259"/>
            <ac:cxnSpMk id="27" creationId="{E81DA34A-E196-691D-874A-43AE553D5A4E}"/>
          </ac:cxnSpMkLst>
        </pc:cxnChg>
        <pc:cxnChg chg="add del mod">
          <ac:chgData name="Dnyaneshwari Rakshe" userId="80a1a997f8d155cb" providerId="LiveId" clId="{D8D94D7D-5031-495E-93F8-BF7C51934187}" dt="2025-04-26T03:26:09.087" v="1769" actId="478"/>
          <ac:cxnSpMkLst>
            <pc:docMk/>
            <pc:sldMk cId="2423967583" sldId="259"/>
            <ac:cxnSpMk id="76" creationId="{12698D06-8785-2C6C-2535-7FBF8DAD1B65}"/>
          </ac:cxnSpMkLst>
        </pc:cxnChg>
        <pc:cxnChg chg="add del mod">
          <ac:chgData name="Dnyaneshwari Rakshe" userId="80a1a997f8d155cb" providerId="LiveId" clId="{D8D94D7D-5031-495E-93F8-BF7C51934187}" dt="2025-04-26T03:38:39.738" v="1777" actId="1076"/>
          <ac:cxnSpMkLst>
            <pc:docMk/>
            <pc:sldMk cId="2423967583" sldId="259"/>
            <ac:cxnSpMk id="88" creationId="{2ACA958F-3FCE-31A5-2DCB-22BD2B41435F}"/>
          </ac:cxnSpMkLst>
        </pc:cxnChg>
        <pc:cxnChg chg="add del mod">
          <ac:chgData name="Dnyaneshwari Rakshe" userId="80a1a997f8d155cb" providerId="LiveId" clId="{D8D94D7D-5031-495E-93F8-BF7C51934187}" dt="2025-04-26T03:38:39.738" v="1777" actId="1076"/>
          <ac:cxnSpMkLst>
            <pc:docMk/>
            <pc:sldMk cId="2423967583" sldId="259"/>
            <ac:cxnSpMk id="92" creationId="{E1A2A44D-01F4-6A0B-66F3-B1DA55E74A18}"/>
          </ac:cxnSpMkLst>
        </pc:cxnChg>
        <pc:cxnChg chg="add del mod">
          <ac:chgData name="Dnyaneshwari Rakshe" userId="80a1a997f8d155cb" providerId="LiveId" clId="{D8D94D7D-5031-495E-93F8-BF7C51934187}" dt="2025-04-26T03:40:58.123" v="1785" actId="478"/>
          <ac:cxnSpMkLst>
            <pc:docMk/>
            <pc:sldMk cId="2423967583" sldId="259"/>
            <ac:cxnSpMk id="103" creationId="{85B7B556-8990-480B-C745-560D4BB1915A}"/>
          </ac:cxnSpMkLst>
        </pc:cxnChg>
        <pc:cxnChg chg="del mod">
          <ac:chgData name="Dnyaneshwari Rakshe" userId="80a1a997f8d155cb" providerId="LiveId" clId="{D8D94D7D-5031-495E-93F8-BF7C51934187}" dt="2025-04-26T03:40:53.570" v="1783" actId="478"/>
          <ac:cxnSpMkLst>
            <pc:docMk/>
            <pc:sldMk cId="2423967583" sldId="259"/>
            <ac:cxnSpMk id="104" creationId="{C0C93626-3E70-3CCF-863A-B24BFD7249D7}"/>
          </ac:cxnSpMkLst>
        </pc:cxnChg>
        <pc:cxnChg chg="del mod">
          <ac:chgData name="Dnyaneshwari Rakshe" userId="80a1a997f8d155cb" providerId="LiveId" clId="{D8D94D7D-5031-495E-93F8-BF7C51934187}" dt="2025-04-26T03:40:30.749" v="1782" actId="478"/>
          <ac:cxnSpMkLst>
            <pc:docMk/>
            <pc:sldMk cId="2423967583" sldId="259"/>
            <ac:cxnSpMk id="105" creationId="{F29088E6-0027-FB88-5046-A31067643709}"/>
          </ac:cxnSpMkLst>
        </pc:cxnChg>
        <pc:cxnChg chg="del mod">
          <ac:chgData name="Dnyaneshwari Rakshe" userId="80a1a997f8d155cb" providerId="LiveId" clId="{D8D94D7D-5031-495E-93F8-BF7C51934187}" dt="2025-04-26T03:40:17.610" v="1781" actId="478"/>
          <ac:cxnSpMkLst>
            <pc:docMk/>
            <pc:sldMk cId="2423967583" sldId="259"/>
            <ac:cxnSpMk id="106" creationId="{93A686EA-77A8-4BD0-594C-DEB478D3DC3B}"/>
          </ac:cxnSpMkLst>
        </pc:cxnChg>
        <pc:cxnChg chg="del mod">
          <ac:chgData name="Dnyaneshwari Rakshe" userId="80a1a997f8d155cb" providerId="LiveId" clId="{D8D94D7D-5031-495E-93F8-BF7C51934187}" dt="2025-04-26T03:40:17.610" v="1781" actId="478"/>
          <ac:cxnSpMkLst>
            <pc:docMk/>
            <pc:sldMk cId="2423967583" sldId="259"/>
            <ac:cxnSpMk id="107" creationId="{72334F6F-D66E-E582-8289-019103006774}"/>
          </ac:cxnSpMkLst>
        </pc:cxnChg>
        <pc:cxnChg chg="del mod">
          <ac:chgData name="Dnyaneshwari Rakshe" userId="80a1a997f8d155cb" providerId="LiveId" clId="{D8D94D7D-5031-495E-93F8-BF7C51934187}" dt="2025-04-26T03:40:17.610" v="1781" actId="478"/>
          <ac:cxnSpMkLst>
            <pc:docMk/>
            <pc:sldMk cId="2423967583" sldId="259"/>
            <ac:cxnSpMk id="108" creationId="{B94039CC-BEA9-5004-2F91-E28012A51E12}"/>
          </ac:cxnSpMkLst>
        </pc:cxnChg>
        <pc:cxnChg chg="add del mod">
          <ac:chgData name="Dnyaneshwari Rakshe" userId="80a1a997f8d155cb" providerId="LiveId" clId="{D8D94D7D-5031-495E-93F8-BF7C51934187}" dt="2025-04-26T03:40:55.653" v="1784" actId="478"/>
          <ac:cxnSpMkLst>
            <pc:docMk/>
            <pc:sldMk cId="2423967583" sldId="259"/>
            <ac:cxnSpMk id="109" creationId="{1C05BEA0-401E-0CF5-E164-F9C2D260B156}"/>
          </ac:cxnSpMkLst>
        </pc:cxnChg>
        <pc:cxnChg chg="add mod">
          <ac:chgData name="Dnyaneshwari Rakshe" userId="80a1a997f8d155cb" providerId="LiveId" clId="{D8D94D7D-5031-495E-93F8-BF7C51934187}" dt="2025-04-26T03:49:44.394" v="2055" actId="14100"/>
          <ac:cxnSpMkLst>
            <pc:docMk/>
            <pc:sldMk cId="2423967583" sldId="259"/>
            <ac:cxnSpMk id="118" creationId="{BA57F861-0240-EFB0-48B7-DFB1FAE0352B}"/>
          </ac:cxnSpMkLst>
        </pc:cxnChg>
        <pc:cxnChg chg="add mod">
          <ac:chgData name="Dnyaneshwari Rakshe" userId="80a1a997f8d155cb" providerId="LiveId" clId="{D8D94D7D-5031-495E-93F8-BF7C51934187}" dt="2025-04-26T03:49:51.368" v="2058" actId="14100"/>
          <ac:cxnSpMkLst>
            <pc:docMk/>
            <pc:sldMk cId="2423967583" sldId="259"/>
            <ac:cxnSpMk id="121" creationId="{CCCF080A-8C2C-AD34-1B3B-C219AB2C88E5}"/>
          </ac:cxnSpMkLst>
        </pc:cxnChg>
        <pc:cxnChg chg="add mod">
          <ac:chgData name="Dnyaneshwari Rakshe" userId="80a1a997f8d155cb" providerId="LiveId" clId="{D8D94D7D-5031-495E-93F8-BF7C51934187}" dt="2025-04-26T03:50:19.870" v="2067" actId="1035"/>
          <ac:cxnSpMkLst>
            <pc:docMk/>
            <pc:sldMk cId="2423967583" sldId="259"/>
            <ac:cxnSpMk id="124" creationId="{B1246B3D-0BFD-5E52-2C3C-66E4765C1D30}"/>
          </ac:cxnSpMkLst>
        </pc:cxnChg>
        <pc:cxnChg chg="add mod">
          <ac:chgData name="Dnyaneshwari Rakshe" userId="80a1a997f8d155cb" providerId="LiveId" clId="{D8D94D7D-5031-495E-93F8-BF7C51934187}" dt="2025-04-26T03:50:19.870" v="2067" actId="1035"/>
          <ac:cxnSpMkLst>
            <pc:docMk/>
            <pc:sldMk cId="2423967583" sldId="259"/>
            <ac:cxnSpMk id="128" creationId="{D2F1EDDE-0478-2022-5C70-9A0B9388F4A3}"/>
          </ac:cxnSpMkLst>
        </pc:cxnChg>
        <pc:cxnChg chg="add mod">
          <ac:chgData name="Dnyaneshwari Rakshe" userId="80a1a997f8d155cb" providerId="LiveId" clId="{D8D94D7D-5031-495E-93F8-BF7C51934187}" dt="2025-04-26T03:50:53.430" v="2072" actId="14100"/>
          <ac:cxnSpMkLst>
            <pc:docMk/>
            <pc:sldMk cId="2423967583" sldId="259"/>
            <ac:cxnSpMk id="131" creationId="{F928CD3D-2DA9-F439-5251-27919868A8CE}"/>
          </ac:cxnSpMkLst>
        </pc:cxnChg>
        <pc:cxnChg chg="add del mod">
          <ac:chgData name="Dnyaneshwari Rakshe" userId="80a1a997f8d155cb" providerId="LiveId" clId="{D8D94D7D-5031-495E-93F8-BF7C51934187}" dt="2025-04-26T03:51:12.244" v="2074" actId="11529"/>
          <ac:cxnSpMkLst>
            <pc:docMk/>
            <pc:sldMk cId="2423967583" sldId="259"/>
            <ac:cxnSpMk id="135" creationId="{420B6920-E913-C958-486A-E4AA2F65585D}"/>
          </ac:cxnSpMkLst>
        </pc:cxnChg>
        <pc:cxnChg chg="add del mod">
          <ac:chgData name="Dnyaneshwari Rakshe" userId="80a1a997f8d155cb" providerId="LiveId" clId="{D8D94D7D-5031-495E-93F8-BF7C51934187}" dt="2025-04-26T03:52:49.136" v="2121" actId="11529"/>
          <ac:cxnSpMkLst>
            <pc:docMk/>
            <pc:sldMk cId="2423967583" sldId="259"/>
            <ac:cxnSpMk id="137" creationId="{85F3B09D-5163-5C38-2A27-799A0B0C5F15}"/>
          </ac:cxnSpMkLst>
        </pc:cxnChg>
        <pc:cxnChg chg="add mod">
          <ac:chgData name="Dnyaneshwari Rakshe" userId="80a1a997f8d155cb" providerId="LiveId" clId="{D8D94D7D-5031-495E-93F8-BF7C51934187}" dt="2025-04-26T03:52:46.757" v="2118" actId="1037"/>
          <ac:cxnSpMkLst>
            <pc:docMk/>
            <pc:sldMk cId="2423967583" sldId="259"/>
            <ac:cxnSpMk id="139" creationId="{C66B2EB9-5FA8-6541-E034-4A891816AD7E}"/>
          </ac:cxnSpMkLst>
        </pc:cxnChg>
        <pc:cxnChg chg="add mod">
          <ac:chgData name="Dnyaneshwari Rakshe" userId="80a1a997f8d155cb" providerId="LiveId" clId="{D8D94D7D-5031-495E-93F8-BF7C51934187}" dt="2025-04-26T03:53:07.481" v="2126" actId="14100"/>
          <ac:cxnSpMkLst>
            <pc:docMk/>
            <pc:sldMk cId="2423967583" sldId="259"/>
            <ac:cxnSpMk id="142" creationId="{DF109A70-B7A3-84FC-F011-4B3B26827BC3}"/>
          </ac:cxnSpMkLst>
        </pc:cxnChg>
        <pc:cxnChg chg="add del mod">
          <ac:chgData name="Dnyaneshwari Rakshe" userId="80a1a997f8d155cb" providerId="LiveId" clId="{D8D94D7D-5031-495E-93F8-BF7C51934187}" dt="2025-04-26T03:53:50.365" v="2133" actId="478"/>
          <ac:cxnSpMkLst>
            <pc:docMk/>
            <pc:sldMk cId="2423967583" sldId="259"/>
            <ac:cxnSpMk id="146" creationId="{93A28C13-D439-7FEB-5A19-9FF8C6F8B607}"/>
          </ac:cxnSpMkLst>
        </pc:cxnChg>
        <pc:cxnChg chg="add mod">
          <ac:chgData name="Dnyaneshwari Rakshe" userId="80a1a997f8d155cb" providerId="LiveId" clId="{D8D94D7D-5031-495E-93F8-BF7C51934187}" dt="2025-04-26T03:54:33.189" v="2142" actId="1076"/>
          <ac:cxnSpMkLst>
            <pc:docMk/>
            <pc:sldMk cId="2423967583" sldId="259"/>
            <ac:cxnSpMk id="151" creationId="{BB9901BC-6CFF-4FE7-87C4-D75C145A8575}"/>
          </ac:cxnSpMkLst>
        </pc:cxnChg>
        <pc:cxnChg chg="add mod">
          <ac:chgData name="Dnyaneshwari Rakshe" userId="80a1a997f8d155cb" providerId="LiveId" clId="{D8D94D7D-5031-495E-93F8-BF7C51934187}" dt="2025-04-26T03:54:54.588" v="2146" actId="1076"/>
          <ac:cxnSpMkLst>
            <pc:docMk/>
            <pc:sldMk cId="2423967583" sldId="259"/>
            <ac:cxnSpMk id="153" creationId="{2F1F602F-11BE-4C80-AC3B-CC91D6307E49}"/>
          </ac:cxnSpMkLst>
        </pc:cxnChg>
        <pc:cxnChg chg="add mod">
          <ac:chgData name="Dnyaneshwari Rakshe" userId="80a1a997f8d155cb" providerId="LiveId" clId="{D8D94D7D-5031-495E-93F8-BF7C51934187}" dt="2025-04-26T03:54:59.843" v="2147" actId="1076"/>
          <ac:cxnSpMkLst>
            <pc:docMk/>
            <pc:sldMk cId="2423967583" sldId="259"/>
            <ac:cxnSpMk id="155" creationId="{BC10A776-5D96-9406-4FC0-99B80CB5E32C}"/>
          </ac:cxnSpMkLst>
        </pc:cxnChg>
        <pc:cxnChg chg="add mod">
          <ac:chgData name="Dnyaneshwari Rakshe" userId="80a1a997f8d155cb" providerId="LiveId" clId="{D8D94D7D-5031-495E-93F8-BF7C51934187}" dt="2025-04-26T03:55:09.077" v="2149" actId="1076"/>
          <ac:cxnSpMkLst>
            <pc:docMk/>
            <pc:sldMk cId="2423967583" sldId="259"/>
            <ac:cxnSpMk id="156" creationId="{9971D957-E473-9ABE-A656-D5F0A84E44E0}"/>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420579-F6C0-464E-A722-8A7A5A1305AF}" type="doc">
      <dgm:prSet loTypeId="urn:microsoft.com/office/officeart/2005/8/layout/process1" loCatId="process" qsTypeId="urn:microsoft.com/office/officeart/2005/8/quickstyle/simple1" qsCatId="simple" csTypeId="urn:microsoft.com/office/officeart/2005/8/colors/accent0_1" csCatId="mainScheme" phldr="1"/>
      <dgm:spPr/>
    </dgm:pt>
    <dgm:pt modelId="{C313D5F5-1058-4602-A8DF-78F6B90590DA}">
      <dgm:prSet phldrT="[Text]"/>
      <dgm:spPr/>
      <dgm:t>
        <a:bodyPr/>
        <a:lstStyle/>
        <a:p>
          <a:r>
            <a:rPr lang="en-US" dirty="0"/>
            <a:t>🗣️</a:t>
          </a:r>
        </a:p>
      </dgm:t>
    </dgm:pt>
    <dgm:pt modelId="{79EA2995-C9C8-4CB7-B3D4-5BBC5CB80900}" type="parTrans" cxnId="{75D95A5E-3832-4F75-9DAB-3E00E777B22F}">
      <dgm:prSet/>
      <dgm:spPr/>
      <dgm:t>
        <a:bodyPr/>
        <a:lstStyle/>
        <a:p>
          <a:endParaRPr lang="en-US"/>
        </a:p>
      </dgm:t>
    </dgm:pt>
    <dgm:pt modelId="{FC314EA9-E6F2-4877-A450-EC511C429AE4}" type="sibTrans" cxnId="{75D95A5E-3832-4F75-9DAB-3E00E777B22F}">
      <dgm:prSet/>
      <dgm:spPr/>
      <dgm:t>
        <a:bodyPr/>
        <a:lstStyle/>
        <a:p>
          <a:endParaRPr lang="en-US"/>
        </a:p>
      </dgm:t>
    </dgm:pt>
    <dgm:pt modelId="{ACE9767E-82FE-4B8C-B58E-B6F46CB104DA}">
      <dgm:prSet phldrT="[Text]"/>
      <dgm:spPr/>
      <dgm:t>
        <a:bodyPr/>
        <a:lstStyle/>
        <a:p>
          <a:r>
            <a:rPr lang="en-US" dirty="0"/>
            <a:t>🔉</a:t>
          </a:r>
        </a:p>
      </dgm:t>
    </dgm:pt>
    <dgm:pt modelId="{3BA32AFF-C8D4-4170-B81A-9EE5A388BD3A}" type="parTrans" cxnId="{58CC9CAE-4C1C-4C6A-A525-2C7B7E3A14DD}">
      <dgm:prSet/>
      <dgm:spPr/>
      <dgm:t>
        <a:bodyPr/>
        <a:lstStyle/>
        <a:p>
          <a:endParaRPr lang="en-US"/>
        </a:p>
      </dgm:t>
    </dgm:pt>
    <dgm:pt modelId="{44E2AF10-A686-4B54-8074-60E13948AD96}" type="sibTrans" cxnId="{58CC9CAE-4C1C-4C6A-A525-2C7B7E3A14DD}">
      <dgm:prSet/>
      <dgm:spPr/>
      <dgm:t>
        <a:bodyPr/>
        <a:lstStyle/>
        <a:p>
          <a:endParaRPr lang="en-US"/>
        </a:p>
      </dgm:t>
    </dgm:pt>
    <dgm:pt modelId="{6C09E0AD-1295-43BB-8832-90D94612AAA3}">
      <dgm:prSet phldrT="[Text]"/>
      <dgm:spPr/>
      <dgm:t>
        <a:bodyPr/>
        <a:lstStyle/>
        <a:p>
          <a:r>
            <a:rPr lang="en-US" dirty="0"/>
            <a:t>🧊</a:t>
          </a:r>
        </a:p>
      </dgm:t>
    </dgm:pt>
    <dgm:pt modelId="{7CDAF0D4-9A0B-4CCD-B1E0-406008CF381E}" type="parTrans" cxnId="{0635563C-FC7F-4C1D-A58E-F0AE921AB3D0}">
      <dgm:prSet/>
      <dgm:spPr/>
      <dgm:t>
        <a:bodyPr/>
        <a:lstStyle/>
        <a:p>
          <a:endParaRPr lang="en-US"/>
        </a:p>
      </dgm:t>
    </dgm:pt>
    <dgm:pt modelId="{BD7B0920-60E2-4347-88C0-183E1DEEA0F1}" type="sibTrans" cxnId="{0635563C-FC7F-4C1D-A58E-F0AE921AB3D0}">
      <dgm:prSet/>
      <dgm:spPr/>
      <dgm:t>
        <a:bodyPr/>
        <a:lstStyle/>
        <a:p>
          <a:endParaRPr lang="en-US"/>
        </a:p>
      </dgm:t>
    </dgm:pt>
    <dgm:pt modelId="{9208C6C7-A7B4-442E-8D65-097C59419BC4}">
      <dgm:prSet phldrT="[Text]"/>
      <dgm:spPr/>
      <dgm:t>
        <a:bodyPr/>
        <a:lstStyle/>
        <a:p>
          <a:r>
            <a:rPr lang="en-US" dirty="0"/>
            <a:t>🧠 </a:t>
          </a:r>
        </a:p>
      </dgm:t>
    </dgm:pt>
    <dgm:pt modelId="{0D1FADCF-9200-4D46-A0BA-46F1F7735CE6}" type="parTrans" cxnId="{AA252024-A063-48B9-B8AF-522F29081C12}">
      <dgm:prSet/>
      <dgm:spPr/>
      <dgm:t>
        <a:bodyPr/>
        <a:lstStyle/>
        <a:p>
          <a:endParaRPr lang="en-US"/>
        </a:p>
      </dgm:t>
    </dgm:pt>
    <dgm:pt modelId="{1FC2661A-1B94-415C-AD0A-53C3C65CEA00}" type="sibTrans" cxnId="{AA252024-A063-48B9-B8AF-522F29081C12}">
      <dgm:prSet/>
      <dgm:spPr/>
      <dgm:t>
        <a:bodyPr/>
        <a:lstStyle/>
        <a:p>
          <a:endParaRPr lang="en-US"/>
        </a:p>
      </dgm:t>
    </dgm:pt>
    <dgm:pt modelId="{D2FC14EF-8C10-456A-93C6-7E24A6D727A8}">
      <dgm:prSet phldrT="[Text]"/>
      <dgm:spPr/>
      <dgm:t>
        <a:bodyPr/>
        <a:lstStyle/>
        <a:p>
          <a:r>
            <a:rPr lang="en-US" dirty="0"/>
            <a:t>🔁</a:t>
          </a:r>
        </a:p>
      </dgm:t>
    </dgm:pt>
    <dgm:pt modelId="{58A97A1D-0BB4-41ED-8210-65B9329D75C1}" type="parTrans" cxnId="{37515162-26E9-42A7-84C4-6B070146B586}">
      <dgm:prSet/>
      <dgm:spPr/>
      <dgm:t>
        <a:bodyPr/>
        <a:lstStyle/>
        <a:p>
          <a:endParaRPr lang="en-US"/>
        </a:p>
      </dgm:t>
    </dgm:pt>
    <dgm:pt modelId="{1003CE27-B8AF-4989-9FB0-25615E34DD74}" type="sibTrans" cxnId="{37515162-26E9-42A7-84C4-6B070146B586}">
      <dgm:prSet/>
      <dgm:spPr/>
      <dgm:t>
        <a:bodyPr/>
        <a:lstStyle/>
        <a:p>
          <a:endParaRPr lang="en-US"/>
        </a:p>
      </dgm:t>
    </dgm:pt>
    <dgm:pt modelId="{DE441D38-6B19-4D71-978E-3FD17B1F7728}">
      <dgm:prSet phldrT="[Text]"/>
      <dgm:spPr/>
      <dgm:t>
        <a:bodyPr/>
        <a:lstStyle/>
        <a:p>
          <a:r>
            <a:rPr lang="en-US" dirty="0"/>
            <a:t>📝</a:t>
          </a:r>
        </a:p>
      </dgm:t>
    </dgm:pt>
    <dgm:pt modelId="{B28B426B-D519-444D-9183-5A9CD8CA9880}" type="parTrans" cxnId="{8244548D-72EF-486A-A675-67F3DF062281}">
      <dgm:prSet/>
      <dgm:spPr/>
      <dgm:t>
        <a:bodyPr/>
        <a:lstStyle/>
        <a:p>
          <a:endParaRPr lang="en-US"/>
        </a:p>
      </dgm:t>
    </dgm:pt>
    <dgm:pt modelId="{0B13A9C8-BAE6-49F0-9466-2787D6901D67}" type="sibTrans" cxnId="{8244548D-72EF-486A-A675-67F3DF062281}">
      <dgm:prSet/>
      <dgm:spPr/>
      <dgm:t>
        <a:bodyPr/>
        <a:lstStyle/>
        <a:p>
          <a:endParaRPr lang="en-US"/>
        </a:p>
      </dgm:t>
    </dgm:pt>
    <dgm:pt modelId="{25C132DF-B723-4839-85A0-FF259F72F471}" type="pres">
      <dgm:prSet presAssocID="{B9420579-F6C0-464E-A722-8A7A5A1305AF}" presName="Name0" presStyleCnt="0">
        <dgm:presLayoutVars>
          <dgm:dir/>
          <dgm:resizeHandles val="exact"/>
        </dgm:presLayoutVars>
      </dgm:prSet>
      <dgm:spPr/>
    </dgm:pt>
    <dgm:pt modelId="{194B80DC-D54D-491E-B31F-51E06F1D69CD}" type="pres">
      <dgm:prSet presAssocID="{C313D5F5-1058-4602-A8DF-78F6B90590DA}" presName="node" presStyleLbl="node1" presStyleIdx="0" presStyleCnt="6">
        <dgm:presLayoutVars>
          <dgm:bulletEnabled val="1"/>
        </dgm:presLayoutVars>
      </dgm:prSet>
      <dgm:spPr/>
    </dgm:pt>
    <dgm:pt modelId="{E16122D1-A5F7-44BD-8701-C8719FB8937B}" type="pres">
      <dgm:prSet presAssocID="{FC314EA9-E6F2-4877-A450-EC511C429AE4}" presName="sibTrans" presStyleLbl="sibTrans2D1" presStyleIdx="0" presStyleCnt="5"/>
      <dgm:spPr/>
    </dgm:pt>
    <dgm:pt modelId="{EF84F3F8-B83D-4A90-AA64-1347339FDD24}" type="pres">
      <dgm:prSet presAssocID="{FC314EA9-E6F2-4877-A450-EC511C429AE4}" presName="connectorText" presStyleLbl="sibTrans2D1" presStyleIdx="0" presStyleCnt="5"/>
      <dgm:spPr/>
    </dgm:pt>
    <dgm:pt modelId="{7C54CF75-86A6-4C2F-90F4-0DA0EF9319AE}" type="pres">
      <dgm:prSet presAssocID="{ACE9767E-82FE-4B8C-B58E-B6F46CB104DA}" presName="node" presStyleLbl="node1" presStyleIdx="1" presStyleCnt="6">
        <dgm:presLayoutVars>
          <dgm:bulletEnabled val="1"/>
        </dgm:presLayoutVars>
      </dgm:prSet>
      <dgm:spPr/>
    </dgm:pt>
    <dgm:pt modelId="{42472C49-8A35-4EBE-9FBA-A1536FF95A40}" type="pres">
      <dgm:prSet presAssocID="{44E2AF10-A686-4B54-8074-60E13948AD96}" presName="sibTrans" presStyleLbl="sibTrans2D1" presStyleIdx="1" presStyleCnt="5"/>
      <dgm:spPr/>
    </dgm:pt>
    <dgm:pt modelId="{061FB974-82A6-498C-AB91-4E582AF7FDAD}" type="pres">
      <dgm:prSet presAssocID="{44E2AF10-A686-4B54-8074-60E13948AD96}" presName="connectorText" presStyleLbl="sibTrans2D1" presStyleIdx="1" presStyleCnt="5"/>
      <dgm:spPr/>
    </dgm:pt>
    <dgm:pt modelId="{3EEF406C-7F7B-478B-8303-64542C71CB27}" type="pres">
      <dgm:prSet presAssocID="{6C09E0AD-1295-43BB-8832-90D94612AAA3}" presName="node" presStyleLbl="node1" presStyleIdx="2" presStyleCnt="6">
        <dgm:presLayoutVars>
          <dgm:bulletEnabled val="1"/>
        </dgm:presLayoutVars>
      </dgm:prSet>
      <dgm:spPr/>
    </dgm:pt>
    <dgm:pt modelId="{B314E16B-2FF9-4085-8943-5ECFF6BF1675}" type="pres">
      <dgm:prSet presAssocID="{BD7B0920-60E2-4347-88C0-183E1DEEA0F1}" presName="sibTrans" presStyleLbl="sibTrans2D1" presStyleIdx="2" presStyleCnt="5"/>
      <dgm:spPr/>
    </dgm:pt>
    <dgm:pt modelId="{31153FC0-357B-4550-9B7D-0AB4C0001AF6}" type="pres">
      <dgm:prSet presAssocID="{BD7B0920-60E2-4347-88C0-183E1DEEA0F1}" presName="connectorText" presStyleLbl="sibTrans2D1" presStyleIdx="2" presStyleCnt="5"/>
      <dgm:spPr/>
    </dgm:pt>
    <dgm:pt modelId="{9A3497CA-3632-4108-9FB9-47F0FEF1250C}" type="pres">
      <dgm:prSet presAssocID="{9208C6C7-A7B4-442E-8D65-097C59419BC4}" presName="node" presStyleLbl="node1" presStyleIdx="3" presStyleCnt="6">
        <dgm:presLayoutVars>
          <dgm:bulletEnabled val="1"/>
        </dgm:presLayoutVars>
      </dgm:prSet>
      <dgm:spPr/>
    </dgm:pt>
    <dgm:pt modelId="{07C5DBCE-CBE5-49FE-AECB-8719216437B4}" type="pres">
      <dgm:prSet presAssocID="{1FC2661A-1B94-415C-AD0A-53C3C65CEA00}" presName="sibTrans" presStyleLbl="sibTrans2D1" presStyleIdx="3" presStyleCnt="5"/>
      <dgm:spPr/>
    </dgm:pt>
    <dgm:pt modelId="{87B4F230-1C46-4291-AC94-A2B2D5633CB5}" type="pres">
      <dgm:prSet presAssocID="{1FC2661A-1B94-415C-AD0A-53C3C65CEA00}" presName="connectorText" presStyleLbl="sibTrans2D1" presStyleIdx="3" presStyleCnt="5"/>
      <dgm:spPr/>
    </dgm:pt>
    <dgm:pt modelId="{CEE3426D-7340-4058-A05A-CF6CE56394EB}" type="pres">
      <dgm:prSet presAssocID="{D2FC14EF-8C10-456A-93C6-7E24A6D727A8}" presName="node" presStyleLbl="node1" presStyleIdx="4" presStyleCnt="6">
        <dgm:presLayoutVars>
          <dgm:bulletEnabled val="1"/>
        </dgm:presLayoutVars>
      </dgm:prSet>
      <dgm:spPr/>
    </dgm:pt>
    <dgm:pt modelId="{0AEDBAA3-1A62-4C5F-846E-D8E200E18125}" type="pres">
      <dgm:prSet presAssocID="{1003CE27-B8AF-4989-9FB0-25615E34DD74}" presName="sibTrans" presStyleLbl="sibTrans2D1" presStyleIdx="4" presStyleCnt="5"/>
      <dgm:spPr/>
    </dgm:pt>
    <dgm:pt modelId="{87FE5830-D6BD-43F4-80C6-F5F8C5235A37}" type="pres">
      <dgm:prSet presAssocID="{1003CE27-B8AF-4989-9FB0-25615E34DD74}" presName="connectorText" presStyleLbl="sibTrans2D1" presStyleIdx="4" presStyleCnt="5"/>
      <dgm:spPr/>
    </dgm:pt>
    <dgm:pt modelId="{B688E669-B909-451D-B200-9766BD0737B8}" type="pres">
      <dgm:prSet presAssocID="{DE441D38-6B19-4D71-978E-3FD17B1F7728}" presName="node" presStyleLbl="node1" presStyleIdx="5" presStyleCnt="6">
        <dgm:presLayoutVars>
          <dgm:bulletEnabled val="1"/>
        </dgm:presLayoutVars>
      </dgm:prSet>
      <dgm:spPr/>
    </dgm:pt>
  </dgm:ptLst>
  <dgm:cxnLst>
    <dgm:cxn modelId="{1CA2980A-78A7-40D9-B436-B23888ABBDEE}" type="presOf" srcId="{44E2AF10-A686-4B54-8074-60E13948AD96}" destId="{42472C49-8A35-4EBE-9FBA-A1536FF95A40}" srcOrd="0" destOrd="0" presId="urn:microsoft.com/office/officeart/2005/8/layout/process1"/>
    <dgm:cxn modelId="{7470D213-9678-4B63-BA65-E85986089A76}" type="presOf" srcId="{1003CE27-B8AF-4989-9FB0-25615E34DD74}" destId="{87FE5830-D6BD-43F4-80C6-F5F8C5235A37}" srcOrd="1" destOrd="0" presId="urn:microsoft.com/office/officeart/2005/8/layout/process1"/>
    <dgm:cxn modelId="{AA252024-A063-48B9-B8AF-522F29081C12}" srcId="{B9420579-F6C0-464E-A722-8A7A5A1305AF}" destId="{9208C6C7-A7B4-442E-8D65-097C59419BC4}" srcOrd="3" destOrd="0" parTransId="{0D1FADCF-9200-4D46-A0BA-46F1F7735CE6}" sibTransId="{1FC2661A-1B94-415C-AD0A-53C3C65CEA00}"/>
    <dgm:cxn modelId="{0635563C-FC7F-4C1D-A58E-F0AE921AB3D0}" srcId="{B9420579-F6C0-464E-A722-8A7A5A1305AF}" destId="{6C09E0AD-1295-43BB-8832-90D94612AAA3}" srcOrd="2" destOrd="0" parTransId="{7CDAF0D4-9A0B-4CCD-B1E0-406008CF381E}" sibTransId="{BD7B0920-60E2-4347-88C0-183E1DEEA0F1}"/>
    <dgm:cxn modelId="{75D95A5E-3832-4F75-9DAB-3E00E777B22F}" srcId="{B9420579-F6C0-464E-A722-8A7A5A1305AF}" destId="{C313D5F5-1058-4602-A8DF-78F6B90590DA}" srcOrd="0" destOrd="0" parTransId="{79EA2995-C9C8-4CB7-B3D4-5BBC5CB80900}" sibTransId="{FC314EA9-E6F2-4877-A450-EC511C429AE4}"/>
    <dgm:cxn modelId="{37515162-26E9-42A7-84C4-6B070146B586}" srcId="{B9420579-F6C0-464E-A722-8A7A5A1305AF}" destId="{D2FC14EF-8C10-456A-93C6-7E24A6D727A8}" srcOrd="4" destOrd="0" parTransId="{58A97A1D-0BB4-41ED-8210-65B9329D75C1}" sibTransId="{1003CE27-B8AF-4989-9FB0-25615E34DD74}"/>
    <dgm:cxn modelId="{2D14564A-19FF-4208-A8BC-A5A105584924}" type="presOf" srcId="{1FC2661A-1B94-415C-AD0A-53C3C65CEA00}" destId="{07C5DBCE-CBE5-49FE-AECB-8719216437B4}" srcOrd="0" destOrd="0" presId="urn:microsoft.com/office/officeart/2005/8/layout/process1"/>
    <dgm:cxn modelId="{73BD8576-D7B9-43C5-BE3F-2D2B12779FBA}" type="presOf" srcId="{BD7B0920-60E2-4347-88C0-183E1DEEA0F1}" destId="{31153FC0-357B-4550-9B7D-0AB4C0001AF6}" srcOrd="1" destOrd="0" presId="urn:microsoft.com/office/officeart/2005/8/layout/process1"/>
    <dgm:cxn modelId="{8E4D6E58-0818-4857-9358-87DC8B2A228C}" type="presOf" srcId="{B9420579-F6C0-464E-A722-8A7A5A1305AF}" destId="{25C132DF-B723-4839-85A0-FF259F72F471}" srcOrd="0" destOrd="0" presId="urn:microsoft.com/office/officeart/2005/8/layout/process1"/>
    <dgm:cxn modelId="{19CC9C7A-C419-40E0-BC8D-01CE67156725}" type="presOf" srcId="{BD7B0920-60E2-4347-88C0-183E1DEEA0F1}" destId="{B314E16B-2FF9-4085-8943-5ECFF6BF1675}" srcOrd="0" destOrd="0" presId="urn:microsoft.com/office/officeart/2005/8/layout/process1"/>
    <dgm:cxn modelId="{E8DF9884-9C4D-4E13-A7C2-10DD7DBB69FB}" type="presOf" srcId="{6C09E0AD-1295-43BB-8832-90D94612AAA3}" destId="{3EEF406C-7F7B-478B-8303-64542C71CB27}" srcOrd="0" destOrd="0" presId="urn:microsoft.com/office/officeart/2005/8/layout/process1"/>
    <dgm:cxn modelId="{8244548D-72EF-486A-A675-67F3DF062281}" srcId="{B9420579-F6C0-464E-A722-8A7A5A1305AF}" destId="{DE441D38-6B19-4D71-978E-3FD17B1F7728}" srcOrd="5" destOrd="0" parTransId="{B28B426B-D519-444D-9183-5A9CD8CA9880}" sibTransId="{0B13A9C8-BAE6-49F0-9466-2787D6901D67}"/>
    <dgm:cxn modelId="{6A3B6E93-898C-4709-A887-187F2514EACD}" type="presOf" srcId="{FC314EA9-E6F2-4877-A450-EC511C429AE4}" destId="{EF84F3F8-B83D-4A90-AA64-1347339FDD24}" srcOrd="1" destOrd="0" presId="urn:microsoft.com/office/officeart/2005/8/layout/process1"/>
    <dgm:cxn modelId="{538CB895-CCD0-4DB3-8239-D798B055A9F8}" type="presOf" srcId="{FC314EA9-E6F2-4877-A450-EC511C429AE4}" destId="{E16122D1-A5F7-44BD-8701-C8719FB8937B}" srcOrd="0" destOrd="0" presId="urn:microsoft.com/office/officeart/2005/8/layout/process1"/>
    <dgm:cxn modelId="{78D84D96-76F6-4909-981A-7F900EBA273E}" type="presOf" srcId="{D2FC14EF-8C10-456A-93C6-7E24A6D727A8}" destId="{CEE3426D-7340-4058-A05A-CF6CE56394EB}" srcOrd="0" destOrd="0" presId="urn:microsoft.com/office/officeart/2005/8/layout/process1"/>
    <dgm:cxn modelId="{16FFB5A7-E96F-4BAD-BC3A-6612F52806DE}" type="presOf" srcId="{9208C6C7-A7B4-442E-8D65-097C59419BC4}" destId="{9A3497CA-3632-4108-9FB9-47F0FEF1250C}" srcOrd="0" destOrd="0" presId="urn:microsoft.com/office/officeart/2005/8/layout/process1"/>
    <dgm:cxn modelId="{F7C671AB-7B87-42EA-99C8-361C2209F98B}" type="presOf" srcId="{44E2AF10-A686-4B54-8074-60E13948AD96}" destId="{061FB974-82A6-498C-AB91-4E582AF7FDAD}" srcOrd="1" destOrd="0" presId="urn:microsoft.com/office/officeart/2005/8/layout/process1"/>
    <dgm:cxn modelId="{B23899AB-6BFA-411E-8B66-E707B514B427}" type="presOf" srcId="{1003CE27-B8AF-4989-9FB0-25615E34DD74}" destId="{0AEDBAA3-1A62-4C5F-846E-D8E200E18125}" srcOrd="0" destOrd="0" presId="urn:microsoft.com/office/officeart/2005/8/layout/process1"/>
    <dgm:cxn modelId="{58CC9CAE-4C1C-4C6A-A525-2C7B7E3A14DD}" srcId="{B9420579-F6C0-464E-A722-8A7A5A1305AF}" destId="{ACE9767E-82FE-4B8C-B58E-B6F46CB104DA}" srcOrd="1" destOrd="0" parTransId="{3BA32AFF-C8D4-4170-B81A-9EE5A388BD3A}" sibTransId="{44E2AF10-A686-4B54-8074-60E13948AD96}"/>
    <dgm:cxn modelId="{62A98AB7-0057-42C5-AF45-F1DF7ADBB0FE}" type="presOf" srcId="{DE441D38-6B19-4D71-978E-3FD17B1F7728}" destId="{B688E669-B909-451D-B200-9766BD0737B8}" srcOrd="0" destOrd="0" presId="urn:microsoft.com/office/officeart/2005/8/layout/process1"/>
    <dgm:cxn modelId="{2907A2C7-DA58-476A-B63D-F1135DFB24A0}" type="presOf" srcId="{ACE9767E-82FE-4B8C-B58E-B6F46CB104DA}" destId="{7C54CF75-86A6-4C2F-90F4-0DA0EF9319AE}" srcOrd="0" destOrd="0" presId="urn:microsoft.com/office/officeart/2005/8/layout/process1"/>
    <dgm:cxn modelId="{10517EEA-D61C-4524-BB95-C279587FEAB2}" type="presOf" srcId="{1FC2661A-1B94-415C-AD0A-53C3C65CEA00}" destId="{87B4F230-1C46-4291-AC94-A2B2D5633CB5}" srcOrd="1" destOrd="0" presId="urn:microsoft.com/office/officeart/2005/8/layout/process1"/>
    <dgm:cxn modelId="{7DD14EF2-CE7F-4537-8D9E-399910CBED95}" type="presOf" srcId="{C313D5F5-1058-4602-A8DF-78F6B90590DA}" destId="{194B80DC-D54D-491E-B31F-51E06F1D69CD}" srcOrd="0" destOrd="0" presId="urn:microsoft.com/office/officeart/2005/8/layout/process1"/>
    <dgm:cxn modelId="{C66C5C26-C486-40A6-BB5E-862BDDC8DB80}" type="presParOf" srcId="{25C132DF-B723-4839-85A0-FF259F72F471}" destId="{194B80DC-D54D-491E-B31F-51E06F1D69CD}" srcOrd="0" destOrd="0" presId="urn:microsoft.com/office/officeart/2005/8/layout/process1"/>
    <dgm:cxn modelId="{155E66D1-A058-4FA5-AD86-B5399B65A631}" type="presParOf" srcId="{25C132DF-B723-4839-85A0-FF259F72F471}" destId="{E16122D1-A5F7-44BD-8701-C8719FB8937B}" srcOrd="1" destOrd="0" presId="urn:microsoft.com/office/officeart/2005/8/layout/process1"/>
    <dgm:cxn modelId="{06F976A4-19D5-4050-8652-288B66058D63}" type="presParOf" srcId="{E16122D1-A5F7-44BD-8701-C8719FB8937B}" destId="{EF84F3F8-B83D-4A90-AA64-1347339FDD24}" srcOrd="0" destOrd="0" presId="urn:microsoft.com/office/officeart/2005/8/layout/process1"/>
    <dgm:cxn modelId="{F3BFE2F9-6625-44E1-BFF4-1B8EB4EAC089}" type="presParOf" srcId="{25C132DF-B723-4839-85A0-FF259F72F471}" destId="{7C54CF75-86A6-4C2F-90F4-0DA0EF9319AE}" srcOrd="2" destOrd="0" presId="urn:microsoft.com/office/officeart/2005/8/layout/process1"/>
    <dgm:cxn modelId="{FA5701FA-F0BD-435D-81EB-23F5AF133029}" type="presParOf" srcId="{25C132DF-B723-4839-85A0-FF259F72F471}" destId="{42472C49-8A35-4EBE-9FBA-A1536FF95A40}" srcOrd="3" destOrd="0" presId="urn:microsoft.com/office/officeart/2005/8/layout/process1"/>
    <dgm:cxn modelId="{78ADA1E2-6AEC-43A6-B8C9-6B3EB655E948}" type="presParOf" srcId="{42472C49-8A35-4EBE-9FBA-A1536FF95A40}" destId="{061FB974-82A6-498C-AB91-4E582AF7FDAD}" srcOrd="0" destOrd="0" presId="urn:microsoft.com/office/officeart/2005/8/layout/process1"/>
    <dgm:cxn modelId="{F53600F2-15DA-49C7-A8CC-2C65A9BD54C4}" type="presParOf" srcId="{25C132DF-B723-4839-85A0-FF259F72F471}" destId="{3EEF406C-7F7B-478B-8303-64542C71CB27}" srcOrd="4" destOrd="0" presId="urn:microsoft.com/office/officeart/2005/8/layout/process1"/>
    <dgm:cxn modelId="{DD000661-82A1-4B15-BBC2-7A7DF5B18207}" type="presParOf" srcId="{25C132DF-B723-4839-85A0-FF259F72F471}" destId="{B314E16B-2FF9-4085-8943-5ECFF6BF1675}" srcOrd="5" destOrd="0" presId="urn:microsoft.com/office/officeart/2005/8/layout/process1"/>
    <dgm:cxn modelId="{221A674D-54F7-45EB-A4BD-93AAFF83E143}" type="presParOf" srcId="{B314E16B-2FF9-4085-8943-5ECFF6BF1675}" destId="{31153FC0-357B-4550-9B7D-0AB4C0001AF6}" srcOrd="0" destOrd="0" presId="urn:microsoft.com/office/officeart/2005/8/layout/process1"/>
    <dgm:cxn modelId="{7971FA94-D833-4B6A-BE52-72CBFF9F2EA1}" type="presParOf" srcId="{25C132DF-B723-4839-85A0-FF259F72F471}" destId="{9A3497CA-3632-4108-9FB9-47F0FEF1250C}" srcOrd="6" destOrd="0" presId="urn:microsoft.com/office/officeart/2005/8/layout/process1"/>
    <dgm:cxn modelId="{207983FF-CDBE-45D8-BD91-7E4E44E783F6}" type="presParOf" srcId="{25C132DF-B723-4839-85A0-FF259F72F471}" destId="{07C5DBCE-CBE5-49FE-AECB-8719216437B4}" srcOrd="7" destOrd="0" presId="urn:microsoft.com/office/officeart/2005/8/layout/process1"/>
    <dgm:cxn modelId="{8A8D3794-4C24-47FA-B790-DA722DE3CC5A}" type="presParOf" srcId="{07C5DBCE-CBE5-49FE-AECB-8719216437B4}" destId="{87B4F230-1C46-4291-AC94-A2B2D5633CB5}" srcOrd="0" destOrd="0" presId="urn:microsoft.com/office/officeart/2005/8/layout/process1"/>
    <dgm:cxn modelId="{C5F56BCA-2066-4D73-B249-78EC8939FC77}" type="presParOf" srcId="{25C132DF-B723-4839-85A0-FF259F72F471}" destId="{CEE3426D-7340-4058-A05A-CF6CE56394EB}" srcOrd="8" destOrd="0" presId="urn:microsoft.com/office/officeart/2005/8/layout/process1"/>
    <dgm:cxn modelId="{904400B8-A057-46CE-9368-70C49CB4516F}" type="presParOf" srcId="{25C132DF-B723-4839-85A0-FF259F72F471}" destId="{0AEDBAA3-1A62-4C5F-846E-D8E200E18125}" srcOrd="9" destOrd="0" presId="urn:microsoft.com/office/officeart/2005/8/layout/process1"/>
    <dgm:cxn modelId="{DF9E7477-E08C-4E9C-8F42-D899CE5F827B}" type="presParOf" srcId="{0AEDBAA3-1A62-4C5F-846E-D8E200E18125}" destId="{87FE5830-D6BD-43F4-80C6-F5F8C5235A37}" srcOrd="0" destOrd="0" presId="urn:microsoft.com/office/officeart/2005/8/layout/process1"/>
    <dgm:cxn modelId="{D15F618B-3679-4A13-BC7A-AD0E387D6E5E}" type="presParOf" srcId="{25C132DF-B723-4839-85A0-FF259F72F471}" destId="{B688E669-B909-451D-B200-9766BD0737B8}" srcOrd="1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FD0D31-FBB4-4096-B7B0-71B4415412D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BF1817F-3804-44FC-A378-836BBB38A1AB}">
      <dgm:prSet phldrT="[Text]"/>
      <dgm:spPr/>
      <dgm:t>
        <a:bodyPr/>
        <a:lstStyle/>
        <a:p>
          <a:pPr>
            <a:buNone/>
          </a:pPr>
          <a:r>
            <a:rPr lang="en-US" b="0" i="0" u="none" dirty="0"/>
            <a:t>🎧 Voice Assistants (Alexa, Siri, Google Assistant)</a:t>
          </a:r>
          <a:endParaRPr lang="en-US" dirty="0"/>
        </a:p>
      </dgm:t>
    </dgm:pt>
    <dgm:pt modelId="{5BAB8FEF-A9E8-46C5-9067-760758842804}" type="parTrans" cxnId="{F98F0542-0C9E-4B1A-8E6C-7B73336B3F1D}">
      <dgm:prSet/>
      <dgm:spPr/>
      <dgm:t>
        <a:bodyPr/>
        <a:lstStyle/>
        <a:p>
          <a:endParaRPr lang="en-US"/>
        </a:p>
      </dgm:t>
    </dgm:pt>
    <dgm:pt modelId="{AE123BC7-43FE-4781-99DE-F55C40645F0E}" type="sibTrans" cxnId="{F98F0542-0C9E-4B1A-8E6C-7B73336B3F1D}">
      <dgm:prSet/>
      <dgm:spPr/>
      <dgm:t>
        <a:bodyPr/>
        <a:lstStyle/>
        <a:p>
          <a:endParaRPr lang="en-US"/>
        </a:p>
      </dgm:t>
    </dgm:pt>
    <dgm:pt modelId="{E12FFE0E-27EA-447B-B8A8-D04CE5953615}">
      <dgm:prSet phldrT="[Text]"/>
      <dgm:spPr/>
      <dgm:t>
        <a:bodyPr/>
        <a:lstStyle/>
        <a:p>
          <a:pPr>
            <a:buNone/>
          </a:pPr>
          <a:r>
            <a:rPr lang="en-US" b="0" i="0" u="none" dirty="0"/>
            <a:t>🧑‍🏫 Educational Tools &amp; Captioning</a:t>
          </a:r>
          <a:endParaRPr lang="en-US" dirty="0"/>
        </a:p>
      </dgm:t>
    </dgm:pt>
    <dgm:pt modelId="{85CFAEE4-45FF-47BD-B461-1898C81F73D3}" type="parTrans" cxnId="{0EB781B6-6ACD-4157-9AB8-7119B2759282}">
      <dgm:prSet/>
      <dgm:spPr/>
      <dgm:t>
        <a:bodyPr/>
        <a:lstStyle/>
        <a:p>
          <a:endParaRPr lang="en-US"/>
        </a:p>
      </dgm:t>
    </dgm:pt>
    <dgm:pt modelId="{416BE28B-D4A4-4FA2-A314-1E4A6AD2ED5E}" type="sibTrans" cxnId="{0EB781B6-6ACD-4157-9AB8-7119B2759282}">
      <dgm:prSet/>
      <dgm:spPr/>
      <dgm:t>
        <a:bodyPr/>
        <a:lstStyle/>
        <a:p>
          <a:endParaRPr lang="en-US"/>
        </a:p>
      </dgm:t>
    </dgm:pt>
    <dgm:pt modelId="{432BF840-90E7-44A4-BBE2-3E83F0D3F47F}">
      <dgm:prSet phldrT="[Text]"/>
      <dgm:spPr/>
      <dgm:t>
        <a:bodyPr/>
        <a:lstStyle/>
        <a:p>
          <a:pPr>
            <a:buNone/>
          </a:pPr>
          <a:r>
            <a:rPr lang="en-US" b="0" i="0" u="none" dirty="0"/>
            <a:t>📹 Video Captions</a:t>
          </a:r>
          <a:endParaRPr lang="en-US" dirty="0"/>
        </a:p>
      </dgm:t>
    </dgm:pt>
    <dgm:pt modelId="{F9FF57E7-23C7-4DB7-B8A5-22AAD76AD081}" type="parTrans" cxnId="{D36D0C76-452D-4F99-B5F8-86F06D1D0745}">
      <dgm:prSet/>
      <dgm:spPr/>
      <dgm:t>
        <a:bodyPr/>
        <a:lstStyle/>
        <a:p>
          <a:endParaRPr lang="en-US"/>
        </a:p>
      </dgm:t>
    </dgm:pt>
    <dgm:pt modelId="{F750F455-C96C-4233-A02F-A4F5B16EE7ED}" type="sibTrans" cxnId="{D36D0C76-452D-4F99-B5F8-86F06D1D0745}">
      <dgm:prSet/>
      <dgm:spPr/>
      <dgm:t>
        <a:bodyPr/>
        <a:lstStyle/>
        <a:p>
          <a:endParaRPr lang="en-US"/>
        </a:p>
      </dgm:t>
    </dgm:pt>
    <dgm:pt modelId="{E74E4C66-8F1F-4A23-B64D-EADB7F83B96C}">
      <dgm:prSet phldrT="[Text]"/>
      <dgm:spPr/>
      <dgm:t>
        <a:bodyPr/>
        <a:lstStyle/>
        <a:p>
          <a:pPr>
            <a:buNone/>
          </a:pPr>
          <a:r>
            <a:rPr lang="en-US" b="0" i="0" u="none" dirty="0"/>
            <a:t>🌍 Multilingual Translation Services</a:t>
          </a:r>
          <a:endParaRPr lang="en-US" dirty="0"/>
        </a:p>
      </dgm:t>
    </dgm:pt>
    <dgm:pt modelId="{421119BE-1BAC-4308-8E27-9EB2B0FA6812}" type="parTrans" cxnId="{00729D53-E1EE-48AC-9EA6-0256F13B0848}">
      <dgm:prSet/>
      <dgm:spPr/>
      <dgm:t>
        <a:bodyPr/>
        <a:lstStyle/>
        <a:p>
          <a:endParaRPr lang="en-US"/>
        </a:p>
      </dgm:t>
    </dgm:pt>
    <dgm:pt modelId="{013A003A-E614-42A2-B965-9B81680729E5}" type="sibTrans" cxnId="{00729D53-E1EE-48AC-9EA6-0256F13B0848}">
      <dgm:prSet/>
      <dgm:spPr/>
      <dgm:t>
        <a:bodyPr/>
        <a:lstStyle/>
        <a:p>
          <a:endParaRPr lang="en-US"/>
        </a:p>
      </dgm:t>
    </dgm:pt>
    <dgm:pt modelId="{84E61E67-48F3-4D19-B01C-83F9BF366204}">
      <dgm:prSet phldrT="[Text]"/>
      <dgm:spPr/>
      <dgm:t>
        <a:bodyPr/>
        <a:lstStyle/>
        <a:p>
          <a:pPr>
            <a:buNone/>
          </a:pPr>
          <a:r>
            <a:rPr lang="en-US" b="0" i="0" u="none"/>
            <a:t>📱 Voice Typing on Mobile Devices</a:t>
          </a:r>
          <a:endParaRPr lang="en-US" dirty="0"/>
        </a:p>
      </dgm:t>
    </dgm:pt>
    <dgm:pt modelId="{FCF1C3F7-946F-4E5A-90A9-6F3BDFC225A4}" type="parTrans" cxnId="{EC18CA51-0BE7-475C-80E4-252D2C2BD638}">
      <dgm:prSet/>
      <dgm:spPr/>
      <dgm:t>
        <a:bodyPr/>
        <a:lstStyle/>
        <a:p>
          <a:endParaRPr lang="en-US"/>
        </a:p>
      </dgm:t>
    </dgm:pt>
    <dgm:pt modelId="{40BB887B-523A-4778-8CA4-8D3DDF5BEEF8}" type="sibTrans" cxnId="{EC18CA51-0BE7-475C-80E4-252D2C2BD638}">
      <dgm:prSet/>
      <dgm:spPr/>
      <dgm:t>
        <a:bodyPr/>
        <a:lstStyle/>
        <a:p>
          <a:endParaRPr lang="en-US"/>
        </a:p>
      </dgm:t>
    </dgm:pt>
    <dgm:pt modelId="{AE727885-8377-48F3-B5E1-D62BE807D9C7}" type="pres">
      <dgm:prSet presAssocID="{C8FD0D31-FBB4-4096-B7B0-71B4415412D6}" presName="linear" presStyleCnt="0">
        <dgm:presLayoutVars>
          <dgm:animLvl val="lvl"/>
          <dgm:resizeHandles val="exact"/>
        </dgm:presLayoutVars>
      </dgm:prSet>
      <dgm:spPr/>
    </dgm:pt>
    <dgm:pt modelId="{1C05F58E-3357-4DC1-B264-84CF4281489A}" type="pres">
      <dgm:prSet presAssocID="{4BF1817F-3804-44FC-A378-836BBB38A1AB}" presName="parentText" presStyleLbl="node1" presStyleIdx="0" presStyleCnt="5">
        <dgm:presLayoutVars>
          <dgm:chMax val="0"/>
          <dgm:bulletEnabled val="1"/>
        </dgm:presLayoutVars>
      </dgm:prSet>
      <dgm:spPr/>
    </dgm:pt>
    <dgm:pt modelId="{483E3F35-3BA4-4B86-A0BA-8C3C43CA7A36}" type="pres">
      <dgm:prSet presAssocID="{AE123BC7-43FE-4781-99DE-F55C40645F0E}" presName="spacer" presStyleCnt="0"/>
      <dgm:spPr/>
    </dgm:pt>
    <dgm:pt modelId="{EB0ED5C0-ECEE-49A5-9A05-39BEC206E387}" type="pres">
      <dgm:prSet presAssocID="{E12FFE0E-27EA-447B-B8A8-D04CE5953615}" presName="parentText" presStyleLbl="node1" presStyleIdx="1" presStyleCnt="5">
        <dgm:presLayoutVars>
          <dgm:chMax val="0"/>
          <dgm:bulletEnabled val="1"/>
        </dgm:presLayoutVars>
      </dgm:prSet>
      <dgm:spPr/>
    </dgm:pt>
    <dgm:pt modelId="{C2BD5801-E361-4589-A3F4-8DBD3607742F}" type="pres">
      <dgm:prSet presAssocID="{416BE28B-D4A4-4FA2-A314-1E4A6AD2ED5E}" presName="spacer" presStyleCnt="0"/>
      <dgm:spPr/>
    </dgm:pt>
    <dgm:pt modelId="{C147E2D8-6916-4477-A2AD-52D3ED77205E}" type="pres">
      <dgm:prSet presAssocID="{432BF840-90E7-44A4-BBE2-3E83F0D3F47F}" presName="parentText" presStyleLbl="node1" presStyleIdx="2" presStyleCnt="5">
        <dgm:presLayoutVars>
          <dgm:chMax val="0"/>
          <dgm:bulletEnabled val="1"/>
        </dgm:presLayoutVars>
      </dgm:prSet>
      <dgm:spPr/>
    </dgm:pt>
    <dgm:pt modelId="{2A96D505-CF33-4CB7-AC6A-7060A8C8579C}" type="pres">
      <dgm:prSet presAssocID="{F750F455-C96C-4233-A02F-A4F5B16EE7ED}" presName="spacer" presStyleCnt="0"/>
      <dgm:spPr/>
    </dgm:pt>
    <dgm:pt modelId="{FDAA8FF4-4830-43DB-8147-AC49CD8B312C}" type="pres">
      <dgm:prSet presAssocID="{84E61E67-48F3-4D19-B01C-83F9BF366204}" presName="parentText" presStyleLbl="node1" presStyleIdx="3" presStyleCnt="5">
        <dgm:presLayoutVars>
          <dgm:chMax val="0"/>
          <dgm:bulletEnabled val="1"/>
        </dgm:presLayoutVars>
      </dgm:prSet>
      <dgm:spPr/>
    </dgm:pt>
    <dgm:pt modelId="{462ACF38-0D7A-4FBA-A387-71C1E28B4A96}" type="pres">
      <dgm:prSet presAssocID="{40BB887B-523A-4778-8CA4-8D3DDF5BEEF8}" presName="spacer" presStyleCnt="0"/>
      <dgm:spPr/>
    </dgm:pt>
    <dgm:pt modelId="{AFE2B6D5-77EA-45EF-BCEE-9536296CF98F}" type="pres">
      <dgm:prSet presAssocID="{E74E4C66-8F1F-4A23-B64D-EADB7F83B96C}" presName="parentText" presStyleLbl="node1" presStyleIdx="4" presStyleCnt="5">
        <dgm:presLayoutVars>
          <dgm:chMax val="0"/>
          <dgm:bulletEnabled val="1"/>
        </dgm:presLayoutVars>
      </dgm:prSet>
      <dgm:spPr/>
    </dgm:pt>
  </dgm:ptLst>
  <dgm:cxnLst>
    <dgm:cxn modelId="{5BF0C008-B046-480C-8DDF-6B221D2E0E3B}" type="presOf" srcId="{432BF840-90E7-44A4-BBE2-3E83F0D3F47F}" destId="{C147E2D8-6916-4477-A2AD-52D3ED77205E}" srcOrd="0" destOrd="0" presId="urn:microsoft.com/office/officeart/2005/8/layout/vList2"/>
    <dgm:cxn modelId="{27A82C1A-819E-4E57-BDC3-0EBDD9C9C402}" type="presOf" srcId="{84E61E67-48F3-4D19-B01C-83F9BF366204}" destId="{FDAA8FF4-4830-43DB-8147-AC49CD8B312C}" srcOrd="0" destOrd="0" presId="urn:microsoft.com/office/officeart/2005/8/layout/vList2"/>
    <dgm:cxn modelId="{DE06BE30-CD50-4481-934B-BA61BB42395F}" type="presOf" srcId="{E74E4C66-8F1F-4A23-B64D-EADB7F83B96C}" destId="{AFE2B6D5-77EA-45EF-BCEE-9536296CF98F}" srcOrd="0" destOrd="0" presId="urn:microsoft.com/office/officeart/2005/8/layout/vList2"/>
    <dgm:cxn modelId="{F98F0542-0C9E-4B1A-8E6C-7B73336B3F1D}" srcId="{C8FD0D31-FBB4-4096-B7B0-71B4415412D6}" destId="{4BF1817F-3804-44FC-A378-836BBB38A1AB}" srcOrd="0" destOrd="0" parTransId="{5BAB8FEF-A9E8-46C5-9067-760758842804}" sibTransId="{AE123BC7-43FE-4781-99DE-F55C40645F0E}"/>
    <dgm:cxn modelId="{EC18CA51-0BE7-475C-80E4-252D2C2BD638}" srcId="{C8FD0D31-FBB4-4096-B7B0-71B4415412D6}" destId="{84E61E67-48F3-4D19-B01C-83F9BF366204}" srcOrd="3" destOrd="0" parTransId="{FCF1C3F7-946F-4E5A-90A9-6F3BDFC225A4}" sibTransId="{40BB887B-523A-4778-8CA4-8D3DDF5BEEF8}"/>
    <dgm:cxn modelId="{00729D53-E1EE-48AC-9EA6-0256F13B0848}" srcId="{C8FD0D31-FBB4-4096-B7B0-71B4415412D6}" destId="{E74E4C66-8F1F-4A23-B64D-EADB7F83B96C}" srcOrd="4" destOrd="0" parTransId="{421119BE-1BAC-4308-8E27-9EB2B0FA6812}" sibTransId="{013A003A-E614-42A2-B965-9B81680729E5}"/>
    <dgm:cxn modelId="{D36D0C76-452D-4F99-B5F8-86F06D1D0745}" srcId="{C8FD0D31-FBB4-4096-B7B0-71B4415412D6}" destId="{432BF840-90E7-44A4-BBE2-3E83F0D3F47F}" srcOrd="2" destOrd="0" parTransId="{F9FF57E7-23C7-4DB7-B8A5-22AAD76AD081}" sibTransId="{F750F455-C96C-4233-A02F-A4F5B16EE7ED}"/>
    <dgm:cxn modelId="{25F5FC8D-46DF-4B29-8814-F6AA66A62B15}" type="presOf" srcId="{4BF1817F-3804-44FC-A378-836BBB38A1AB}" destId="{1C05F58E-3357-4DC1-B264-84CF4281489A}" srcOrd="0" destOrd="0" presId="urn:microsoft.com/office/officeart/2005/8/layout/vList2"/>
    <dgm:cxn modelId="{4EA7FAA1-9790-4D2B-AF9F-63833903979F}" type="presOf" srcId="{E12FFE0E-27EA-447B-B8A8-D04CE5953615}" destId="{EB0ED5C0-ECEE-49A5-9A05-39BEC206E387}" srcOrd="0" destOrd="0" presId="urn:microsoft.com/office/officeart/2005/8/layout/vList2"/>
    <dgm:cxn modelId="{0EB781B6-6ACD-4157-9AB8-7119B2759282}" srcId="{C8FD0D31-FBB4-4096-B7B0-71B4415412D6}" destId="{E12FFE0E-27EA-447B-B8A8-D04CE5953615}" srcOrd="1" destOrd="0" parTransId="{85CFAEE4-45FF-47BD-B461-1898C81F73D3}" sibTransId="{416BE28B-D4A4-4FA2-A314-1E4A6AD2ED5E}"/>
    <dgm:cxn modelId="{AC6A8AD8-6DB2-486D-AD89-89320C10BB70}" type="presOf" srcId="{C8FD0D31-FBB4-4096-B7B0-71B4415412D6}" destId="{AE727885-8377-48F3-B5E1-D62BE807D9C7}" srcOrd="0" destOrd="0" presId="urn:microsoft.com/office/officeart/2005/8/layout/vList2"/>
    <dgm:cxn modelId="{73FACC14-185E-4262-ACE1-B291E7F54E44}" type="presParOf" srcId="{AE727885-8377-48F3-B5E1-D62BE807D9C7}" destId="{1C05F58E-3357-4DC1-B264-84CF4281489A}" srcOrd="0" destOrd="0" presId="urn:microsoft.com/office/officeart/2005/8/layout/vList2"/>
    <dgm:cxn modelId="{A66BCD34-0ECB-4E1B-A600-587D09C082B0}" type="presParOf" srcId="{AE727885-8377-48F3-B5E1-D62BE807D9C7}" destId="{483E3F35-3BA4-4B86-A0BA-8C3C43CA7A36}" srcOrd="1" destOrd="0" presId="urn:microsoft.com/office/officeart/2005/8/layout/vList2"/>
    <dgm:cxn modelId="{9C16D0E6-2742-44F2-B3A1-0CAAF951B4A7}" type="presParOf" srcId="{AE727885-8377-48F3-B5E1-D62BE807D9C7}" destId="{EB0ED5C0-ECEE-49A5-9A05-39BEC206E387}" srcOrd="2" destOrd="0" presId="urn:microsoft.com/office/officeart/2005/8/layout/vList2"/>
    <dgm:cxn modelId="{9E0C2443-8FDD-4FF6-8EDC-A586F6E63371}" type="presParOf" srcId="{AE727885-8377-48F3-B5E1-D62BE807D9C7}" destId="{C2BD5801-E361-4589-A3F4-8DBD3607742F}" srcOrd="3" destOrd="0" presId="urn:microsoft.com/office/officeart/2005/8/layout/vList2"/>
    <dgm:cxn modelId="{9132939C-E367-447B-9C00-B85E792FEC1A}" type="presParOf" srcId="{AE727885-8377-48F3-B5E1-D62BE807D9C7}" destId="{C147E2D8-6916-4477-A2AD-52D3ED77205E}" srcOrd="4" destOrd="0" presId="urn:microsoft.com/office/officeart/2005/8/layout/vList2"/>
    <dgm:cxn modelId="{59AD1981-A0EB-4020-ADC2-2CEA72676BEE}" type="presParOf" srcId="{AE727885-8377-48F3-B5E1-D62BE807D9C7}" destId="{2A96D505-CF33-4CB7-AC6A-7060A8C8579C}" srcOrd="5" destOrd="0" presId="urn:microsoft.com/office/officeart/2005/8/layout/vList2"/>
    <dgm:cxn modelId="{F1FED2CD-2621-49F2-977C-E4A9C791538E}" type="presParOf" srcId="{AE727885-8377-48F3-B5E1-D62BE807D9C7}" destId="{FDAA8FF4-4830-43DB-8147-AC49CD8B312C}" srcOrd="6" destOrd="0" presId="urn:microsoft.com/office/officeart/2005/8/layout/vList2"/>
    <dgm:cxn modelId="{BF0E36A6-AA10-4A4F-BF06-E562C4EE23F5}" type="presParOf" srcId="{AE727885-8377-48F3-B5E1-D62BE807D9C7}" destId="{462ACF38-0D7A-4FBA-A387-71C1E28B4A96}" srcOrd="7" destOrd="0" presId="urn:microsoft.com/office/officeart/2005/8/layout/vList2"/>
    <dgm:cxn modelId="{5383F7B7-5FB9-45EB-9596-10AE509B4CBF}" type="presParOf" srcId="{AE727885-8377-48F3-B5E1-D62BE807D9C7}" destId="{AFE2B6D5-77EA-45EF-BCEE-9536296CF98F}" srcOrd="8" destOrd="0" presId="urn:microsoft.com/office/officeart/2005/8/layout/vList2"/>
  </dgm:cxnLst>
  <dgm:bg>
    <a:noFill/>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4B80DC-D54D-491E-B31F-51E06F1D69CD}">
      <dsp:nvSpPr>
        <dsp:cNvPr id="0" name=""/>
        <dsp:cNvSpPr/>
      </dsp:nvSpPr>
      <dsp:spPr>
        <a:xfrm>
          <a:off x="0" y="69190"/>
          <a:ext cx="625284" cy="4455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
          </a:r>
        </a:p>
      </dsp:txBody>
      <dsp:txXfrm>
        <a:off x="13049" y="82239"/>
        <a:ext cx="599186" cy="419416"/>
      </dsp:txXfrm>
    </dsp:sp>
    <dsp:sp modelId="{E16122D1-A5F7-44BD-8701-C8719FB8937B}">
      <dsp:nvSpPr>
        <dsp:cNvPr id="0" name=""/>
        <dsp:cNvSpPr/>
      </dsp:nvSpPr>
      <dsp:spPr>
        <a:xfrm>
          <a:off x="687812" y="214412"/>
          <a:ext cx="132560" cy="15507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687812" y="245426"/>
        <a:ext cx="92792" cy="93042"/>
      </dsp:txXfrm>
    </dsp:sp>
    <dsp:sp modelId="{7C54CF75-86A6-4C2F-90F4-0DA0EF9319AE}">
      <dsp:nvSpPr>
        <dsp:cNvPr id="0" name=""/>
        <dsp:cNvSpPr/>
      </dsp:nvSpPr>
      <dsp:spPr>
        <a:xfrm>
          <a:off x="875397" y="69190"/>
          <a:ext cx="625284" cy="4455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
          </a:r>
        </a:p>
      </dsp:txBody>
      <dsp:txXfrm>
        <a:off x="888446" y="82239"/>
        <a:ext cx="599186" cy="419416"/>
      </dsp:txXfrm>
    </dsp:sp>
    <dsp:sp modelId="{42472C49-8A35-4EBE-9FBA-A1536FF95A40}">
      <dsp:nvSpPr>
        <dsp:cNvPr id="0" name=""/>
        <dsp:cNvSpPr/>
      </dsp:nvSpPr>
      <dsp:spPr>
        <a:xfrm>
          <a:off x="1563210" y="214412"/>
          <a:ext cx="132560" cy="15507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1563210" y="245426"/>
        <a:ext cx="92792" cy="93042"/>
      </dsp:txXfrm>
    </dsp:sp>
    <dsp:sp modelId="{3EEF406C-7F7B-478B-8303-64542C71CB27}">
      <dsp:nvSpPr>
        <dsp:cNvPr id="0" name=""/>
        <dsp:cNvSpPr/>
      </dsp:nvSpPr>
      <dsp:spPr>
        <a:xfrm>
          <a:off x="1750795" y="69190"/>
          <a:ext cx="625284" cy="4455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
          </a:r>
        </a:p>
      </dsp:txBody>
      <dsp:txXfrm>
        <a:off x="1763844" y="82239"/>
        <a:ext cx="599186" cy="419416"/>
      </dsp:txXfrm>
    </dsp:sp>
    <dsp:sp modelId="{B314E16B-2FF9-4085-8943-5ECFF6BF1675}">
      <dsp:nvSpPr>
        <dsp:cNvPr id="0" name=""/>
        <dsp:cNvSpPr/>
      </dsp:nvSpPr>
      <dsp:spPr>
        <a:xfrm>
          <a:off x="2438607" y="214412"/>
          <a:ext cx="132560" cy="15507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2438607" y="245426"/>
        <a:ext cx="92792" cy="93042"/>
      </dsp:txXfrm>
    </dsp:sp>
    <dsp:sp modelId="{9A3497CA-3632-4108-9FB9-47F0FEF1250C}">
      <dsp:nvSpPr>
        <dsp:cNvPr id="0" name=""/>
        <dsp:cNvSpPr/>
      </dsp:nvSpPr>
      <dsp:spPr>
        <a:xfrm>
          <a:off x="2626192" y="69190"/>
          <a:ext cx="625284" cy="4455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 </a:t>
          </a:r>
        </a:p>
      </dsp:txBody>
      <dsp:txXfrm>
        <a:off x="2639241" y="82239"/>
        <a:ext cx="599186" cy="419416"/>
      </dsp:txXfrm>
    </dsp:sp>
    <dsp:sp modelId="{07C5DBCE-CBE5-49FE-AECB-8719216437B4}">
      <dsp:nvSpPr>
        <dsp:cNvPr id="0" name=""/>
        <dsp:cNvSpPr/>
      </dsp:nvSpPr>
      <dsp:spPr>
        <a:xfrm>
          <a:off x="3314005" y="214412"/>
          <a:ext cx="132560" cy="15507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3314005" y="245426"/>
        <a:ext cx="92792" cy="93042"/>
      </dsp:txXfrm>
    </dsp:sp>
    <dsp:sp modelId="{CEE3426D-7340-4058-A05A-CF6CE56394EB}">
      <dsp:nvSpPr>
        <dsp:cNvPr id="0" name=""/>
        <dsp:cNvSpPr/>
      </dsp:nvSpPr>
      <dsp:spPr>
        <a:xfrm>
          <a:off x="3501590" y="69190"/>
          <a:ext cx="625284" cy="4455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
          </a:r>
        </a:p>
      </dsp:txBody>
      <dsp:txXfrm>
        <a:off x="3514639" y="82239"/>
        <a:ext cx="599186" cy="419416"/>
      </dsp:txXfrm>
    </dsp:sp>
    <dsp:sp modelId="{0AEDBAA3-1A62-4C5F-846E-D8E200E18125}">
      <dsp:nvSpPr>
        <dsp:cNvPr id="0" name=""/>
        <dsp:cNvSpPr/>
      </dsp:nvSpPr>
      <dsp:spPr>
        <a:xfrm>
          <a:off x="4189402" y="214412"/>
          <a:ext cx="132560" cy="155070"/>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4189402" y="245426"/>
        <a:ext cx="92792" cy="93042"/>
      </dsp:txXfrm>
    </dsp:sp>
    <dsp:sp modelId="{B688E669-B909-451D-B200-9766BD0737B8}">
      <dsp:nvSpPr>
        <dsp:cNvPr id="0" name=""/>
        <dsp:cNvSpPr/>
      </dsp:nvSpPr>
      <dsp:spPr>
        <a:xfrm>
          <a:off x="4376987" y="69190"/>
          <a:ext cx="625284" cy="445514"/>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t>
          </a:r>
        </a:p>
      </dsp:txBody>
      <dsp:txXfrm>
        <a:off x="4390036" y="82239"/>
        <a:ext cx="599186" cy="4194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05F58E-3357-4DC1-B264-84CF4281489A}">
      <dsp:nvSpPr>
        <dsp:cNvPr id="0" name=""/>
        <dsp:cNvSpPr/>
      </dsp:nvSpPr>
      <dsp:spPr>
        <a:xfrm>
          <a:off x="0" y="62638"/>
          <a:ext cx="3182055" cy="231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none" kern="1200" dirty="0"/>
            <a:t>🎧 Voice Assistants (Alexa, Siri, Google Assistant)</a:t>
          </a:r>
          <a:endParaRPr lang="en-US" sz="900" kern="1200" dirty="0"/>
        </a:p>
      </dsp:txBody>
      <dsp:txXfrm>
        <a:off x="11309" y="73947"/>
        <a:ext cx="3159437" cy="209042"/>
      </dsp:txXfrm>
    </dsp:sp>
    <dsp:sp modelId="{EB0ED5C0-ECEE-49A5-9A05-39BEC206E387}">
      <dsp:nvSpPr>
        <dsp:cNvPr id="0" name=""/>
        <dsp:cNvSpPr/>
      </dsp:nvSpPr>
      <dsp:spPr>
        <a:xfrm>
          <a:off x="0" y="320218"/>
          <a:ext cx="3182055" cy="231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none" kern="1200" dirty="0"/>
            <a:t>🧑‍🏫 Educational Tools &amp; Captioning</a:t>
          </a:r>
          <a:endParaRPr lang="en-US" sz="900" kern="1200" dirty="0"/>
        </a:p>
      </dsp:txBody>
      <dsp:txXfrm>
        <a:off x="11309" y="331527"/>
        <a:ext cx="3159437" cy="209042"/>
      </dsp:txXfrm>
    </dsp:sp>
    <dsp:sp modelId="{C147E2D8-6916-4477-A2AD-52D3ED77205E}">
      <dsp:nvSpPr>
        <dsp:cNvPr id="0" name=""/>
        <dsp:cNvSpPr/>
      </dsp:nvSpPr>
      <dsp:spPr>
        <a:xfrm>
          <a:off x="0" y="577798"/>
          <a:ext cx="3182055" cy="231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none" kern="1200" dirty="0"/>
            <a:t>📹 Video Captions</a:t>
          </a:r>
          <a:endParaRPr lang="en-US" sz="900" kern="1200" dirty="0"/>
        </a:p>
      </dsp:txBody>
      <dsp:txXfrm>
        <a:off x="11309" y="589107"/>
        <a:ext cx="3159437" cy="209042"/>
      </dsp:txXfrm>
    </dsp:sp>
    <dsp:sp modelId="{FDAA8FF4-4830-43DB-8147-AC49CD8B312C}">
      <dsp:nvSpPr>
        <dsp:cNvPr id="0" name=""/>
        <dsp:cNvSpPr/>
      </dsp:nvSpPr>
      <dsp:spPr>
        <a:xfrm>
          <a:off x="0" y="835378"/>
          <a:ext cx="3182055" cy="231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none" kern="1200"/>
            <a:t>📱 Voice Typing on Mobile Devices</a:t>
          </a:r>
          <a:endParaRPr lang="en-US" sz="900" kern="1200" dirty="0"/>
        </a:p>
      </dsp:txBody>
      <dsp:txXfrm>
        <a:off x="11309" y="846687"/>
        <a:ext cx="3159437" cy="209042"/>
      </dsp:txXfrm>
    </dsp:sp>
    <dsp:sp modelId="{AFE2B6D5-77EA-45EF-BCEE-9536296CF98F}">
      <dsp:nvSpPr>
        <dsp:cNvPr id="0" name=""/>
        <dsp:cNvSpPr/>
      </dsp:nvSpPr>
      <dsp:spPr>
        <a:xfrm>
          <a:off x="0" y="1092958"/>
          <a:ext cx="3182055" cy="23166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0" i="0" u="none" kern="1200" dirty="0"/>
            <a:t>🌍 Multilingual Translation Services</a:t>
          </a:r>
          <a:endParaRPr lang="en-US" sz="900" kern="1200" dirty="0"/>
        </a:p>
      </dsp:txBody>
      <dsp:txXfrm>
        <a:off x="11309" y="1104267"/>
        <a:ext cx="3159437" cy="2090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43B785-3B5B-4008-8596-272C760A52A2}"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500ECE-0B5A-47FB-98F3-5D595370F7E1}" type="slidenum">
              <a:rPr lang="en-US" smtClean="0"/>
              <a:t>‹#›</a:t>
            </a:fld>
            <a:endParaRPr lang="en-US"/>
          </a:p>
        </p:txBody>
      </p:sp>
    </p:spTree>
    <p:extLst>
      <p:ext uri="{BB962C8B-B14F-4D97-AF65-F5344CB8AC3E}">
        <p14:creationId xmlns:p14="http://schemas.microsoft.com/office/powerpoint/2010/main" val="2739110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6889C-B83A-190E-4531-121B04BFCA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E4711-8B6B-CED3-5CEE-E41A54CED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979959-55F2-405A-D020-D519200F7D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60F0EF-5DEE-C6BD-222B-7DBD36DAE06D}"/>
              </a:ext>
            </a:extLst>
          </p:cNvPr>
          <p:cNvSpPr>
            <a:spLocks noGrp="1"/>
          </p:cNvSpPr>
          <p:nvPr>
            <p:ph type="sldNum" sz="quarter" idx="5"/>
          </p:nvPr>
        </p:nvSpPr>
        <p:spPr/>
        <p:txBody>
          <a:bodyPr/>
          <a:lstStyle/>
          <a:p>
            <a:fld id="{F7500ECE-0B5A-47FB-98F3-5D595370F7E1}" type="slidenum">
              <a:rPr lang="en-US" smtClean="0"/>
              <a:t>1</a:t>
            </a:fld>
            <a:endParaRPr lang="en-US"/>
          </a:p>
        </p:txBody>
      </p:sp>
    </p:spTree>
    <p:extLst>
      <p:ext uri="{BB962C8B-B14F-4D97-AF65-F5344CB8AC3E}">
        <p14:creationId xmlns:p14="http://schemas.microsoft.com/office/powerpoint/2010/main" val="15806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B8771-8747-F39A-2E03-F58B58DE18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623144-8872-D7CC-B2A2-8E99004799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069B51-A4C8-44DE-1B1C-776C14411DE0}"/>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5" name="Footer Placeholder 4">
            <a:extLst>
              <a:ext uri="{FF2B5EF4-FFF2-40B4-BE49-F238E27FC236}">
                <a16:creationId xmlns:a16="http://schemas.microsoft.com/office/drawing/2014/main" id="{E9A6E45A-10CF-2BBD-4191-B2616EB1CF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30755-EDAB-2DE5-1688-9D744A6F27B3}"/>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745011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BED57-E073-5796-63B9-43E91C6F26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D23FF3-99BD-FB90-9C22-7F63C6275BE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958E72-7DC0-78F9-910E-0EB4395FA756}"/>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5" name="Footer Placeholder 4">
            <a:extLst>
              <a:ext uri="{FF2B5EF4-FFF2-40B4-BE49-F238E27FC236}">
                <a16:creationId xmlns:a16="http://schemas.microsoft.com/office/drawing/2014/main" id="{C8D1726E-175D-5B6D-8074-A91AC3739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67099-618A-B72B-83A1-91BD9859A56E}"/>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1577201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18075-D383-E12F-6E67-DFB28BB271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F6283C-12FB-9EC0-92F2-2B6E396B96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D27ADC-8D87-BBBA-0289-609866CC1A40}"/>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5" name="Footer Placeholder 4">
            <a:extLst>
              <a:ext uri="{FF2B5EF4-FFF2-40B4-BE49-F238E27FC236}">
                <a16:creationId xmlns:a16="http://schemas.microsoft.com/office/drawing/2014/main" id="{79E230E1-8C2D-CC9B-9988-5646FA6A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26980-F437-0EDE-9058-B87187B258BD}"/>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405195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07A1A-0C65-AF79-72B5-6F8ED44E40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83EEC1-4595-99A5-58EE-40321F6D69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EED0C-068E-8C6D-298F-9942F8335768}"/>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5" name="Footer Placeholder 4">
            <a:extLst>
              <a:ext uri="{FF2B5EF4-FFF2-40B4-BE49-F238E27FC236}">
                <a16:creationId xmlns:a16="http://schemas.microsoft.com/office/drawing/2014/main" id="{CAA9DAD8-F66C-3CC6-E3DF-A85E0F10DB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6B4FA9-083F-C56F-A44B-8FE26A22886D}"/>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286573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03E80-EDEA-24E5-1820-E98F92E00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3CC801-2271-A57B-AAA0-D7B46708BC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4A8E40-08B2-3224-D568-78EF1A1D7701}"/>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5" name="Footer Placeholder 4">
            <a:extLst>
              <a:ext uri="{FF2B5EF4-FFF2-40B4-BE49-F238E27FC236}">
                <a16:creationId xmlns:a16="http://schemas.microsoft.com/office/drawing/2014/main" id="{91CC9C83-5567-EF43-F648-0EEE18104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65B6BA-5A1D-FB5E-51D8-22E499C5B65E}"/>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205306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44136-E25D-4B73-5158-3DECE29B01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7C00E1-EB4E-E0F1-9E48-8FEEE64643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D78014C-B0FD-58FA-AB6D-730B7D65C5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04145AF-52B6-EBA6-A202-865561359C95}"/>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6" name="Footer Placeholder 5">
            <a:extLst>
              <a:ext uri="{FF2B5EF4-FFF2-40B4-BE49-F238E27FC236}">
                <a16:creationId xmlns:a16="http://schemas.microsoft.com/office/drawing/2014/main" id="{74CA5BA2-A475-1FDC-B203-29BAFF8BDE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2DF899-E6D1-C134-986C-1FC2B33249F9}"/>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223691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F19D0-4F5C-E99E-9349-11C3BDF364F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BB84CA-B993-88C3-6ED2-7755243966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A41EE9-0496-9482-FAAD-4DD8A4E1B6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9CCFAB-ED6E-CABB-D0D4-299D21CF6F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37455A-977D-06D3-60B0-CCDE2BC182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9FF048-5F66-9A68-11D0-28049689F2A7}"/>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8" name="Footer Placeholder 7">
            <a:extLst>
              <a:ext uri="{FF2B5EF4-FFF2-40B4-BE49-F238E27FC236}">
                <a16:creationId xmlns:a16="http://schemas.microsoft.com/office/drawing/2014/main" id="{5BE0A030-7998-280B-FFC9-33535485A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E256E96-3A3C-D713-26DF-BC8C72981723}"/>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157212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FEB4-50B6-F2DB-0BDD-EFB008A0BF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BAA4CD-A7FF-353B-F796-C68A6E76079B}"/>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4" name="Footer Placeholder 3">
            <a:extLst>
              <a:ext uri="{FF2B5EF4-FFF2-40B4-BE49-F238E27FC236}">
                <a16:creationId xmlns:a16="http://schemas.microsoft.com/office/drawing/2014/main" id="{BB2AA46F-6FE3-E7C6-923C-E8A745705F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7DE4FF-D4DA-4F91-3325-D5944697D71B}"/>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319979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C1A7EE-355E-C056-8D45-2FA042E358AA}"/>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3" name="Footer Placeholder 2">
            <a:extLst>
              <a:ext uri="{FF2B5EF4-FFF2-40B4-BE49-F238E27FC236}">
                <a16:creationId xmlns:a16="http://schemas.microsoft.com/office/drawing/2014/main" id="{42567955-E7B1-57BD-531C-C908725C3E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5A0CA7-731E-5B39-EBAB-CAF7BFA55586}"/>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289317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D61C8-25F3-162E-A819-B2E91BBF70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E24E48-0CD5-3783-7169-45FAD74A3E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50410A-5CC1-81FC-4658-F0486A60E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583589-97CE-B40C-843B-89D7182D9FBF}"/>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6" name="Footer Placeholder 5">
            <a:extLst>
              <a:ext uri="{FF2B5EF4-FFF2-40B4-BE49-F238E27FC236}">
                <a16:creationId xmlns:a16="http://schemas.microsoft.com/office/drawing/2014/main" id="{7F119787-6CF9-E17E-7885-7B9AECBE8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3703C-5E2E-ADE2-2E97-B5EF3C3E6BA5}"/>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1414422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D49EB-7EFA-18C6-94FE-986CC8DBB0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57E421-4EB2-2CAA-1624-D6A5E9C5C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D030A1A-BED6-2FC8-4555-F13502BF45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01772-983E-5546-E899-9D4CC18DCEDC}"/>
              </a:ext>
            </a:extLst>
          </p:cNvPr>
          <p:cNvSpPr>
            <a:spLocks noGrp="1"/>
          </p:cNvSpPr>
          <p:nvPr>
            <p:ph type="dt" sz="half" idx="10"/>
          </p:nvPr>
        </p:nvSpPr>
        <p:spPr/>
        <p:txBody>
          <a:bodyPr/>
          <a:lstStyle/>
          <a:p>
            <a:fld id="{A5AECA37-1C53-420F-B311-945E44AF7F52}" type="datetimeFigureOut">
              <a:rPr lang="en-US" smtClean="0"/>
              <a:t>4/25/2025</a:t>
            </a:fld>
            <a:endParaRPr lang="en-US"/>
          </a:p>
        </p:txBody>
      </p:sp>
      <p:sp>
        <p:nvSpPr>
          <p:cNvPr id="6" name="Footer Placeholder 5">
            <a:extLst>
              <a:ext uri="{FF2B5EF4-FFF2-40B4-BE49-F238E27FC236}">
                <a16:creationId xmlns:a16="http://schemas.microsoft.com/office/drawing/2014/main" id="{2A098CFA-5315-D9B5-71AE-61ACC93774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C227F8-CA07-43DD-8E3E-77EF60AA41B3}"/>
              </a:ext>
            </a:extLst>
          </p:cNvPr>
          <p:cNvSpPr>
            <a:spLocks noGrp="1"/>
          </p:cNvSpPr>
          <p:nvPr>
            <p:ph type="sldNum" sz="quarter" idx="12"/>
          </p:nvPr>
        </p:nvSpPr>
        <p:spPr/>
        <p:txBody>
          <a:bodyPr/>
          <a:lstStyle/>
          <a:p>
            <a:fld id="{6E55BF6E-A7F9-42EC-AA06-CF17A5543962}" type="slidenum">
              <a:rPr lang="en-US" smtClean="0"/>
              <a:t>‹#›</a:t>
            </a:fld>
            <a:endParaRPr lang="en-US"/>
          </a:p>
        </p:txBody>
      </p:sp>
    </p:spTree>
    <p:extLst>
      <p:ext uri="{BB962C8B-B14F-4D97-AF65-F5344CB8AC3E}">
        <p14:creationId xmlns:p14="http://schemas.microsoft.com/office/powerpoint/2010/main" val="1304504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06587-91CD-AC27-F07D-9C81A6825B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5D4B57-205B-1777-203F-84AE46C36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4FB09-29A4-350C-A0F4-D45A6E9989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AECA37-1C53-420F-B311-945E44AF7F52}" type="datetimeFigureOut">
              <a:rPr lang="en-US" smtClean="0"/>
              <a:t>4/25/2025</a:t>
            </a:fld>
            <a:endParaRPr lang="en-US"/>
          </a:p>
        </p:txBody>
      </p:sp>
      <p:sp>
        <p:nvSpPr>
          <p:cNvPr id="5" name="Footer Placeholder 4">
            <a:extLst>
              <a:ext uri="{FF2B5EF4-FFF2-40B4-BE49-F238E27FC236}">
                <a16:creationId xmlns:a16="http://schemas.microsoft.com/office/drawing/2014/main" id="{7A73AE81-09F9-EC3C-8CE9-79D9516CD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1A1026-BC33-E072-D0BD-F6E89D86A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55BF6E-A7F9-42EC-AA06-CF17A5543962}" type="slidenum">
              <a:rPr lang="en-US" smtClean="0"/>
              <a:t>‹#›</a:t>
            </a:fld>
            <a:endParaRPr lang="en-US"/>
          </a:p>
        </p:txBody>
      </p:sp>
    </p:spTree>
    <p:extLst>
      <p:ext uri="{BB962C8B-B14F-4D97-AF65-F5344CB8AC3E}">
        <p14:creationId xmlns:p14="http://schemas.microsoft.com/office/powerpoint/2010/main" val="36757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jp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25FB0-1EF7-F06C-BA55-FDD9BCB43040}"/>
            </a:ext>
          </a:extLst>
        </p:cNvPr>
        <p:cNvGrpSpPr/>
        <p:nvPr/>
      </p:nvGrpSpPr>
      <p:grpSpPr>
        <a:xfrm>
          <a:off x="0" y="0"/>
          <a:ext cx="0" cy="0"/>
          <a:chOff x="0" y="0"/>
          <a:chExt cx="0" cy="0"/>
        </a:xfrm>
      </p:grpSpPr>
      <p:sp>
        <p:nvSpPr>
          <p:cNvPr id="89" name="Rectangle 88">
            <a:extLst>
              <a:ext uri="{FF2B5EF4-FFF2-40B4-BE49-F238E27FC236}">
                <a16:creationId xmlns:a16="http://schemas.microsoft.com/office/drawing/2014/main" id="{D6BA30AD-72BA-FB53-7AB8-0DA0ADCEA44B}"/>
              </a:ext>
            </a:extLst>
          </p:cNvPr>
          <p:cNvSpPr/>
          <p:nvPr/>
        </p:nvSpPr>
        <p:spPr>
          <a:xfrm>
            <a:off x="3520978" y="2144399"/>
            <a:ext cx="1526137" cy="265073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CF0A243-8D3E-8822-23E3-EEC0DF120BC4}"/>
              </a:ext>
            </a:extLst>
          </p:cNvPr>
          <p:cNvSpPr/>
          <p:nvPr/>
        </p:nvSpPr>
        <p:spPr>
          <a:xfrm>
            <a:off x="30300" y="0"/>
            <a:ext cx="12140432" cy="716096"/>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sz="3200" b="1" dirty="0">
                <a:latin typeface="Calibri" panose="020F0502020204030204" pitchFamily="34" charset="0"/>
                <a:ea typeface="Calibri" panose="020F0502020204030204" pitchFamily="34" charset="0"/>
                <a:cs typeface="Calibri" panose="020F0502020204030204" pitchFamily="34" charset="0"/>
              </a:rPr>
              <a:t>DeepSpeech++: Towards Improved ASR with Attention and Conformer</a:t>
            </a:r>
          </a:p>
        </p:txBody>
      </p:sp>
      <p:sp>
        <p:nvSpPr>
          <p:cNvPr id="4" name="Rectangle 3">
            <a:extLst>
              <a:ext uri="{FF2B5EF4-FFF2-40B4-BE49-F238E27FC236}">
                <a16:creationId xmlns:a16="http://schemas.microsoft.com/office/drawing/2014/main" id="{A3C2D172-AA23-D587-BCBD-8C2E46334124}"/>
              </a:ext>
            </a:extLst>
          </p:cNvPr>
          <p:cNvSpPr/>
          <p:nvPr/>
        </p:nvSpPr>
        <p:spPr>
          <a:xfrm>
            <a:off x="21834" y="789530"/>
            <a:ext cx="12140431" cy="339634"/>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r>
              <a:rPr lang="en-US" b="1" i="1" dirty="0">
                <a:solidFill>
                  <a:schemeClr val="dk1"/>
                </a:solidFill>
                <a:latin typeface="Calibri" panose="020F0502020204030204" pitchFamily="34" charset="0"/>
                <a:ea typeface="Calibri" panose="020F0502020204030204" pitchFamily="34" charset="0"/>
                <a:cs typeface="Calibri" panose="020F0502020204030204" pitchFamily="34" charset="0"/>
              </a:rPr>
              <a:t>Human listeners naturally adapt to different voices and noisy environments—can machines do the same?</a:t>
            </a:r>
          </a:p>
        </p:txBody>
      </p:sp>
      <p:sp>
        <p:nvSpPr>
          <p:cNvPr id="5" name="Rectangle 4">
            <a:extLst>
              <a:ext uri="{FF2B5EF4-FFF2-40B4-BE49-F238E27FC236}">
                <a16:creationId xmlns:a16="http://schemas.microsoft.com/office/drawing/2014/main" id="{882F52FB-3FE0-9D86-2F82-5CD368595A14}"/>
              </a:ext>
            </a:extLst>
          </p:cNvPr>
          <p:cNvSpPr/>
          <p:nvPr/>
        </p:nvSpPr>
        <p:spPr>
          <a:xfrm>
            <a:off x="29705" y="1526837"/>
            <a:ext cx="3437261" cy="1456428"/>
          </a:xfrm>
          <a:prstGeom prst="rect">
            <a:avLst/>
          </a:prstGeom>
          <a:ln>
            <a:solidFill>
              <a:schemeClr val="tx1"/>
            </a:solidFill>
          </a:ln>
          <a:effectLst>
            <a:outerShdw blurRad="57785" dist="33020" dir="318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algn="just" rtl="0">
              <a:buNone/>
            </a:pPr>
            <a:r>
              <a:rPr lang="en-US" sz="1100" b="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Popular end-to-end Automatic Speech Recognition (ASR) models like DeepSpeech often struggle with generalization in real-world, noisy, and speaker-diverse environments. In this project, we have focused on enhancing the DeepSpeech architecture by integrating attention mechanisms and Conformer blocks to improve alignment, adaptability, and transcription accuracy for diverse speech patterns using the LibriSpeech dataset.</a:t>
            </a:r>
            <a:endParaRPr lang="en-US" sz="1100" b="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1739782-59DE-5428-E01F-8346149B6148}"/>
              </a:ext>
            </a:extLst>
          </p:cNvPr>
          <p:cNvSpPr/>
          <p:nvPr/>
        </p:nvSpPr>
        <p:spPr>
          <a:xfrm>
            <a:off x="30300" y="3394320"/>
            <a:ext cx="1849469" cy="1118214"/>
          </a:xfrm>
          <a:prstGeom prst="rect">
            <a:avLst/>
          </a:prstGeom>
          <a:ln>
            <a:solidFill>
              <a:schemeClr val="tx1"/>
            </a:solidFill>
          </a:ln>
          <a:effectLst>
            <a:outerShdw blurRad="57785" dist="33020" dir="318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Models Implemented:</a:t>
            </a:r>
          </a:p>
          <a:p>
            <a:pPr marL="228600" indent="-228600">
              <a:buAutoNum type="arabicPeriod"/>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DeepSpeech</a:t>
            </a:r>
          </a:p>
          <a:p>
            <a:pPr marL="228600" indent="-228600">
              <a:buAutoNum type="arabicPeriod"/>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DeepSpeech + Attention</a:t>
            </a:r>
          </a:p>
          <a:p>
            <a:pPr marL="228600" indent="-228600">
              <a:buAutoNum type="arabicPeriod"/>
            </a:pP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Conformer</a:t>
            </a:r>
          </a:p>
          <a:p>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Hardware Setup: </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NVIDIA T100 GPU (Kaggle)</a:t>
            </a:r>
          </a:p>
        </p:txBody>
      </p:sp>
      <p:sp>
        <p:nvSpPr>
          <p:cNvPr id="7" name="Rectangle 6">
            <a:extLst>
              <a:ext uri="{FF2B5EF4-FFF2-40B4-BE49-F238E27FC236}">
                <a16:creationId xmlns:a16="http://schemas.microsoft.com/office/drawing/2014/main" id="{B8006462-4DA1-42F2-9780-87E84D6DD376}"/>
              </a:ext>
            </a:extLst>
          </p:cNvPr>
          <p:cNvSpPr/>
          <p:nvPr/>
        </p:nvSpPr>
        <p:spPr>
          <a:xfrm>
            <a:off x="3512545" y="1203690"/>
            <a:ext cx="5242194" cy="550844"/>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0516B3A1-7918-C2AE-4B5D-8C232E83EE9D}"/>
              </a:ext>
            </a:extLst>
          </p:cNvPr>
          <p:cNvSpPr/>
          <p:nvPr/>
        </p:nvSpPr>
        <p:spPr>
          <a:xfrm>
            <a:off x="8808751" y="1538124"/>
            <a:ext cx="3361981" cy="1433954"/>
          </a:xfrm>
          <a:prstGeom prst="rect">
            <a:avLst/>
          </a:prstGeom>
          <a:ln>
            <a:solidFill>
              <a:schemeClr val="tx1"/>
            </a:solidFill>
          </a:ln>
          <a:effectLst>
            <a:outerShdw blurRad="57785" dist="33020" dir="318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rtl="0">
              <a:spcBef>
                <a:spcPts val="1200"/>
              </a:spcBef>
              <a:spcAft>
                <a:spcPts val="1200"/>
              </a:spcAft>
              <a:buNone/>
            </a:pPr>
            <a:endParaRPr lang="en-US" sz="1200" dirty="0"/>
          </a:p>
        </p:txBody>
      </p:sp>
      <p:graphicFrame>
        <p:nvGraphicFramePr>
          <p:cNvPr id="12" name="Diagram 11">
            <a:extLst>
              <a:ext uri="{FF2B5EF4-FFF2-40B4-BE49-F238E27FC236}">
                <a16:creationId xmlns:a16="http://schemas.microsoft.com/office/drawing/2014/main" id="{D8EC1AC8-6D39-EA01-B96E-0763EFEA4520}"/>
              </a:ext>
            </a:extLst>
          </p:cNvPr>
          <p:cNvGraphicFramePr/>
          <p:nvPr>
            <p:extLst>
              <p:ext uri="{D42A27DB-BD31-4B8C-83A1-F6EECF244321}">
                <p14:modId xmlns:p14="http://schemas.microsoft.com/office/powerpoint/2010/main" val="3323994135"/>
              </p:ext>
            </p:extLst>
          </p:nvPr>
        </p:nvGraphicFramePr>
        <p:xfrm>
          <a:off x="3594864" y="1187164"/>
          <a:ext cx="5002272" cy="5838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Rectangle: Top Corners Rounded 12">
            <a:extLst>
              <a:ext uri="{FF2B5EF4-FFF2-40B4-BE49-F238E27FC236}">
                <a16:creationId xmlns:a16="http://schemas.microsoft.com/office/drawing/2014/main" id="{1884BC13-17EC-156F-6677-50C30CF3DCD8}"/>
              </a:ext>
            </a:extLst>
          </p:cNvPr>
          <p:cNvSpPr/>
          <p:nvPr/>
        </p:nvSpPr>
        <p:spPr>
          <a:xfrm>
            <a:off x="34124" y="1183557"/>
            <a:ext cx="3437261" cy="344836"/>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14" name="Rectangle: Top Corners Rounded 13">
            <a:extLst>
              <a:ext uri="{FF2B5EF4-FFF2-40B4-BE49-F238E27FC236}">
                <a16:creationId xmlns:a16="http://schemas.microsoft.com/office/drawing/2014/main" id="{87A588E9-BA48-A6D1-89F6-C01CC10ACFBF}"/>
              </a:ext>
            </a:extLst>
          </p:cNvPr>
          <p:cNvSpPr/>
          <p:nvPr/>
        </p:nvSpPr>
        <p:spPr>
          <a:xfrm>
            <a:off x="30300" y="3048255"/>
            <a:ext cx="3437261" cy="347472"/>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Model Details</a:t>
            </a:r>
          </a:p>
        </p:txBody>
      </p:sp>
      <p:sp>
        <p:nvSpPr>
          <p:cNvPr id="16" name="Rectangle: Top Corners Rounded 15">
            <a:extLst>
              <a:ext uri="{FF2B5EF4-FFF2-40B4-BE49-F238E27FC236}">
                <a16:creationId xmlns:a16="http://schemas.microsoft.com/office/drawing/2014/main" id="{B22F9D93-B355-3B29-2D85-A4E13B6D3E56}"/>
              </a:ext>
            </a:extLst>
          </p:cNvPr>
          <p:cNvSpPr/>
          <p:nvPr/>
        </p:nvSpPr>
        <p:spPr>
          <a:xfrm>
            <a:off x="8808752" y="1194328"/>
            <a:ext cx="3361981" cy="347472"/>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Real World Applications</a:t>
            </a:r>
          </a:p>
        </p:txBody>
      </p:sp>
      <p:graphicFrame>
        <p:nvGraphicFramePr>
          <p:cNvPr id="20" name="Table 19">
            <a:extLst>
              <a:ext uri="{FF2B5EF4-FFF2-40B4-BE49-F238E27FC236}">
                <a16:creationId xmlns:a16="http://schemas.microsoft.com/office/drawing/2014/main" id="{BE04D1F7-79DD-C143-CE23-903C64666DC8}"/>
              </a:ext>
            </a:extLst>
          </p:cNvPr>
          <p:cNvGraphicFramePr>
            <a:graphicFrameLocks noGrp="1"/>
          </p:cNvGraphicFramePr>
          <p:nvPr>
            <p:extLst>
              <p:ext uri="{D42A27DB-BD31-4B8C-83A1-F6EECF244321}">
                <p14:modId xmlns:p14="http://schemas.microsoft.com/office/powerpoint/2010/main" val="3758275589"/>
              </p:ext>
            </p:extLst>
          </p:nvPr>
        </p:nvGraphicFramePr>
        <p:xfrm>
          <a:off x="45425" y="4951380"/>
          <a:ext cx="3438144" cy="1867335"/>
        </p:xfrm>
        <a:graphic>
          <a:graphicData uri="http://schemas.openxmlformats.org/drawingml/2006/table">
            <a:tbl>
              <a:tblPr firstRow="1" bandRow="1">
                <a:tableStyleId>{5C22544A-7EE6-4342-B048-85BDC9FD1C3A}</a:tableStyleId>
              </a:tblPr>
              <a:tblGrid>
                <a:gridCol w="912768">
                  <a:extLst>
                    <a:ext uri="{9D8B030D-6E8A-4147-A177-3AD203B41FA5}">
                      <a16:colId xmlns:a16="http://schemas.microsoft.com/office/drawing/2014/main" val="999615262"/>
                    </a:ext>
                  </a:extLst>
                </a:gridCol>
                <a:gridCol w="806304">
                  <a:extLst>
                    <a:ext uri="{9D8B030D-6E8A-4147-A177-3AD203B41FA5}">
                      <a16:colId xmlns:a16="http://schemas.microsoft.com/office/drawing/2014/main" val="218380881"/>
                    </a:ext>
                  </a:extLst>
                </a:gridCol>
                <a:gridCol w="859536">
                  <a:extLst>
                    <a:ext uri="{9D8B030D-6E8A-4147-A177-3AD203B41FA5}">
                      <a16:colId xmlns:a16="http://schemas.microsoft.com/office/drawing/2014/main" val="2275793752"/>
                    </a:ext>
                  </a:extLst>
                </a:gridCol>
                <a:gridCol w="859536">
                  <a:extLst>
                    <a:ext uri="{9D8B030D-6E8A-4147-A177-3AD203B41FA5}">
                      <a16:colId xmlns:a16="http://schemas.microsoft.com/office/drawing/2014/main" val="567371243"/>
                    </a:ext>
                  </a:extLst>
                </a:gridCol>
              </a:tblGrid>
              <a:tr h="572970">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Model</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4">
                        <a:lumMod val="75000"/>
                      </a:schemeClr>
                    </a:solidFill>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Batch Size</a:t>
                      </a:r>
                    </a:p>
                  </a:txBody>
                  <a:tcPr anchor="ctr">
                    <a:lnT w="12700" cap="flat" cmpd="sng" algn="ctr">
                      <a:solidFill>
                        <a:schemeClr val="tx1"/>
                      </a:solidFill>
                      <a:prstDash val="solid"/>
                      <a:round/>
                      <a:headEnd type="none" w="med" len="med"/>
                      <a:tailEnd type="none" w="med" len="med"/>
                    </a:lnT>
                    <a:solidFill>
                      <a:schemeClr val="accent4">
                        <a:lumMod val="75000"/>
                      </a:schemeClr>
                    </a:solidFill>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Epochs</a:t>
                      </a:r>
                    </a:p>
                  </a:txBody>
                  <a:tcPr anchor="ctr">
                    <a:lnT w="12700" cap="flat" cmpd="sng" algn="ctr">
                      <a:solidFill>
                        <a:schemeClr val="tx1"/>
                      </a:solidFill>
                      <a:prstDash val="solid"/>
                      <a:round/>
                      <a:headEnd type="none" w="med" len="med"/>
                      <a:tailEnd type="none" w="med" len="med"/>
                    </a:lnT>
                    <a:solidFill>
                      <a:schemeClr val="accent4">
                        <a:lumMod val="75000"/>
                      </a:schemeClr>
                    </a:solidFill>
                  </a:tcPr>
                </a:tc>
                <a:tc>
                  <a:txBody>
                    <a:bodyPr/>
                    <a:lstStyle/>
                    <a:p>
                      <a:r>
                        <a:rPr lang="en-US" sz="1200" b="1" dirty="0">
                          <a:latin typeface="Calibri" panose="020F0502020204030204" pitchFamily="34" charset="0"/>
                          <a:ea typeface="Calibri" panose="020F0502020204030204" pitchFamily="34" charset="0"/>
                          <a:cs typeface="Calibri" panose="020F0502020204030204" pitchFamily="34" charset="0"/>
                        </a:rPr>
                        <a:t>Learning Rate</a:t>
                      </a: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4">
                        <a:lumMod val="75000"/>
                      </a:schemeClr>
                    </a:solidFill>
                  </a:tcPr>
                </a:tc>
                <a:extLst>
                  <a:ext uri="{0D108BD9-81ED-4DB2-BD59-A6C34878D82A}">
                    <a16:rowId xmlns:a16="http://schemas.microsoft.com/office/drawing/2014/main" val="3367632494"/>
                  </a:ext>
                </a:extLst>
              </a:tr>
              <a:tr h="414088">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DeepSpeech</a:t>
                      </a:r>
                    </a:p>
                  </a:txBody>
                  <a:tcPr anchor="ctr">
                    <a:lnL w="12700" cap="flat" cmpd="sng" algn="ctr">
                      <a:solidFill>
                        <a:schemeClr val="tx1"/>
                      </a:solidFill>
                      <a:prstDash val="solid"/>
                      <a:round/>
                      <a:headEnd type="none" w="med" len="med"/>
                      <a:tailEnd type="none" w="med" len="med"/>
                    </a:lnL>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8</a:t>
                      </a:r>
                    </a:p>
                  </a:txBody>
                  <a:tcPr anchor="ct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10</a:t>
                      </a:r>
                    </a:p>
                  </a:txBody>
                  <a:tcPr anchor="ct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0.0008</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742355610"/>
                  </a:ext>
                </a:extLst>
              </a:tr>
              <a:tr h="466189">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DeepSpeech + Attention</a:t>
                      </a:r>
                    </a:p>
                  </a:txBody>
                  <a:tcPr anchor="ctr">
                    <a:lnL w="12700" cap="flat" cmpd="sng" algn="ctr">
                      <a:solidFill>
                        <a:schemeClr val="tx1"/>
                      </a:solidFill>
                      <a:prstDash val="solid"/>
                      <a:round/>
                      <a:headEnd type="none" w="med" len="med"/>
                      <a:tailEnd type="none" w="med" len="med"/>
                    </a:lnL>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16</a:t>
                      </a:r>
                    </a:p>
                  </a:txBody>
                  <a:tcPr anchor="ct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25</a:t>
                      </a:r>
                    </a:p>
                  </a:txBody>
                  <a:tcPr anchor="ct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0.0003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45555829"/>
                  </a:ext>
                </a:extLst>
              </a:tr>
              <a:tr h="414088">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Conformer</a:t>
                      </a:r>
                    </a:p>
                  </a:txBody>
                  <a:tcPr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8</a:t>
                      </a:r>
                    </a:p>
                  </a:txBody>
                  <a:tcPr anchor="ctr">
                    <a:lnB w="12700" cap="flat" cmpd="sng" algn="ctr">
                      <a:solidFill>
                        <a:schemeClr val="tx1"/>
                      </a:solidFill>
                      <a:prstDash val="solid"/>
                      <a:round/>
                      <a:headEnd type="none" w="med" len="med"/>
                      <a:tailEnd type="none" w="med" len="med"/>
                    </a:lnB>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10</a:t>
                      </a:r>
                    </a:p>
                  </a:txBody>
                  <a:tcPr anchor="ctr">
                    <a:lnB w="12700" cap="flat" cmpd="sng" algn="ctr">
                      <a:solidFill>
                        <a:schemeClr val="tx1"/>
                      </a:solidFill>
                      <a:prstDash val="solid"/>
                      <a:round/>
                      <a:headEnd type="none" w="med" len="med"/>
                      <a:tailEnd type="none" w="med" len="med"/>
                    </a:lnB>
                  </a:tcPr>
                </a:tc>
                <a:tc>
                  <a:txBody>
                    <a:bodyPr/>
                    <a:lstStyle/>
                    <a:p>
                      <a:r>
                        <a:rPr lang="en-US" sz="1100" dirty="0">
                          <a:latin typeface="Calibri" panose="020F0502020204030204" pitchFamily="34" charset="0"/>
                          <a:ea typeface="Calibri" panose="020F0502020204030204" pitchFamily="34" charset="0"/>
                          <a:cs typeface="Calibri" panose="020F0502020204030204" pitchFamily="34" charset="0"/>
                        </a:rPr>
                        <a:t>0.0005</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3229881"/>
                  </a:ext>
                </a:extLst>
              </a:tr>
            </a:tbl>
          </a:graphicData>
        </a:graphic>
      </p:graphicFrame>
      <p:sp>
        <p:nvSpPr>
          <p:cNvPr id="21" name="Rectangle: Top Corners Rounded 20">
            <a:extLst>
              <a:ext uri="{FF2B5EF4-FFF2-40B4-BE49-F238E27FC236}">
                <a16:creationId xmlns:a16="http://schemas.microsoft.com/office/drawing/2014/main" id="{4ECA1F85-10CD-0436-2972-D81781920E80}"/>
              </a:ext>
            </a:extLst>
          </p:cNvPr>
          <p:cNvSpPr/>
          <p:nvPr/>
        </p:nvSpPr>
        <p:spPr>
          <a:xfrm>
            <a:off x="38516" y="4562784"/>
            <a:ext cx="3437261" cy="347472"/>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Hyperparameters</a:t>
            </a:r>
          </a:p>
        </p:txBody>
      </p:sp>
      <p:sp>
        <p:nvSpPr>
          <p:cNvPr id="22" name="Rectangle: Top Corners Rounded 21">
            <a:extLst>
              <a:ext uri="{FF2B5EF4-FFF2-40B4-BE49-F238E27FC236}">
                <a16:creationId xmlns:a16="http://schemas.microsoft.com/office/drawing/2014/main" id="{5298124D-253B-19DD-7FC5-B7D7A578601F}"/>
              </a:ext>
            </a:extLst>
          </p:cNvPr>
          <p:cNvSpPr/>
          <p:nvPr/>
        </p:nvSpPr>
        <p:spPr>
          <a:xfrm>
            <a:off x="8808753" y="3048255"/>
            <a:ext cx="3361981" cy="347472"/>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Comparison with Existing Models</a:t>
            </a:r>
          </a:p>
        </p:txBody>
      </p:sp>
      <p:sp>
        <p:nvSpPr>
          <p:cNvPr id="23" name="Rectangle 22">
            <a:extLst>
              <a:ext uri="{FF2B5EF4-FFF2-40B4-BE49-F238E27FC236}">
                <a16:creationId xmlns:a16="http://schemas.microsoft.com/office/drawing/2014/main" id="{D3BE5354-8F21-5B16-F5CD-6ECC5A1F56BE}"/>
              </a:ext>
            </a:extLst>
          </p:cNvPr>
          <p:cNvSpPr/>
          <p:nvPr/>
        </p:nvSpPr>
        <p:spPr>
          <a:xfrm>
            <a:off x="8808755" y="3395726"/>
            <a:ext cx="3361977" cy="2973176"/>
          </a:xfrm>
          <a:prstGeom prst="rect">
            <a:avLst/>
          </a:prstGeom>
          <a:ln>
            <a:solidFill>
              <a:schemeClr val="tx1"/>
            </a:solidFill>
          </a:ln>
          <a:effectLst>
            <a:outerShdw blurRad="57785" dist="33020" dir="318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pPr marL="171450" indent="-171450" algn="just" rtl="0" fontAlgn="base">
              <a:spcBef>
                <a:spcPts val="1200"/>
              </a:spcBef>
              <a:buFont typeface="Wingdings" panose="05000000000000000000" pitchFamily="2" charset="2"/>
              <a:buChar char="Ø"/>
            </a:pPr>
            <a:r>
              <a:rPr lang="en-US" sz="12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Unlike DeepSpeech that uses basic RNNs, our Conformer model combines CNNs + Transformers and offers higher accuracy on LibriSpeech with less computational cost than the highest-performing models.</a:t>
            </a:r>
          </a:p>
          <a:p>
            <a:pPr marL="171450" indent="-171450" algn="just" rtl="0" fontAlgn="base">
              <a:buFont typeface="Wingdings" panose="05000000000000000000" pitchFamily="2" charset="2"/>
              <a:buChar char="Ø"/>
            </a:pPr>
            <a:r>
              <a:rPr lang="en-US" sz="12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Attention mechanisms, a key building block of many SOTA models, did not improve our results, showing that sometimes less is more</a:t>
            </a:r>
            <a:r>
              <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171450" indent="-171450" algn="just" rtl="0" fontAlgn="base">
              <a:buFont typeface="Wingdings" panose="05000000000000000000" pitchFamily="2" charset="2"/>
              <a:buChar char="Ø"/>
            </a:pPr>
            <a:r>
              <a:rPr lang="en-US" sz="12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SOTA models like Wav2Vec2 and Whisper are built on gigantic datasets and millions of parameters, while our models are relatively lightweight.</a:t>
            </a:r>
          </a:p>
          <a:p>
            <a:pPr marL="171450" indent="-171450" algn="just" rtl="0" fontAlgn="base">
              <a:spcAft>
                <a:spcPts val="1200"/>
              </a:spcAft>
              <a:buFont typeface="Wingdings" panose="05000000000000000000" pitchFamily="2" charset="2"/>
              <a:buChar char="Ø"/>
            </a:pPr>
            <a:r>
              <a:rPr lang="en-US" sz="1200"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While larger ASR models aspire for general-purpose use, our models focus on optimal, task-tailored learning to specialize to smaller or resource-constrained domains.</a:t>
            </a:r>
          </a:p>
        </p:txBody>
      </p:sp>
      <p:graphicFrame>
        <p:nvGraphicFramePr>
          <p:cNvPr id="26" name="Diagram 25">
            <a:extLst>
              <a:ext uri="{FF2B5EF4-FFF2-40B4-BE49-F238E27FC236}">
                <a16:creationId xmlns:a16="http://schemas.microsoft.com/office/drawing/2014/main" id="{688F7DEB-4874-9704-9DD7-366963F9F5D9}"/>
              </a:ext>
            </a:extLst>
          </p:cNvPr>
          <p:cNvGraphicFramePr/>
          <p:nvPr>
            <p:extLst>
              <p:ext uri="{D42A27DB-BD31-4B8C-83A1-F6EECF244321}">
                <p14:modId xmlns:p14="http://schemas.microsoft.com/office/powerpoint/2010/main" val="824295531"/>
              </p:ext>
            </p:extLst>
          </p:nvPr>
        </p:nvGraphicFramePr>
        <p:xfrm>
          <a:off x="8898713" y="1562607"/>
          <a:ext cx="3182055" cy="13872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Rectangle: Top Corners Rounded 8">
            <a:extLst>
              <a:ext uri="{FF2B5EF4-FFF2-40B4-BE49-F238E27FC236}">
                <a16:creationId xmlns:a16="http://schemas.microsoft.com/office/drawing/2014/main" id="{FF35958E-D04C-9B9E-9A39-0BFAEDFA2B31}"/>
              </a:ext>
            </a:extLst>
          </p:cNvPr>
          <p:cNvSpPr/>
          <p:nvPr/>
        </p:nvSpPr>
        <p:spPr>
          <a:xfrm>
            <a:off x="3520979" y="1799563"/>
            <a:ext cx="1526136" cy="344836"/>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Calibri" panose="020F0502020204030204" pitchFamily="34" charset="0"/>
                <a:ea typeface="Calibri" panose="020F0502020204030204" pitchFamily="34" charset="0"/>
                <a:cs typeface="Calibri" panose="020F0502020204030204" pitchFamily="34" charset="0"/>
              </a:rPr>
              <a:t>DeepSpeech Model</a:t>
            </a:r>
          </a:p>
        </p:txBody>
      </p:sp>
      <p:sp>
        <p:nvSpPr>
          <p:cNvPr id="71" name="Rectangle: Top Corners Rounded 70">
            <a:extLst>
              <a:ext uri="{FF2B5EF4-FFF2-40B4-BE49-F238E27FC236}">
                <a16:creationId xmlns:a16="http://schemas.microsoft.com/office/drawing/2014/main" id="{335327E6-C9AB-0CE3-3C50-727DCD085E81}"/>
              </a:ext>
            </a:extLst>
          </p:cNvPr>
          <p:cNvSpPr/>
          <p:nvPr/>
        </p:nvSpPr>
        <p:spPr>
          <a:xfrm>
            <a:off x="5382979" y="1799563"/>
            <a:ext cx="1526137" cy="344836"/>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Calibri" panose="020F0502020204030204" pitchFamily="34" charset="0"/>
                <a:ea typeface="Calibri" panose="020F0502020204030204" pitchFamily="34" charset="0"/>
                <a:cs typeface="Calibri" panose="020F0502020204030204" pitchFamily="34" charset="0"/>
              </a:rPr>
              <a:t>DeepSpeech + Attention Model</a:t>
            </a:r>
          </a:p>
        </p:txBody>
      </p:sp>
      <p:sp>
        <p:nvSpPr>
          <p:cNvPr id="72" name="Rectangle: Top Corners Rounded 71">
            <a:extLst>
              <a:ext uri="{FF2B5EF4-FFF2-40B4-BE49-F238E27FC236}">
                <a16:creationId xmlns:a16="http://schemas.microsoft.com/office/drawing/2014/main" id="{FD52749A-C6B0-1C83-02E3-E51F5E4C194A}"/>
              </a:ext>
            </a:extLst>
          </p:cNvPr>
          <p:cNvSpPr/>
          <p:nvPr/>
        </p:nvSpPr>
        <p:spPr>
          <a:xfrm>
            <a:off x="7241008" y="1816088"/>
            <a:ext cx="1526137" cy="344836"/>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b="1" dirty="0">
                <a:latin typeface="Calibri" panose="020F0502020204030204" pitchFamily="34" charset="0"/>
                <a:ea typeface="Calibri" panose="020F0502020204030204" pitchFamily="34" charset="0"/>
                <a:cs typeface="Calibri" panose="020F0502020204030204" pitchFamily="34" charset="0"/>
              </a:rPr>
              <a:t>Conformer Model</a:t>
            </a:r>
          </a:p>
        </p:txBody>
      </p:sp>
      <p:sp>
        <p:nvSpPr>
          <p:cNvPr id="90" name="Rectangle: Rounded Corners 89">
            <a:extLst>
              <a:ext uri="{FF2B5EF4-FFF2-40B4-BE49-F238E27FC236}">
                <a16:creationId xmlns:a16="http://schemas.microsoft.com/office/drawing/2014/main" id="{D5923EB5-5863-2357-8D37-DC236E893397}"/>
              </a:ext>
            </a:extLst>
          </p:cNvPr>
          <p:cNvSpPr/>
          <p:nvPr/>
        </p:nvSpPr>
        <p:spPr>
          <a:xfrm>
            <a:off x="3704363" y="2266849"/>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Input</a:t>
            </a:r>
          </a:p>
        </p:txBody>
      </p:sp>
      <p:sp>
        <p:nvSpPr>
          <p:cNvPr id="91" name="Rectangle: Rounded Corners 90">
            <a:extLst>
              <a:ext uri="{FF2B5EF4-FFF2-40B4-BE49-F238E27FC236}">
                <a16:creationId xmlns:a16="http://schemas.microsoft.com/office/drawing/2014/main" id="{16C0ABD3-C983-DA74-DB06-7B47AD351378}"/>
              </a:ext>
            </a:extLst>
          </p:cNvPr>
          <p:cNvSpPr/>
          <p:nvPr/>
        </p:nvSpPr>
        <p:spPr>
          <a:xfrm>
            <a:off x="3704362" y="2586889"/>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Spectrogram</a:t>
            </a:r>
          </a:p>
        </p:txBody>
      </p:sp>
      <p:sp>
        <p:nvSpPr>
          <p:cNvPr id="92" name="Rectangle: Rounded Corners 91">
            <a:extLst>
              <a:ext uri="{FF2B5EF4-FFF2-40B4-BE49-F238E27FC236}">
                <a16:creationId xmlns:a16="http://schemas.microsoft.com/office/drawing/2014/main" id="{C9F18175-AAB2-9D3F-6C2E-612F97DA0F97}"/>
              </a:ext>
            </a:extLst>
          </p:cNvPr>
          <p:cNvSpPr/>
          <p:nvPr/>
        </p:nvSpPr>
        <p:spPr>
          <a:xfrm>
            <a:off x="3704361" y="2906471"/>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Conv 2D (1)</a:t>
            </a:r>
          </a:p>
        </p:txBody>
      </p:sp>
      <p:sp>
        <p:nvSpPr>
          <p:cNvPr id="93" name="Rectangle: Rounded Corners 92">
            <a:extLst>
              <a:ext uri="{FF2B5EF4-FFF2-40B4-BE49-F238E27FC236}">
                <a16:creationId xmlns:a16="http://schemas.microsoft.com/office/drawing/2014/main" id="{F357F765-E54B-922F-B379-B3BE980035BC}"/>
              </a:ext>
            </a:extLst>
          </p:cNvPr>
          <p:cNvSpPr/>
          <p:nvPr/>
        </p:nvSpPr>
        <p:spPr>
          <a:xfrm>
            <a:off x="3704356" y="3230138"/>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err="1">
                <a:solidFill>
                  <a:schemeClr val="tx1"/>
                </a:solidFill>
                <a:latin typeface="Calibri" panose="020F0502020204030204" pitchFamily="34" charset="0"/>
                <a:ea typeface="Calibri" panose="020F0502020204030204" pitchFamily="34" charset="0"/>
                <a:cs typeface="Calibri" panose="020F0502020204030204" pitchFamily="34" charset="0"/>
              </a:rPr>
              <a:t>ResNet</a:t>
            </a: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 Blocks (3)</a:t>
            </a:r>
          </a:p>
        </p:txBody>
      </p:sp>
      <p:sp>
        <p:nvSpPr>
          <p:cNvPr id="94" name="Rectangle: Rounded Corners 93">
            <a:extLst>
              <a:ext uri="{FF2B5EF4-FFF2-40B4-BE49-F238E27FC236}">
                <a16:creationId xmlns:a16="http://schemas.microsoft.com/office/drawing/2014/main" id="{D3A46F27-F52B-2562-4248-FDA164734043}"/>
              </a:ext>
            </a:extLst>
          </p:cNvPr>
          <p:cNvSpPr/>
          <p:nvPr/>
        </p:nvSpPr>
        <p:spPr>
          <a:xfrm>
            <a:off x="3704355" y="3553805"/>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Bi-GRU (5)</a:t>
            </a:r>
          </a:p>
        </p:txBody>
      </p:sp>
      <p:sp>
        <p:nvSpPr>
          <p:cNvPr id="95" name="Rectangle: Rounded Corners 94">
            <a:extLst>
              <a:ext uri="{FF2B5EF4-FFF2-40B4-BE49-F238E27FC236}">
                <a16:creationId xmlns:a16="http://schemas.microsoft.com/office/drawing/2014/main" id="{68AF786F-0A9D-218C-E0FB-4262AAABAF25}"/>
              </a:ext>
            </a:extLst>
          </p:cNvPr>
          <p:cNvSpPr/>
          <p:nvPr/>
        </p:nvSpPr>
        <p:spPr>
          <a:xfrm>
            <a:off x="3704354" y="3872096"/>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Linear Layer (2)</a:t>
            </a:r>
          </a:p>
        </p:txBody>
      </p:sp>
      <p:sp>
        <p:nvSpPr>
          <p:cNvPr id="96" name="Rectangle: Rounded Corners 95">
            <a:extLst>
              <a:ext uri="{FF2B5EF4-FFF2-40B4-BE49-F238E27FC236}">
                <a16:creationId xmlns:a16="http://schemas.microsoft.com/office/drawing/2014/main" id="{78EE85A8-8164-C5F2-CFD1-838D87E3BB50}"/>
              </a:ext>
            </a:extLst>
          </p:cNvPr>
          <p:cNvSpPr/>
          <p:nvPr/>
        </p:nvSpPr>
        <p:spPr>
          <a:xfrm>
            <a:off x="3704363" y="4188673"/>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Classifier</a:t>
            </a:r>
          </a:p>
        </p:txBody>
      </p:sp>
      <p:sp>
        <p:nvSpPr>
          <p:cNvPr id="97" name="Rectangle: Rounded Corners 96">
            <a:extLst>
              <a:ext uri="{FF2B5EF4-FFF2-40B4-BE49-F238E27FC236}">
                <a16:creationId xmlns:a16="http://schemas.microsoft.com/office/drawing/2014/main" id="{329167A9-C26F-1F35-3CF8-45F79001443A}"/>
              </a:ext>
            </a:extLst>
          </p:cNvPr>
          <p:cNvSpPr/>
          <p:nvPr/>
        </p:nvSpPr>
        <p:spPr>
          <a:xfrm>
            <a:off x="3704353" y="4505250"/>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Reliable Transcript</a:t>
            </a:r>
          </a:p>
        </p:txBody>
      </p:sp>
      <p:cxnSp>
        <p:nvCxnSpPr>
          <p:cNvPr id="98" name="Straight Arrow Connector 97">
            <a:extLst>
              <a:ext uri="{FF2B5EF4-FFF2-40B4-BE49-F238E27FC236}">
                <a16:creationId xmlns:a16="http://schemas.microsoft.com/office/drawing/2014/main" id="{2F849B0F-06FB-9230-BB31-50BC24410143}"/>
              </a:ext>
            </a:extLst>
          </p:cNvPr>
          <p:cNvCxnSpPr>
            <a:stCxn id="90" idx="2"/>
            <a:endCxn id="91" idx="0"/>
          </p:cNvCxnSpPr>
          <p:nvPr/>
        </p:nvCxnSpPr>
        <p:spPr>
          <a:xfrm flipH="1">
            <a:off x="4280852" y="2449729"/>
            <a:ext cx="1" cy="1371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9" name="Straight Arrow Connector 98">
            <a:extLst>
              <a:ext uri="{FF2B5EF4-FFF2-40B4-BE49-F238E27FC236}">
                <a16:creationId xmlns:a16="http://schemas.microsoft.com/office/drawing/2014/main" id="{AA64FBE9-5F47-C99A-CF7A-00871D3971CD}"/>
              </a:ext>
            </a:extLst>
          </p:cNvPr>
          <p:cNvCxnSpPr>
            <a:cxnSpLocks/>
            <a:stCxn id="91" idx="2"/>
            <a:endCxn id="92" idx="0"/>
          </p:cNvCxnSpPr>
          <p:nvPr/>
        </p:nvCxnSpPr>
        <p:spPr>
          <a:xfrm flipH="1">
            <a:off x="4280851" y="2769769"/>
            <a:ext cx="1" cy="13670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0" name="Straight Arrow Connector 99">
            <a:extLst>
              <a:ext uri="{FF2B5EF4-FFF2-40B4-BE49-F238E27FC236}">
                <a16:creationId xmlns:a16="http://schemas.microsoft.com/office/drawing/2014/main" id="{C073B431-B146-CE46-6749-F058349D4813}"/>
              </a:ext>
            </a:extLst>
          </p:cNvPr>
          <p:cNvCxnSpPr>
            <a:cxnSpLocks/>
            <a:stCxn id="92" idx="2"/>
            <a:endCxn id="93" idx="0"/>
          </p:cNvCxnSpPr>
          <p:nvPr/>
        </p:nvCxnSpPr>
        <p:spPr>
          <a:xfrm flipH="1">
            <a:off x="4280846" y="3089351"/>
            <a:ext cx="5" cy="1407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Arrow Connector 100">
            <a:extLst>
              <a:ext uri="{FF2B5EF4-FFF2-40B4-BE49-F238E27FC236}">
                <a16:creationId xmlns:a16="http://schemas.microsoft.com/office/drawing/2014/main" id="{DF8DBF1F-B344-F5A0-AFA3-982FFC3BD393}"/>
              </a:ext>
            </a:extLst>
          </p:cNvPr>
          <p:cNvCxnSpPr>
            <a:cxnSpLocks/>
            <a:stCxn id="93" idx="2"/>
            <a:endCxn id="94" idx="0"/>
          </p:cNvCxnSpPr>
          <p:nvPr/>
        </p:nvCxnSpPr>
        <p:spPr>
          <a:xfrm flipH="1">
            <a:off x="4280845" y="3413018"/>
            <a:ext cx="1" cy="1407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2" name="Straight Arrow Connector 101">
            <a:extLst>
              <a:ext uri="{FF2B5EF4-FFF2-40B4-BE49-F238E27FC236}">
                <a16:creationId xmlns:a16="http://schemas.microsoft.com/office/drawing/2014/main" id="{C1D147DB-D11D-7BD8-2981-E12612483CDF}"/>
              </a:ext>
            </a:extLst>
          </p:cNvPr>
          <p:cNvCxnSpPr>
            <a:cxnSpLocks/>
            <a:stCxn id="94" idx="2"/>
            <a:endCxn id="95" idx="0"/>
          </p:cNvCxnSpPr>
          <p:nvPr/>
        </p:nvCxnSpPr>
        <p:spPr>
          <a:xfrm flipH="1">
            <a:off x="4280844" y="3736685"/>
            <a:ext cx="1" cy="1354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39F1BE97-943F-16D9-A3BC-18984CBEA624}"/>
              </a:ext>
            </a:extLst>
          </p:cNvPr>
          <p:cNvCxnSpPr>
            <a:cxnSpLocks/>
            <a:stCxn id="95" idx="2"/>
            <a:endCxn id="96" idx="0"/>
          </p:cNvCxnSpPr>
          <p:nvPr/>
        </p:nvCxnSpPr>
        <p:spPr>
          <a:xfrm>
            <a:off x="4280844" y="4054976"/>
            <a:ext cx="9" cy="1336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291D3F7F-2001-8AF2-5A47-12F9C9BDD239}"/>
              </a:ext>
            </a:extLst>
          </p:cNvPr>
          <p:cNvCxnSpPr>
            <a:cxnSpLocks/>
            <a:stCxn id="96" idx="2"/>
            <a:endCxn id="97" idx="0"/>
          </p:cNvCxnSpPr>
          <p:nvPr/>
        </p:nvCxnSpPr>
        <p:spPr>
          <a:xfrm flipH="1">
            <a:off x="4280843" y="4371553"/>
            <a:ext cx="10" cy="1336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5E5BE9B2-B01B-3EF7-E910-CD5298195BCD}"/>
              </a:ext>
            </a:extLst>
          </p:cNvPr>
          <p:cNvSpPr/>
          <p:nvPr/>
        </p:nvSpPr>
        <p:spPr>
          <a:xfrm>
            <a:off x="5388938" y="2143647"/>
            <a:ext cx="1526137" cy="265073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latin typeface="Calibri" panose="020F0502020204030204" pitchFamily="34" charset="0"/>
              <a:ea typeface="Calibri" panose="020F0502020204030204" pitchFamily="34" charset="0"/>
              <a:cs typeface="Calibri" panose="020F0502020204030204" pitchFamily="34" charset="0"/>
            </a:endParaRPr>
          </a:p>
        </p:txBody>
      </p:sp>
      <p:sp>
        <p:nvSpPr>
          <p:cNvPr id="106" name="Rectangle: Rounded Corners 105">
            <a:extLst>
              <a:ext uri="{FF2B5EF4-FFF2-40B4-BE49-F238E27FC236}">
                <a16:creationId xmlns:a16="http://schemas.microsoft.com/office/drawing/2014/main" id="{D62615EC-3AD6-9536-8400-0EF3ED9AF31E}"/>
              </a:ext>
            </a:extLst>
          </p:cNvPr>
          <p:cNvSpPr/>
          <p:nvPr/>
        </p:nvSpPr>
        <p:spPr>
          <a:xfrm>
            <a:off x="5574079" y="2266849"/>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Input</a:t>
            </a:r>
          </a:p>
        </p:txBody>
      </p:sp>
      <p:sp>
        <p:nvSpPr>
          <p:cNvPr id="107" name="Rectangle: Rounded Corners 106">
            <a:extLst>
              <a:ext uri="{FF2B5EF4-FFF2-40B4-BE49-F238E27FC236}">
                <a16:creationId xmlns:a16="http://schemas.microsoft.com/office/drawing/2014/main" id="{C78AF2D6-1E65-CF32-65F8-BB93A37EFDB4}"/>
              </a:ext>
            </a:extLst>
          </p:cNvPr>
          <p:cNvSpPr/>
          <p:nvPr/>
        </p:nvSpPr>
        <p:spPr>
          <a:xfrm>
            <a:off x="5574078" y="2586889"/>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Spectrogram</a:t>
            </a:r>
          </a:p>
        </p:txBody>
      </p:sp>
      <p:sp>
        <p:nvSpPr>
          <p:cNvPr id="108" name="Rectangle: Rounded Corners 107">
            <a:extLst>
              <a:ext uri="{FF2B5EF4-FFF2-40B4-BE49-F238E27FC236}">
                <a16:creationId xmlns:a16="http://schemas.microsoft.com/office/drawing/2014/main" id="{BFD51F8F-2E5D-0EEF-1033-6882FC2250D1}"/>
              </a:ext>
            </a:extLst>
          </p:cNvPr>
          <p:cNvSpPr/>
          <p:nvPr/>
        </p:nvSpPr>
        <p:spPr>
          <a:xfrm>
            <a:off x="5574077" y="2906471"/>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Conv 2D (1)</a:t>
            </a:r>
          </a:p>
        </p:txBody>
      </p:sp>
      <p:sp>
        <p:nvSpPr>
          <p:cNvPr id="109" name="Rectangle: Rounded Corners 108">
            <a:extLst>
              <a:ext uri="{FF2B5EF4-FFF2-40B4-BE49-F238E27FC236}">
                <a16:creationId xmlns:a16="http://schemas.microsoft.com/office/drawing/2014/main" id="{A3E0915B-2595-48F9-9A2D-243570549F17}"/>
              </a:ext>
            </a:extLst>
          </p:cNvPr>
          <p:cNvSpPr/>
          <p:nvPr/>
        </p:nvSpPr>
        <p:spPr>
          <a:xfrm>
            <a:off x="5574072" y="3230138"/>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err="1">
                <a:solidFill>
                  <a:schemeClr val="tx1"/>
                </a:solidFill>
                <a:latin typeface="Calibri" panose="020F0502020204030204" pitchFamily="34" charset="0"/>
                <a:ea typeface="Calibri" panose="020F0502020204030204" pitchFamily="34" charset="0"/>
                <a:cs typeface="Calibri" panose="020F0502020204030204" pitchFamily="34" charset="0"/>
              </a:rPr>
              <a:t>ResNet</a:t>
            </a: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 Blocks (3)</a:t>
            </a:r>
          </a:p>
        </p:txBody>
      </p:sp>
      <p:sp>
        <p:nvSpPr>
          <p:cNvPr id="110" name="Rectangle: Rounded Corners 109">
            <a:extLst>
              <a:ext uri="{FF2B5EF4-FFF2-40B4-BE49-F238E27FC236}">
                <a16:creationId xmlns:a16="http://schemas.microsoft.com/office/drawing/2014/main" id="{C861E436-4ABF-0DA5-0C44-11AB89C7CBFC}"/>
              </a:ext>
            </a:extLst>
          </p:cNvPr>
          <p:cNvSpPr/>
          <p:nvPr/>
        </p:nvSpPr>
        <p:spPr>
          <a:xfrm>
            <a:off x="5574071" y="3553805"/>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Attention Block (12)</a:t>
            </a:r>
          </a:p>
        </p:txBody>
      </p:sp>
      <p:sp>
        <p:nvSpPr>
          <p:cNvPr id="111" name="Rectangle: Rounded Corners 110">
            <a:extLst>
              <a:ext uri="{FF2B5EF4-FFF2-40B4-BE49-F238E27FC236}">
                <a16:creationId xmlns:a16="http://schemas.microsoft.com/office/drawing/2014/main" id="{733E78C3-80C2-1364-8658-4CDAC2175C49}"/>
              </a:ext>
            </a:extLst>
          </p:cNvPr>
          <p:cNvSpPr/>
          <p:nvPr/>
        </p:nvSpPr>
        <p:spPr>
          <a:xfrm>
            <a:off x="5574070" y="3872096"/>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Linear Layer (2)</a:t>
            </a:r>
          </a:p>
        </p:txBody>
      </p:sp>
      <p:sp>
        <p:nvSpPr>
          <p:cNvPr id="112" name="Rectangle: Rounded Corners 111">
            <a:extLst>
              <a:ext uri="{FF2B5EF4-FFF2-40B4-BE49-F238E27FC236}">
                <a16:creationId xmlns:a16="http://schemas.microsoft.com/office/drawing/2014/main" id="{73428276-3089-F009-1FE1-F59784E8C308}"/>
              </a:ext>
            </a:extLst>
          </p:cNvPr>
          <p:cNvSpPr/>
          <p:nvPr/>
        </p:nvSpPr>
        <p:spPr>
          <a:xfrm>
            <a:off x="5574079" y="4188673"/>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Classifier</a:t>
            </a:r>
          </a:p>
        </p:txBody>
      </p:sp>
      <p:sp>
        <p:nvSpPr>
          <p:cNvPr id="113" name="Rectangle: Rounded Corners 112">
            <a:extLst>
              <a:ext uri="{FF2B5EF4-FFF2-40B4-BE49-F238E27FC236}">
                <a16:creationId xmlns:a16="http://schemas.microsoft.com/office/drawing/2014/main" id="{DCA82D22-0E6B-89E4-A02F-D06CC95626A0}"/>
              </a:ext>
            </a:extLst>
          </p:cNvPr>
          <p:cNvSpPr/>
          <p:nvPr/>
        </p:nvSpPr>
        <p:spPr>
          <a:xfrm>
            <a:off x="5574069" y="4505250"/>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Reliable Transcript</a:t>
            </a:r>
          </a:p>
        </p:txBody>
      </p:sp>
      <p:cxnSp>
        <p:nvCxnSpPr>
          <p:cNvPr id="114" name="Straight Arrow Connector 113">
            <a:extLst>
              <a:ext uri="{FF2B5EF4-FFF2-40B4-BE49-F238E27FC236}">
                <a16:creationId xmlns:a16="http://schemas.microsoft.com/office/drawing/2014/main" id="{B338F80E-C7C6-FB89-182D-8FA0ACC6C7C6}"/>
              </a:ext>
            </a:extLst>
          </p:cNvPr>
          <p:cNvCxnSpPr>
            <a:stCxn id="106" idx="2"/>
            <a:endCxn id="107" idx="0"/>
          </p:cNvCxnSpPr>
          <p:nvPr/>
        </p:nvCxnSpPr>
        <p:spPr>
          <a:xfrm flipH="1">
            <a:off x="6150568" y="2449729"/>
            <a:ext cx="1" cy="1371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5" name="Straight Arrow Connector 114">
            <a:extLst>
              <a:ext uri="{FF2B5EF4-FFF2-40B4-BE49-F238E27FC236}">
                <a16:creationId xmlns:a16="http://schemas.microsoft.com/office/drawing/2014/main" id="{2A64C19D-079B-749F-FCB9-E84BC78A57E6}"/>
              </a:ext>
            </a:extLst>
          </p:cNvPr>
          <p:cNvCxnSpPr>
            <a:cxnSpLocks/>
            <a:stCxn id="107" idx="2"/>
            <a:endCxn id="108" idx="0"/>
          </p:cNvCxnSpPr>
          <p:nvPr/>
        </p:nvCxnSpPr>
        <p:spPr>
          <a:xfrm flipH="1">
            <a:off x="6150567" y="2769769"/>
            <a:ext cx="1" cy="13670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6A43FA95-7E68-1BA9-7F83-12E52F6C1A8C}"/>
              </a:ext>
            </a:extLst>
          </p:cNvPr>
          <p:cNvCxnSpPr>
            <a:cxnSpLocks/>
            <a:stCxn id="108" idx="2"/>
            <a:endCxn id="109" idx="0"/>
          </p:cNvCxnSpPr>
          <p:nvPr/>
        </p:nvCxnSpPr>
        <p:spPr>
          <a:xfrm flipH="1">
            <a:off x="6150562" y="3089351"/>
            <a:ext cx="5" cy="1407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7" name="Straight Arrow Connector 116">
            <a:extLst>
              <a:ext uri="{FF2B5EF4-FFF2-40B4-BE49-F238E27FC236}">
                <a16:creationId xmlns:a16="http://schemas.microsoft.com/office/drawing/2014/main" id="{2F616410-EBCB-5449-04FD-0522E4C0B7D1}"/>
              </a:ext>
            </a:extLst>
          </p:cNvPr>
          <p:cNvCxnSpPr>
            <a:cxnSpLocks/>
            <a:stCxn id="109" idx="2"/>
            <a:endCxn id="110" idx="0"/>
          </p:cNvCxnSpPr>
          <p:nvPr/>
        </p:nvCxnSpPr>
        <p:spPr>
          <a:xfrm flipH="1">
            <a:off x="6150561" y="3413018"/>
            <a:ext cx="1" cy="14078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8" name="Straight Arrow Connector 117">
            <a:extLst>
              <a:ext uri="{FF2B5EF4-FFF2-40B4-BE49-F238E27FC236}">
                <a16:creationId xmlns:a16="http://schemas.microsoft.com/office/drawing/2014/main" id="{EAB6DCEF-EA9B-EEC5-A6B7-BB8ACF7F649E}"/>
              </a:ext>
            </a:extLst>
          </p:cNvPr>
          <p:cNvCxnSpPr>
            <a:cxnSpLocks/>
            <a:stCxn id="110" idx="2"/>
            <a:endCxn id="111" idx="0"/>
          </p:cNvCxnSpPr>
          <p:nvPr/>
        </p:nvCxnSpPr>
        <p:spPr>
          <a:xfrm flipH="1">
            <a:off x="6150560" y="3736685"/>
            <a:ext cx="1" cy="13541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Arrow Connector 118">
            <a:extLst>
              <a:ext uri="{FF2B5EF4-FFF2-40B4-BE49-F238E27FC236}">
                <a16:creationId xmlns:a16="http://schemas.microsoft.com/office/drawing/2014/main" id="{6E10424C-701C-2AD3-58EA-BF525DA29B13}"/>
              </a:ext>
            </a:extLst>
          </p:cNvPr>
          <p:cNvCxnSpPr>
            <a:cxnSpLocks/>
            <a:stCxn id="111" idx="2"/>
            <a:endCxn id="112" idx="0"/>
          </p:cNvCxnSpPr>
          <p:nvPr/>
        </p:nvCxnSpPr>
        <p:spPr>
          <a:xfrm>
            <a:off x="6150560" y="4054976"/>
            <a:ext cx="9" cy="1336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Arrow Connector 119">
            <a:extLst>
              <a:ext uri="{FF2B5EF4-FFF2-40B4-BE49-F238E27FC236}">
                <a16:creationId xmlns:a16="http://schemas.microsoft.com/office/drawing/2014/main" id="{1D2FDD62-981A-CB2E-F7F6-DE26E38104C3}"/>
              </a:ext>
            </a:extLst>
          </p:cNvPr>
          <p:cNvCxnSpPr>
            <a:cxnSpLocks/>
            <a:stCxn id="112" idx="2"/>
            <a:endCxn id="113" idx="0"/>
          </p:cNvCxnSpPr>
          <p:nvPr/>
        </p:nvCxnSpPr>
        <p:spPr>
          <a:xfrm flipH="1">
            <a:off x="6150559" y="4371553"/>
            <a:ext cx="10" cy="13369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DD937878-25F5-2C8B-C321-884DF6C08613}"/>
              </a:ext>
            </a:extLst>
          </p:cNvPr>
          <p:cNvSpPr/>
          <p:nvPr/>
        </p:nvSpPr>
        <p:spPr>
          <a:xfrm>
            <a:off x="7241007" y="2143647"/>
            <a:ext cx="1526137" cy="2650734"/>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a:latin typeface="Calibri" panose="020F0502020204030204" pitchFamily="34" charset="0"/>
              <a:ea typeface="Calibri" panose="020F0502020204030204" pitchFamily="34" charset="0"/>
              <a:cs typeface="Calibri" panose="020F0502020204030204" pitchFamily="34" charset="0"/>
            </a:endParaRPr>
          </a:p>
        </p:txBody>
      </p:sp>
      <p:sp>
        <p:nvSpPr>
          <p:cNvPr id="122" name="Rectangle: Rounded Corners 121">
            <a:extLst>
              <a:ext uri="{FF2B5EF4-FFF2-40B4-BE49-F238E27FC236}">
                <a16:creationId xmlns:a16="http://schemas.microsoft.com/office/drawing/2014/main" id="{5AAC5387-FB8E-FD72-3357-40CAF03B2A92}"/>
              </a:ext>
            </a:extLst>
          </p:cNvPr>
          <p:cNvSpPr/>
          <p:nvPr/>
        </p:nvSpPr>
        <p:spPr>
          <a:xfrm>
            <a:off x="7456563" y="2266849"/>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Input</a:t>
            </a:r>
          </a:p>
        </p:txBody>
      </p:sp>
      <p:sp>
        <p:nvSpPr>
          <p:cNvPr id="123" name="Rectangle: Rounded Corners 122">
            <a:extLst>
              <a:ext uri="{FF2B5EF4-FFF2-40B4-BE49-F238E27FC236}">
                <a16:creationId xmlns:a16="http://schemas.microsoft.com/office/drawing/2014/main" id="{7B0A063E-34CA-5D08-E755-83B2E380A524}"/>
              </a:ext>
            </a:extLst>
          </p:cNvPr>
          <p:cNvSpPr/>
          <p:nvPr/>
        </p:nvSpPr>
        <p:spPr>
          <a:xfrm>
            <a:off x="7456562" y="2586889"/>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Spectrogram</a:t>
            </a:r>
          </a:p>
        </p:txBody>
      </p:sp>
      <p:sp>
        <p:nvSpPr>
          <p:cNvPr id="124" name="Rectangle: Rounded Corners 123">
            <a:extLst>
              <a:ext uri="{FF2B5EF4-FFF2-40B4-BE49-F238E27FC236}">
                <a16:creationId xmlns:a16="http://schemas.microsoft.com/office/drawing/2014/main" id="{6063BD71-A838-7CDE-012D-D87CB4CF4195}"/>
              </a:ext>
            </a:extLst>
          </p:cNvPr>
          <p:cNvSpPr/>
          <p:nvPr/>
        </p:nvSpPr>
        <p:spPr>
          <a:xfrm>
            <a:off x="7456553" y="4212458"/>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Final </a:t>
            </a:r>
            <a:r>
              <a:rPr lang="en-US" sz="800" b="1" dirty="0" err="1">
                <a:solidFill>
                  <a:schemeClr val="tx1"/>
                </a:solidFill>
                <a:latin typeface="Calibri" panose="020F0502020204030204" pitchFamily="34" charset="0"/>
                <a:ea typeface="Calibri" panose="020F0502020204030204" pitchFamily="34" charset="0"/>
                <a:cs typeface="Calibri" panose="020F0502020204030204" pitchFamily="34" charset="0"/>
              </a:rPr>
              <a:t>LayerNorm</a:t>
            </a: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5" name="Rectangle: Rounded Corners 124">
            <a:extLst>
              <a:ext uri="{FF2B5EF4-FFF2-40B4-BE49-F238E27FC236}">
                <a16:creationId xmlns:a16="http://schemas.microsoft.com/office/drawing/2014/main" id="{1CFF0F45-6C41-2106-3C2D-CB4FE03B3BE7}"/>
              </a:ext>
            </a:extLst>
          </p:cNvPr>
          <p:cNvSpPr/>
          <p:nvPr/>
        </p:nvSpPr>
        <p:spPr>
          <a:xfrm>
            <a:off x="7456553" y="4505250"/>
            <a:ext cx="1152979" cy="18288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Reliable Transcript</a:t>
            </a:r>
          </a:p>
        </p:txBody>
      </p:sp>
      <p:sp>
        <p:nvSpPr>
          <p:cNvPr id="126" name="Rectangle 125">
            <a:extLst>
              <a:ext uri="{FF2B5EF4-FFF2-40B4-BE49-F238E27FC236}">
                <a16:creationId xmlns:a16="http://schemas.microsoft.com/office/drawing/2014/main" id="{41C34BD5-9B19-6D0A-0A5B-8079A5DB6C2E}"/>
              </a:ext>
            </a:extLst>
          </p:cNvPr>
          <p:cNvSpPr/>
          <p:nvPr/>
        </p:nvSpPr>
        <p:spPr>
          <a:xfrm>
            <a:off x="7456553" y="2906470"/>
            <a:ext cx="1152959" cy="1188720"/>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Conformer Block (16)</a:t>
            </a: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algn="ct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7" name="Rectangle: Rounded Corners 126">
            <a:extLst>
              <a:ext uri="{FF2B5EF4-FFF2-40B4-BE49-F238E27FC236}">
                <a16:creationId xmlns:a16="http://schemas.microsoft.com/office/drawing/2014/main" id="{82189BDD-B922-5EC0-DF5C-D55412699A3E}"/>
              </a:ext>
            </a:extLst>
          </p:cNvPr>
          <p:cNvSpPr/>
          <p:nvPr/>
        </p:nvSpPr>
        <p:spPr>
          <a:xfrm>
            <a:off x="7580455" y="3089351"/>
            <a:ext cx="905153" cy="137159"/>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err="1">
                <a:solidFill>
                  <a:schemeClr val="tx1"/>
                </a:solidFill>
                <a:latin typeface="Calibri" panose="020F0502020204030204" pitchFamily="34" charset="0"/>
                <a:ea typeface="Calibri" panose="020F0502020204030204" pitchFamily="34" charset="0"/>
                <a:cs typeface="Calibri" panose="020F0502020204030204" pitchFamily="34" charset="0"/>
              </a:rPr>
              <a:t>FeedForward</a:t>
            </a: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128" name="Rectangle: Rounded Corners 127">
            <a:extLst>
              <a:ext uri="{FF2B5EF4-FFF2-40B4-BE49-F238E27FC236}">
                <a16:creationId xmlns:a16="http://schemas.microsoft.com/office/drawing/2014/main" id="{8A40C072-51EF-43F3-8633-63FFAD66F6FC}"/>
              </a:ext>
            </a:extLst>
          </p:cNvPr>
          <p:cNvSpPr/>
          <p:nvPr/>
        </p:nvSpPr>
        <p:spPr>
          <a:xfrm>
            <a:off x="7580454" y="3291627"/>
            <a:ext cx="905153" cy="1371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MHSA</a:t>
            </a:r>
          </a:p>
        </p:txBody>
      </p:sp>
      <p:sp>
        <p:nvSpPr>
          <p:cNvPr id="129" name="Rectangle: Rounded Corners 128">
            <a:extLst>
              <a:ext uri="{FF2B5EF4-FFF2-40B4-BE49-F238E27FC236}">
                <a16:creationId xmlns:a16="http://schemas.microsoft.com/office/drawing/2014/main" id="{3D2BFEA7-C687-CA6B-4584-F01438ACCC84}"/>
              </a:ext>
            </a:extLst>
          </p:cNvPr>
          <p:cNvSpPr/>
          <p:nvPr/>
        </p:nvSpPr>
        <p:spPr>
          <a:xfrm>
            <a:off x="7580454" y="3500591"/>
            <a:ext cx="905153" cy="1371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Convolution</a:t>
            </a:r>
          </a:p>
        </p:txBody>
      </p:sp>
      <p:sp>
        <p:nvSpPr>
          <p:cNvPr id="130" name="Rectangle: Rounded Corners 129">
            <a:extLst>
              <a:ext uri="{FF2B5EF4-FFF2-40B4-BE49-F238E27FC236}">
                <a16:creationId xmlns:a16="http://schemas.microsoft.com/office/drawing/2014/main" id="{2851AF86-7F26-9E6E-4441-BF4B80263E8F}"/>
              </a:ext>
            </a:extLst>
          </p:cNvPr>
          <p:cNvSpPr/>
          <p:nvPr/>
        </p:nvSpPr>
        <p:spPr>
          <a:xfrm>
            <a:off x="7580454" y="3899029"/>
            <a:ext cx="905153" cy="1371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err="1">
                <a:solidFill>
                  <a:schemeClr val="tx1"/>
                </a:solidFill>
                <a:latin typeface="Calibri" panose="020F0502020204030204" pitchFamily="34" charset="0"/>
                <a:ea typeface="Calibri" panose="020F0502020204030204" pitchFamily="34" charset="0"/>
                <a:cs typeface="Calibri" panose="020F0502020204030204" pitchFamily="34" charset="0"/>
              </a:rPr>
              <a:t>LayerNorm</a:t>
            </a:r>
            <a:r>
              <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p>
        </p:txBody>
      </p:sp>
      <p:sp>
        <p:nvSpPr>
          <p:cNvPr id="131" name="Rectangle: Rounded Corners 130">
            <a:extLst>
              <a:ext uri="{FF2B5EF4-FFF2-40B4-BE49-F238E27FC236}">
                <a16:creationId xmlns:a16="http://schemas.microsoft.com/office/drawing/2014/main" id="{84379585-AEAF-326E-DBD9-CA43C9FD1C3E}"/>
              </a:ext>
            </a:extLst>
          </p:cNvPr>
          <p:cNvSpPr/>
          <p:nvPr/>
        </p:nvSpPr>
        <p:spPr>
          <a:xfrm>
            <a:off x="7580454" y="3702868"/>
            <a:ext cx="905153" cy="137160"/>
          </a:xfrm>
          <a:prstGeom prst="round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b="1" dirty="0" err="1">
                <a:solidFill>
                  <a:schemeClr val="tx1"/>
                </a:solidFill>
                <a:latin typeface="Calibri" panose="020F0502020204030204" pitchFamily="34" charset="0"/>
                <a:ea typeface="Calibri" panose="020F0502020204030204" pitchFamily="34" charset="0"/>
                <a:cs typeface="Calibri" panose="020F0502020204030204" pitchFamily="34" charset="0"/>
              </a:rPr>
              <a:t>FeedForward</a:t>
            </a:r>
            <a:endParaRPr lang="en-US" sz="8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cxnSp>
        <p:nvCxnSpPr>
          <p:cNvPr id="132" name="Straight Arrow Connector 131">
            <a:extLst>
              <a:ext uri="{FF2B5EF4-FFF2-40B4-BE49-F238E27FC236}">
                <a16:creationId xmlns:a16="http://schemas.microsoft.com/office/drawing/2014/main" id="{DD8E3811-3EA1-C429-3590-E13FF9F21E77}"/>
              </a:ext>
            </a:extLst>
          </p:cNvPr>
          <p:cNvCxnSpPr>
            <a:cxnSpLocks/>
            <a:stCxn id="122" idx="2"/>
            <a:endCxn id="123" idx="0"/>
          </p:cNvCxnSpPr>
          <p:nvPr/>
        </p:nvCxnSpPr>
        <p:spPr>
          <a:xfrm flipH="1">
            <a:off x="8033052" y="2449729"/>
            <a:ext cx="1" cy="13716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3" name="Straight Arrow Connector 132">
            <a:extLst>
              <a:ext uri="{FF2B5EF4-FFF2-40B4-BE49-F238E27FC236}">
                <a16:creationId xmlns:a16="http://schemas.microsoft.com/office/drawing/2014/main" id="{A536072A-77A5-E1AF-6198-ED4F302BC6CB}"/>
              </a:ext>
            </a:extLst>
          </p:cNvPr>
          <p:cNvCxnSpPr>
            <a:cxnSpLocks/>
            <a:stCxn id="123" idx="2"/>
            <a:endCxn id="126" idx="0"/>
          </p:cNvCxnSpPr>
          <p:nvPr/>
        </p:nvCxnSpPr>
        <p:spPr>
          <a:xfrm flipH="1">
            <a:off x="8033033" y="2769769"/>
            <a:ext cx="19" cy="13670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4" name="Straight Arrow Connector 133">
            <a:extLst>
              <a:ext uri="{FF2B5EF4-FFF2-40B4-BE49-F238E27FC236}">
                <a16:creationId xmlns:a16="http://schemas.microsoft.com/office/drawing/2014/main" id="{BAB922AC-9DE3-A5F7-745C-905367B6C93D}"/>
              </a:ext>
            </a:extLst>
          </p:cNvPr>
          <p:cNvCxnSpPr>
            <a:cxnSpLocks/>
            <a:stCxn id="126" idx="2"/>
            <a:endCxn id="124" idx="0"/>
          </p:cNvCxnSpPr>
          <p:nvPr/>
        </p:nvCxnSpPr>
        <p:spPr>
          <a:xfrm>
            <a:off x="8033033" y="4095190"/>
            <a:ext cx="10" cy="11726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Straight Arrow Connector 134">
            <a:extLst>
              <a:ext uri="{FF2B5EF4-FFF2-40B4-BE49-F238E27FC236}">
                <a16:creationId xmlns:a16="http://schemas.microsoft.com/office/drawing/2014/main" id="{1B04EEC2-1F92-453F-6311-D7C23254AADF}"/>
              </a:ext>
            </a:extLst>
          </p:cNvPr>
          <p:cNvCxnSpPr>
            <a:cxnSpLocks/>
            <a:stCxn id="124" idx="2"/>
            <a:endCxn id="125" idx="0"/>
          </p:cNvCxnSpPr>
          <p:nvPr/>
        </p:nvCxnSpPr>
        <p:spPr>
          <a:xfrm>
            <a:off x="8033043" y="4395338"/>
            <a:ext cx="0" cy="10991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Connector: Curved 135">
            <a:extLst>
              <a:ext uri="{FF2B5EF4-FFF2-40B4-BE49-F238E27FC236}">
                <a16:creationId xmlns:a16="http://schemas.microsoft.com/office/drawing/2014/main" id="{C3489065-7C82-B171-E61E-2674C9198211}"/>
              </a:ext>
            </a:extLst>
          </p:cNvPr>
          <p:cNvCxnSpPr>
            <a:stCxn id="127" idx="1"/>
            <a:endCxn id="128" idx="1"/>
          </p:cNvCxnSpPr>
          <p:nvPr/>
        </p:nvCxnSpPr>
        <p:spPr>
          <a:xfrm rot="10800000" flipV="1">
            <a:off x="7580455" y="3157931"/>
            <a:ext cx="1" cy="202276"/>
          </a:xfrm>
          <a:prstGeom prst="curvedConnector3">
            <a:avLst>
              <a:gd name="adj1" fmla="val 22860100000"/>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137" name="Connector: Curved 136">
            <a:extLst>
              <a:ext uri="{FF2B5EF4-FFF2-40B4-BE49-F238E27FC236}">
                <a16:creationId xmlns:a16="http://schemas.microsoft.com/office/drawing/2014/main" id="{CA6F5B33-D663-27F7-34FE-B2DDAFB59114}"/>
              </a:ext>
            </a:extLst>
          </p:cNvPr>
          <p:cNvCxnSpPr/>
          <p:nvPr/>
        </p:nvCxnSpPr>
        <p:spPr>
          <a:xfrm rot="10800000" flipV="1">
            <a:off x="7580450" y="3366653"/>
            <a:ext cx="1" cy="202276"/>
          </a:xfrm>
          <a:prstGeom prst="curvedConnector3">
            <a:avLst>
              <a:gd name="adj1" fmla="val 22860100000"/>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138" name="Connector: Curved 137">
            <a:extLst>
              <a:ext uri="{FF2B5EF4-FFF2-40B4-BE49-F238E27FC236}">
                <a16:creationId xmlns:a16="http://schemas.microsoft.com/office/drawing/2014/main" id="{0489E663-2D0E-9E55-27CD-3DDD76213F1D}"/>
              </a:ext>
            </a:extLst>
          </p:cNvPr>
          <p:cNvCxnSpPr/>
          <p:nvPr/>
        </p:nvCxnSpPr>
        <p:spPr>
          <a:xfrm rot="10800000" flipV="1">
            <a:off x="7580446" y="3569059"/>
            <a:ext cx="1" cy="202276"/>
          </a:xfrm>
          <a:prstGeom prst="curvedConnector3">
            <a:avLst>
              <a:gd name="adj1" fmla="val 22860100000"/>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cxnSp>
        <p:nvCxnSpPr>
          <p:cNvPr id="139" name="Connector: Curved 138">
            <a:extLst>
              <a:ext uri="{FF2B5EF4-FFF2-40B4-BE49-F238E27FC236}">
                <a16:creationId xmlns:a16="http://schemas.microsoft.com/office/drawing/2014/main" id="{C34A0FCA-EB8F-5336-27B0-F22A5B62038B}"/>
              </a:ext>
            </a:extLst>
          </p:cNvPr>
          <p:cNvCxnSpPr/>
          <p:nvPr/>
        </p:nvCxnSpPr>
        <p:spPr>
          <a:xfrm rot="10800000" flipV="1">
            <a:off x="7580439" y="3771437"/>
            <a:ext cx="1" cy="202276"/>
          </a:xfrm>
          <a:prstGeom prst="curvedConnector3">
            <a:avLst>
              <a:gd name="adj1" fmla="val 22860100000"/>
            </a:avLst>
          </a:prstGeom>
          <a:ln>
            <a:solidFill>
              <a:schemeClr val="tx1"/>
            </a:solidFill>
            <a:tailEnd type="triangle"/>
          </a:ln>
        </p:spPr>
        <p:style>
          <a:lnRef idx="1">
            <a:schemeClr val="accent6"/>
          </a:lnRef>
          <a:fillRef idx="0">
            <a:schemeClr val="accent6"/>
          </a:fillRef>
          <a:effectRef idx="0">
            <a:schemeClr val="accent6"/>
          </a:effectRef>
          <a:fontRef idx="minor">
            <a:schemeClr val="tx1"/>
          </a:fontRef>
        </p:style>
      </p:cxnSp>
      <p:sp>
        <p:nvSpPr>
          <p:cNvPr id="140" name="Rectangle 139">
            <a:extLst>
              <a:ext uri="{FF2B5EF4-FFF2-40B4-BE49-F238E27FC236}">
                <a16:creationId xmlns:a16="http://schemas.microsoft.com/office/drawing/2014/main" id="{DE27A2E9-953F-DD0C-7C1C-8A30C2E06A1C}"/>
              </a:ext>
            </a:extLst>
          </p:cNvPr>
          <p:cNvSpPr/>
          <p:nvPr/>
        </p:nvSpPr>
        <p:spPr>
          <a:xfrm>
            <a:off x="3529464" y="4872220"/>
            <a:ext cx="5225276" cy="1946496"/>
          </a:xfrm>
          <a:prstGeom prst="rect">
            <a:avLst/>
          </a:prstGeom>
          <a:ln>
            <a:solidFill>
              <a:schemeClr val="tx1"/>
            </a:solid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dk1"/>
          </a:lnRef>
          <a:fillRef idx="1">
            <a:schemeClr val="lt1"/>
          </a:fillRef>
          <a:effectRef idx="0">
            <a:schemeClr val="dk1"/>
          </a:effectRef>
          <a:fontRef idx="minor">
            <a:schemeClr val="dk1"/>
          </a:fontRef>
        </p:style>
        <p:txBody>
          <a:bodyPr rtlCol="0" anchor="ctr"/>
          <a:lstStyle/>
          <a:p>
            <a:pPr algn="ctr"/>
            <a:endParaRPr lang="en-US" sz="1200" b="1">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142" name="Rectangle 141">
            <a:extLst>
              <a:ext uri="{FF2B5EF4-FFF2-40B4-BE49-F238E27FC236}">
                <a16:creationId xmlns:a16="http://schemas.microsoft.com/office/drawing/2014/main" id="{557AD392-4383-008E-558D-88079CAB1C7A}"/>
              </a:ext>
            </a:extLst>
          </p:cNvPr>
          <p:cNvSpPr/>
          <p:nvPr/>
        </p:nvSpPr>
        <p:spPr>
          <a:xfrm>
            <a:off x="9771320" y="6443331"/>
            <a:ext cx="2388775" cy="3753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Olan Pinto</a:t>
            </a:r>
          </a:p>
          <a:p>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Dnyaneshwari Rakshe</a:t>
            </a:r>
          </a:p>
        </p:txBody>
      </p:sp>
      <p:sp>
        <p:nvSpPr>
          <p:cNvPr id="143" name="Rectangle: Top Corners Rounded 142">
            <a:extLst>
              <a:ext uri="{FF2B5EF4-FFF2-40B4-BE49-F238E27FC236}">
                <a16:creationId xmlns:a16="http://schemas.microsoft.com/office/drawing/2014/main" id="{968C0E61-4301-34FB-2624-2662AAA60BFC}"/>
              </a:ext>
            </a:extLst>
          </p:cNvPr>
          <p:cNvSpPr/>
          <p:nvPr/>
        </p:nvSpPr>
        <p:spPr>
          <a:xfrm>
            <a:off x="8808751" y="6443330"/>
            <a:ext cx="973202" cy="375385"/>
          </a:xfrm>
          <a:prstGeom prst="round2SameRect">
            <a:avLst/>
          </a:prstGeom>
          <a:solidFill>
            <a:schemeClr val="accent4">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latin typeface="Calibri" panose="020F0502020204030204" pitchFamily="34" charset="0"/>
                <a:ea typeface="Calibri" panose="020F0502020204030204" pitchFamily="34" charset="0"/>
                <a:cs typeface="Calibri" panose="020F0502020204030204" pitchFamily="34" charset="0"/>
              </a:rPr>
              <a:t>Team:</a:t>
            </a:r>
          </a:p>
        </p:txBody>
      </p:sp>
      <p:pic>
        <p:nvPicPr>
          <p:cNvPr id="146" name="Picture 145">
            <a:extLst>
              <a:ext uri="{FF2B5EF4-FFF2-40B4-BE49-F238E27FC236}">
                <a16:creationId xmlns:a16="http://schemas.microsoft.com/office/drawing/2014/main" id="{2B1759F9-DDA2-C723-C3AA-D549A16D56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075210" y="4882314"/>
            <a:ext cx="4033678" cy="1933514"/>
          </a:xfrm>
          <a:prstGeom prst="rect">
            <a:avLst/>
          </a:prstGeom>
        </p:spPr>
      </p:pic>
      <p:sp>
        <p:nvSpPr>
          <p:cNvPr id="3" name="Rectangle 2">
            <a:extLst>
              <a:ext uri="{FF2B5EF4-FFF2-40B4-BE49-F238E27FC236}">
                <a16:creationId xmlns:a16="http://schemas.microsoft.com/office/drawing/2014/main" id="{2C2C4C12-0769-22B6-0646-D57292A16AAD}"/>
              </a:ext>
            </a:extLst>
          </p:cNvPr>
          <p:cNvSpPr/>
          <p:nvPr/>
        </p:nvSpPr>
        <p:spPr>
          <a:xfrm>
            <a:off x="1937305" y="3394320"/>
            <a:ext cx="1526137" cy="1118214"/>
          </a:xfrm>
          <a:prstGeom prst="rect">
            <a:avLst/>
          </a:prstGeom>
          <a:ln>
            <a:solidFill>
              <a:schemeClr val="tx1"/>
            </a:solidFill>
          </a:ln>
          <a:effectLst>
            <a:outerShdw blurRad="57785" dist="33020" dir="3180000" algn="ctr">
              <a:srgbClr val="000000">
                <a:alpha val="30000"/>
              </a:srgbClr>
            </a:outerShdw>
          </a:effectLst>
        </p:spPr>
        <p:style>
          <a:lnRef idx="2">
            <a:schemeClr val="dk1"/>
          </a:lnRef>
          <a:fillRef idx="1">
            <a:schemeClr val="lt1"/>
          </a:fillRef>
          <a:effectRef idx="0">
            <a:schemeClr val="dk1"/>
          </a:effectRef>
          <a:fontRef idx="minor">
            <a:schemeClr val="dk1"/>
          </a:fontRef>
        </p:style>
        <p:txBody>
          <a:bodyPr rtlCol="0" anchor="ctr"/>
          <a:lstStyle/>
          <a:p>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Dataset: </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Libri Speech Dataset (Audio data from audiobooks)</a:t>
            </a:r>
          </a:p>
          <a:p>
            <a:pPr marL="171450" indent="-171450">
              <a:buFont typeface="Arial" panose="020B0604020202020204" pitchFamily="34" charset="0"/>
              <a:buChar char="•"/>
            </a:pPr>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Train Data:</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100 hours</a:t>
            </a:r>
          </a:p>
          <a:p>
            <a:pPr marL="171450" indent="-171450">
              <a:buFont typeface="Arial" panose="020B0604020202020204" pitchFamily="34" charset="0"/>
              <a:buChar char="•"/>
            </a:pPr>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Validation Data:</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5.6 hours</a:t>
            </a:r>
          </a:p>
          <a:p>
            <a:pPr marL="171450" indent="-171450">
              <a:buFont typeface="Arial" panose="020B0604020202020204" pitchFamily="34" charset="0"/>
              <a:buChar char="•"/>
            </a:pPr>
            <a:r>
              <a:rPr lang="en-US" sz="1000" b="1" dirty="0">
                <a:solidFill>
                  <a:srgbClr val="000000"/>
                </a:solidFill>
                <a:latin typeface="Calibri" panose="020F0502020204030204" pitchFamily="34" charset="0"/>
                <a:ea typeface="Calibri" panose="020F0502020204030204" pitchFamily="34" charset="0"/>
                <a:cs typeface="Calibri" panose="020F0502020204030204" pitchFamily="34" charset="0"/>
              </a:rPr>
              <a:t>Test Data:</a:t>
            </a:r>
            <a:r>
              <a:rPr lang="en-US" sz="1000" dirty="0">
                <a:solidFill>
                  <a:srgbClr val="000000"/>
                </a:solidFill>
                <a:latin typeface="Calibri" panose="020F0502020204030204" pitchFamily="34" charset="0"/>
                <a:ea typeface="Calibri" panose="020F0502020204030204" pitchFamily="34" charset="0"/>
                <a:cs typeface="Calibri" panose="020F0502020204030204" pitchFamily="34" charset="0"/>
              </a:rPr>
              <a:t> 5.6 hours</a:t>
            </a:r>
          </a:p>
        </p:txBody>
      </p:sp>
    </p:spTree>
    <p:extLst>
      <p:ext uri="{BB962C8B-B14F-4D97-AF65-F5344CB8AC3E}">
        <p14:creationId xmlns:p14="http://schemas.microsoft.com/office/powerpoint/2010/main" val="1094975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727</TotalTime>
  <Words>379</Words>
  <Application>Microsoft Office PowerPoint</Application>
  <PresentationFormat>Widescreen</PresentationFormat>
  <Paragraphs>87</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Dnyaneshwari Rakshe</dc:creator>
  <cp:lastModifiedBy>Dnyaneshwari Rakshe</cp:lastModifiedBy>
  <cp:revision>1</cp:revision>
  <dcterms:created xsi:type="dcterms:W3CDTF">2025-04-25T16:30:49Z</dcterms:created>
  <dcterms:modified xsi:type="dcterms:W3CDTF">2025-04-26T05:30:45Z</dcterms:modified>
</cp:coreProperties>
</file>