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D0C69-7753-4357-A496-584A29C702FF}" v="43" dt="2023-05-13T01:38:4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ny Code" userId="eb3b85e709d792ad" providerId="LiveId" clId="{256D0C69-7753-4357-A496-584A29C702FF}"/>
    <pc:docChg chg="undo custSel addSld modSld">
      <pc:chgData name="Diony Code" userId="eb3b85e709d792ad" providerId="LiveId" clId="{256D0C69-7753-4357-A496-584A29C702FF}" dt="2023-05-13T01:39:55.363" v="492" actId="14100"/>
      <pc:docMkLst>
        <pc:docMk/>
      </pc:docMkLst>
      <pc:sldChg chg="new">
        <pc:chgData name="Diony Code" userId="eb3b85e709d792ad" providerId="LiveId" clId="{256D0C69-7753-4357-A496-584A29C702FF}" dt="2023-05-12T20:05:01.579" v="0" actId="680"/>
        <pc:sldMkLst>
          <pc:docMk/>
          <pc:sldMk cId="1045767157" sldId="256"/>
        </pc:sldMkLst>
      </pc:sldChg>
      <pc:sldChg chg="modSp new mod">
        <pc:chgData name="Diony Code" userId="eb3b85e709d792ad" providerId="LiveId" clId="{256D0C69-7753-4357-A496-584A29C702FF}" dt="2023-05-12T23:58:50.072" v="96" actId="20577"/>
        <pc:sldMkLst>
          <pc:docMk/>
          <pc:sldMk cId="3134666523" sldId="257"/>
        </pc:sldMkLst>
        <pc:spChg chg="mod">
          <ac:chgData name="Diony Code" userId="eb3b85e709d792ad" providerId="LiveId" clId="{256D0C69-7753-4357-A496-584A29C702FF}" dt="2023-05-12T20:05:13.221" v="21" actId="20577"/>
          <ac:spMkLst>
            <pc:docMk/>
            <pc:sldMk cId="3134666523" sldId="257"/>
            <ac:spMk id="2" creationId="{615B60AB-B881-1215-EA6C-C8B721052587}"/>
          </ac:spMkLst>
        </pc:spChg>
        <pc:spChg chg="mod">
          <ac:chgData name="Diony Code" userId="eb3b85e709d792ad" providerId="LiveId" clId="{256D0C69-7753-4357-A496-584A29C702FF}" dt="2023-05-12T23:58:50.072" v="96" actId="20577"/>
          <ac:spMkLst>
            <pc:docMk/>
            <pc:sldMk cId="3134666523" sldId="257"/>
            <ac:spMk id="3" creationId="{9E6078F8-329B-3E0A-251D-3F61129B42F7}"/>
          </ac:spMkLst>
        </pc:spChg>
      </pc:sldChg>
      <pc:sldChg chg="addSp delSp modSp new mod modClrScheme chgLayout">
        <pc:chgData name="Diony Code" userId="eb3b85e709d792ad" providerId="LiveId" clId="{256D0C69-7753-4357-A496-584A29C702FF}" dt="2023-05-13T01:06:46.665" v="383" actId="20577"/>
        <pc:sldMkLst>
          <pc:docMk/>
          <pc:sldMk cId="2988988096" sldId="258"/>
        </pc:sldMkLst>
        <pc:spChg chg="del mod ord">
          <ac:chgData name="Diony Code" userId="eb3b85e709d792ad" providerId="LiveId" clId="{256D0C69-7753-4357-A496-584A29C702FF}" dt="2023-05-12T23:59:05.340" v="98" actId="700"/>
          <ac:spMkLst>
            <pc:docMk/>
            <pc:sldMk cId="2988988096" sldId="258"/>
            <ac:spMk id="2" creationId="{89175CBD-F8F6-BE04-9403-2B5AC32F7F3A}"/>
          </ac:spMkLst>
        </pc:spChg>
        <pc:spChg chg="del">
          <ac:chgData name="Diony Code" userId="eb3b85e709d792ad" providerId="LiveId" clId="{256D0C69-7753-4357-A496-584A29C702FF}" dt="2023-05-12T23:59:05.340" v="98" actId="700"/>
          <ac:spMkLst>
            <pc:docMk/>
            <pc:sldMk cId="2988988096" sldId="258"/>
            <ac:spMk id="3" creationId="{030D9993-230C-505E-8709-D532E01144F6}"/>
          </ac:spMkLst>
        </pc:spChg>
        <pc:spChg chg="add mod ord">
          <ac:chgData name="Diony Code" userId="eb3b85e709d792ad" providerId="LiveId" clId="{256D0C69-7753-4357-A496-584A29C702FF}" dt="2023-05-12T23:59:16.308" v="137" actId="20577"/>
          <ac:spMkLst>
            <pc:docMk/>
            <pc:sldMk cId="2988988096" sldId="258"/>
            <ac:spMk id="4" creationId="{8FEEE258-72E0-D2FC-176D-D8BAFEB07389}"/>
          </ac:spMkLst>
        </pc:spChg>
        <pc:spChg chg="add mod">
          <ac:chgData name="Diony Code" userId="eb3b85e709d792ad" providerId="LiveId" clId="{256D0C69-7753-4357-A496-584A29C702FF}" dt="2023-05-13T00:01:44.372" v="174" actId="13822"/>
          <ac:spMkLst>
            <pc:docMk/>
            <pc:sldMk cId="2988988096" sldId="258"/>
            <ac:spMk id="5" creationId="{926DD0A7-CE6F-BD2A-0890-B3F14FBFF131}"/>
          </ac:spMkLst>
        </pc:spChg>
        <pc:spChg chg="add mod ord">
          <ac:chgData name="Diony Code" userId="eb3b85e709d792ad" providerId="LiveId" clId="{256D0C69-7753-4357-A496-584A29C702FF}" dt="2023-05-13T00:00:37.591" v="161" actId="167"/>
          <ac:spMkLst>
            <pc:docMk/>
            <pc:sldMk cId="2988988096" sldId="258"/>
            <ac:spMk id="6" creationId="{0C466F61-E70A-0F06-B7B1-916A0B3BBCCE}"/>
          </ac:spMkLst>
        </pc:spChg>
        <pc:spChg chg="add del mod">
          <ac:chgData name="Diony Code" userId="eb3b85e709d792ad" providerId="LiveId" clId="{256D0C69-7753-4357-A496-584A29C702FF}" dt="2023-05-13T00:01:01.428" v="165" actId="478"/>
          <ac:spMkLst>
            <pc:docMk/>
            <pc:sldMk cId="2988988096" sldId="258"/>
            <ac:spMk id="7" creationId="{F1EB68E6-CE7C-8673-9C48-4ED34637D830}"/>
          </ac:spMkLst>
        </pc:spChg>
        <pc:spChg chg="add mod ord">
          <ac:chgData name="Diony Code" userId="eb3b85e709d792ad" providerId="LiveId" clId="{256D0C69-7753-4357-A496-584A29C702FF}" dt="2023-05-13T00:10:55.694" v="285" actId="1076"/>
          <ac:spMkLst>
            <pc:docMk/>
            <pc:sldMk cId="2988988096" sldId="258"/>
            <ac:spMk id="8" creationId="{986ED2AB-0B6D-F788-A9A2-D9548E70F2DF}"/>
          </ac:spMkLst>
        </pc:spChg>
        <pc:spChg chg="add mod ord">
          <ac:chgData name="Diony Code" userId="eb3b85e709d792ad" providerId="LiveId" clId="{256D0C69-7753-4357-A496-584A29C702FF}" dt="2023-05-13T00:02:41.891" v="183" actId="171"/>
          <ac:spMkLst>
            <pc:docMk/>
            <pc:sldMk cId="2988988096" sldId="258"/>
            <ac:spMk id="9" creationId="{02DDC003-D714-7F18-AA09-36BC4B98A822}"/>
          </ac:spMkLst>
        </pc:spChg>
        <pc:spChg chg="add mod">
          <ac:chgData name="Diony Code" userId="eb3b85e709d792ad" providerId="LiveId" clId="{256D0C69-7753-4357-A496-584A29C702FF}" dt="2023-05-13T00:03:12.712" v="202" actId="1076"/>
          <ac:spMkLst>
            <pc:docMk/>
            <pc:sldMk cId="2988988096" sldId="258"/>
            <ac:spMk id="10" creationId="{3225E014-3B04-DBFF-74AA-9B16BEA13978}"/>
          </ac:spMkLst>
        </pc:spChg>
        <pc:spChg chg="add mod">
          <ac:chgData name="Diony Code" userId="eb3b85e709d792ad" providerId="LiveId" clId="{256D0C69-7753-4357-A496-584A29C702FF}" dt="2023-05-13T00:11:12.970" v="288" actId="1076"/>
          <ac:spMkLst>
            <pc:docMk/>
            <pc:sldMk cId="2988988096" sldId="258"/>
            <ac:spMk id="11" creationId="{4B39FD9D-93B5-719E-8FB2-9B8BD071E179}"/>
          </ac:spMkLst>
        </pc:spChg>
        <pc:spChg chg="add del mod">
          <ac:chgData name="Diony Code" userId="eb3b85e709d792ad" providerId="LiveId" clId="{256D0C69-7753-4357-A496-584A29C702FF}" dt="2023-05-13T01:06:27.961" v="380" actId="1076"/>
          <ac:spMkLst>
            <pc:docMk/>
            <pc:sldMk cId="2988988096" sldId="258"/>
            <ac:spMk id="12" creationId="{A057A550-0191-EE46-F450-1085E47637BA}"/>
          </ac:spMkLst>
        </pc:spChg>
        <pc:spChg chg="add mod">
          <ac:chgData name="Diony Code" userId="eb3b85e709d792ad" providerId="LiveId" clId="{256D0C69-7753-4357-A496-584A29C702FF}" dt="2023-05-13T00:44:09.800" v="355" actId="1076"/>
          <ac:spMkLst>
            <pc:docMk/>
            <pc:sldMk cId="2988988096" sldId="258"/>
            <ac:spMk id="13" creationId="{7ECB08F3-E9C6-BD20-5844-8CFE8DF897A9}"/>
          </ac:spMkLst>
        </pc:spChg>
        <pc:spChg chg="add mod">
          <ac:chgData name="Diony Code" userId="eb3b85e709d792ad" providerId="LiveId" clId="{256D0C69-7753-4357-A496-584A29C702FF}" dt="2023-05-13T00:11:21.332" v="290" actId="1076"/>
          <ac:spMkLst>
            <pc:docMk/>
            <pc:sldMk cId="2988988096" sldId="258"/>
            <ac:spMk id="14" creationId="{D6134BD4-751B-B317-2AFA-384E83348808}"/>
          </ac:spMkLst>
        </pc:spChg>
        <pc:spChg chg="add mod">
          <ac:chgData name="Diony Code" userId="eb3b85e709d792ad" providerId="LiveId" clId="{256D0C69-7753-4357-A496-584A29C702FF}" dt="2023-05-13T00:08:04.594" v="268" actId="1076"/>
          <ac:spMkLst>
            <pc:docMk/>
            <pc:sldMk cId="2988988096" sldId="258"/>
            <ac:spMk id="15" creationId="{5DFE32DE-C844-6D31-D014-939EC7A9F90F}"/>
          </ac:spMkLst>
        </pc:spChg>
        <pc:spChg chg="add mod">
          <ac:chgData name="Diony Code" userId="eb3b85e709d792ad" providerId="LiveId" clId="{256D0C69-7753-4357-A496-584A29C702FF}" dt="2023-05-13T00:11:51.665" v="298" actId="14100"/>
          <ac:spMkLst>
            <pc:docMk/>
            <pc:sldMk cId="2988988096" sldId="258"/>
            <ac:spMk id="28" creationId="{EB063020-CE0F-8373-8677-C56F46CE2462}"/>
          </ac:spMkLst>
        </pc:spChg>
        <pc:spChg chg="add mod">
          <ac:chgData name="Diony Code" userId="eb3b85e709d792ad" providerId="LiveId" clId="{256D0C69-7753-4357-A496-584A29C702FF}" dt="2023-05-13T00:12:28.885" v="307" actId="14100"/>
          <ac:spMkLst>
            <pc:docMk/>
            <pc:sldMk cId="2988988096" sldId="258"/>
            <ac:spMk id="31" creationId="{FD054B9E-5DA7-49DA-CE9C-135B68E38BBA}"/>
          </ac:spMkLst>
        </pc:spChg>
        <pc:spChg chg="add mod">
          <ac:chgData name="Diony Code" userId="eb3b85e709d792ad" providerId="LiveId" clId="{256D0C69-7753-4357-A496-584A29C702FF}" dt="2023-05-13T00:12:55.149" v="326" actId="1076"/>
          <ac:spMkLst>
            <pc:docMk/>
            <pc:sldMk cId="2988988096" sldId="258"/>
            <ac:spMk id="32" creationId="{F44F5495-1F02-3E52-72E5-3DCA2F4E323E}"/>
          </ac:spMkLst>
        </pc:spChg>
        <pc:spChg chg="add mod">
          <ac:chgData name="Diony Code" userId="eb3b85e709d792ad" providerId="LiveId" clId="{256D0C69-7753-4357-A496-584A29C702FF}" dt="2023-05-13T00:44:23.176" v="361" actId="20577"/>
          <ac:spMkLst>
            <pc:docMk/>
            <pc:sldMk cId="2988988096" sldId="258"/>
            <ac:spMk id="55" creationId="{0597DA4A-4FDE-F1EC-63D0-016A96C64CAB}"/>
          </ac:spMkLst>
        </pc:spChg>
        <pc:spChg chg="add mod">
          <ac:chgData name="Diony Code" userId="eb3b85e709d792ad" providerId="LiveId" clId="{256D0C69-7753-4357-A496-584A29C702FF}" dt="2023-05-13T01:06:25.002" v="378"/>
          <ac:spMkLst>
            <pc:docMk/>
            <pc:sldMk cId="2988988096" sldId="258"/>
            <ac:spMk id="59" creationId="{FD2B92C3-7AD9-57BA-3D2E-75658557AE37}"/>
          </ac:spMkLst>
        </pc:spChg>
        <pc:spChg chg="add mod">
          <ac:chgData name="Diony Code" userId="eb3b85e709d792ad" providerId="LiveId" clId="{256D0C69-7753-4357-A496-584A29C702FF}" dt="2023-05-13T01:06:46.665" v="383" actId="20577"/>
          <ac:spMkLst>
            <pc:docMk/>
            <pc:sldMk cId="2988988096" sldId="258"/>
            <ac:spMk id="1024" creationId="{64EE5974-3525-F372-D108-C68EC52E0A0C}"/>
          </ac:spMkLst>
        </pc:spChg>
        <pc:picChg chg="add mod">
          <ac:chgData name="Diony Code" userId="eb3b85e709d792ad" providerId="LiveId" clId="{256D0C69-7753-4357-A496-584A29C702FF}" dt="2023-05-13T00:44:06.297" v="354" actId="1076"/>
          <ac:picMkLst>
            <pc:docMk/>
            <pc:sldMk cId="2988988096" sldId="258"/>
            <ac:picMk id="20" creationId="{618FAA43-A7AE-48EA-9770-4DF70D954CA5}"/>
          </ac:picMkLst>
        </pc:picChg>
        <pc:picChg chg="add mod">
          <ac:chgData name="Diony Code" userId="eb3b85e709d792ad" providerId="LiveId" clId="{256D0C69-7753-4357-A496-584A29C702FF}" dt="2023-05-13T00:44:06.297" v="354" actId="1076"/>
          <ac:picMkLst>
            <pc:docMk/>
            <pc:sldMk cId="2988988096" sldId="258"/>
            <ac:picMk id="22" creationId="{4211C737-C1F3-AABA-3EC1-432294EDC2DD}"/>
          </ac:picMkLst>
        </pc:picChg>
        <pc:picChg chg="add mod">
          <ac:chgData name="Diony Code" userId="eb3b85e709d792ad" providerId="LiveId" clId="{256D0C69-7753-4357-A496-584A29C702FF}" dt="2023-05-13T00:16:18.445" v="353" actId="1076"/>
          <ac:picMkLst>
            <pc:docMk/>
            <pc:sldMk cId="2988988096" sldId="258"/>
            <ac:picMk id="24" creationId="{879F9802-8FB2-8063-F154-702F4BAB90DB}"/>
          </ac:picMkLst>
        </pc:picChg>
        <pc:picChg chg="add mod">
          <ac:chgData name="Diony Code" userId="eb3b85e709d792ad" providerId="LiveId" clId="{256D0C69-7753-4357-A496-584A29C702FF}" dt="2023-05-13T00:16:14.597" v="352" actId="1076"/>
          <ac:picMkLst>
            <pc:docMk/>
            <pc:sldMk cId="2988988096" sldId="258"/>
            <ac:picMk id="26" creationId="{71285F7C-0A61-0CCF-9558-E25783ED6ABA}"/>
          </ac:picMkLst>
        </pc:picChg>
        <pc:picChg chg="add mod">
          <ac:chgData name="Diony Code" userId="eb3b85e709d792ad" providerId="LiveId" clId="{256D0C69-7753-4357-A496-584A29C702FF}" dt="2023-05-13T00:14:44.266" v="334" actId="1076"/>
          <ac:picMkLst>
            <pc:docMk/>
            <pc:sldMk cId="2988988096" sldId="258"/>
            <ac:picMk id="34" creationId="{694C9F86-49AA-B097-DEA3-2FCCEFAF42BA}"/>
          </ac:picMkLst>
        </pc:picChg>
        <pc:picChg chg="add mod">
          <ac:chgData name="Diony Code" userId="eb3b85e709d792ad" providerId="LiveId" clId="{256D0C69-7753-4357-A496-584A29C702FF}" dt="2023-05-13T00:15:33.001" v="340" actId="1076"/>
          <ac:picMkLst>
            <pc:docMk/>
            <pc:sldMk cId="2988988096" sldId="258"/>
            <ac:picMk id="39" creationId="{4C9A761C-4880-60C8-6CFC-4E5B5C42E4B6}"/>
          </ac:picMkLst>
        </pc:picChg>
        <pc:picChg chg="add mod">
          <ac:chgData name="Diony Code" userId="eb3b85e709d792ad" providerId="LiveId" clId="{256D0C69-7753-4357-A496-584A29C702FF}" dt="2023-05-13T00:45:08.350" v="367" actId="14100"/>
          <ac:picMkLst>
            <pc:docMk/>
            <pc:sldMk cId="2988988096" sldId="258"/>
            <ac:picMk id="1026" creationId="{015A3179-D3F8-0C82-8A41-AA24517D4CEE}"/>
          </ac:picMkLst>
        </pc:picChg>
        <pc:picChg chg="add mod">
          <ac:chgData name="Diony Code" userId="eb3b85e709d792ad" providerId="LiveId" clId="{256D0C69-7753-4357-A496-584A29C702FF}" dt="2023-05-13T00:45:44.704" v="374" actId="1076"/>
          <ac:picMkLst>
            <pc:docMk/>
            <pc:sldMk cId="2988988096" sldId="258"/>
            <ac:picMk id="1028" creationId="{C0B97AE8-2DCC-D149-BE6B-42CEA8DEA9EA}"/>
          </ac:picMkLst>
        </pc:picChg>
        <pc:picChg chg="add mod">
          <ac:chgData name="Diony Code" userId="eb3b85e709d792ad" providerId="LiveId" clId="{256D0C69-7753-4357-A496-584A29C702FF}" dt="2023-05-13T00:46:08.785" v="377" actId="1076"/>
          <ac:picMkLst>
            <pc:docMk/>
            <pc:sldMk cId="2988988096" sldId="258"/>
            <ac:picMk id="1030" creationId="{9E3E5B13-9699-14B3-51B2-8892335C9077}"/>
          </ac:picMkLst>
        </pc:picChg>
        <pc:cxnChg chg="add del mod">
          <ac:chgData name="Diony Code" userId="eb3b85e709d792ad" providerId="LiveId" clId="{256D0C69-7753-4357-A496-584A29C702FF}" dt="2023-05-13T00:14:34.462" v="330" actId="21"/>
          <ac:cxnSpMkLst>
            <pc:docMk/>
            <pc:sldMk cId="2988988096" sldId="258"/>
            <ac:cxnSpMk id="17" creationId="{E2B790D7-A383-2B93-7C00-214FBD4E4156}"/>
          </ac:cxnSpMkLst>
        </pc:cxnChg>
        <pc:cxnChg chg="add mod">
          <ac:chgData name="Diony Code" userId="eb3b85e709d792ad" providerId="LiveId" clId="{256D0C69-7753-4357-A496-584A29C702FF}" dt="2023-05-13T00:14:44.266" v="334" actId="1076"/>
          <ac:cxnSpMkLst>
            <pc:docMk/>
            <pc:sldMk cId="2988988096" sldId="258"/>
            <ac:cxnSpMk id="35" creationId="{CC4CF037-1C6D-635D-2021-644AB1E38C58}"/>
          </ac:cxnSpMkLst>
        </pc:cxnChg>
        <pc:cxnChg chg="add mod">
          <ac:chgData name="Diony Code" userId="eb3b85e709d792ad" providerId="LiveId" clId="{256D0C69-7753-4357-A496-584A29C702FF}" dt="2023-05-13T00:15:42.552" v="341" actId="1076"/>
          <ac:cxnSpMkLst>
            <pc:docMk/>
            <pc:sldMk cId="2988988096" sldId="258"/>
            <ac:cxnSpMk id="40" creationId="{59E43C0C-D517-E8AB-2E90-ABBFF0A7E092}"/>
          </ac:cxnSpMkLst>
        </pc:cxnChg>
        <pc:cxnChg chg="add mod">
          <ac:chgData name="Diony Code" userId="eb3b85e709d792ad" providerId="LiveId" clId="{256D0C69-7753-4357-A496-584A29C702FF}" dt="2023-05-13T00:44:06.297" v="354" actId="1076"/>
          <ac:cxnSpMkLst>
            <pc:docMk/>
            <pc:sldMk cId="2988988096" sldId="258"/>
            <ac:cxnSpMk id="44" creationId="{A8EE7BCC-207C-99ED-115A-7289157A86A3}"/>
          </ac:cxnSpMkLst>
        </pc:cxnChg>
        <pc:cxnChg chg="add mod">
          <ac:chgData name="Diony Code" userId="eb3b85e709d792ad" providerId="LiveId" clId="{256D0C69-7753-4357-A496-584A29C702FF}" dt="2023-05-13T01:06:27.961" v="380" actId="1076"/>
          <ac:cxnSpMkLst>
            <pc:docMk/>
            <pc:sldMk cId="2988988096" sldId="258"/>
            <ac:cxnSpMk id="47" creationId="{762A03DD-58F2-A093-6837-F10486B0385C}"/>
          </ac:cxnSpMkLst>
        </pc:cxnChg>
        <pc:cxnChg chg="add mod">
          <ac:chgData name="Diony Code" userId="eb3b85e709d792ad" providerId="LiveId" clId="{256D0C69-7753-4357-A496-584A29C702FF}" dt="2023-05-13T01:06:27.961" v="380" actId="1076"/>
          <ac:cxnSpMkLst>
            <pc:docMk/>
            <pc:sldMk cId="2988988096" sldId="258"/>
            <ac:cxnSpMk id="50" creationId="{DE1DA66F-F5D3-96B9-4801-9B3FE54FC1F7}"/>
          </ac:cxnSpMkLst>
        </pc:cxnChg>
        <pc:cxnChg chg="add mod">
          <ac:chgData name="Diony Code" userId="eb3b85e709d792ad" providerId="LiveId" clId="{256D0C69-7753-4357-A496-584A29C702FF}" dt="2023-05-13T00:45:15.191" v="370" actId="14100"/>
          <ac:cxnSpMkLst>
            <pc:docMk/>
            <pc:sldMk cId="2988988096" sldId="258"/>
            <ac:cxnSpMk id="56" creationId="{36D8C85B-665A-9086-D227-8CD7524784CA}"/>
          </ac:cxnSpMkLst>
        </pc:cxnChg>
      </pc:sldChg>
      <pc:sldChg chg="addSp delSp modSp add mod">
        <pc:chgData name="Diony Code" userId="eb3b85e709d792ad" providerId="LiveId" clId="{256D0C69-7753-4357-A496-584A29C702FF}" dt="2023-05-13T01:39:55.363" v="492" actId="14100"/>
        <pc:sldMkLst>
          <pc:docMk/>
          <pc:sldMk cId="2719567906" sldId="259"/>
        </pc:sldMkLst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5" creationId="{926DD0A7-CE6F-BD2A-0890-B3F14FBFF131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6" creationId="{0C466F61-E70A-0F06-B7B1-916A0B3BBCCE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8" creationId="{986ED2AB-0B6D-F788-A9A2-D9548E70F2DF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9" creationId="{02DDC003-D714-7F18-AA09-36BC4B98A822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10" creationId="{3225E014-3B04-DBFF-74AA-9B16BEA13978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11" creationId="{4B39FD9D-93B5-719E-8FB2-9B8BD071E179}"/>
          </ac:spMkLst>
        </pc:spChg>
        <pc:spChg chg="del mod">
          <ac:chgData name="Diony Code" userId="eb3b85e709d792ad" providerId="LiveId" clId="{256D0C69-7753-4357-A496-584A29C702FF}" dt="2023-05-13T01:35:45.453" v="392" actId="478"/>
          <ac:spMkLst>
            <pc:docMk/>
            <pc:sldMk cId="2719567906" sldId="259"/>
            <ac:spMk id="12" creationId="{A057A550-0191-EE46-F450-1085E47637BA}"/>
          </ac:spMkLst>
        </pc:spChg>
        <pc:spChg chg="del mod">
          <ac:chgData name="Diony Code" userId="eb3b85e709d792ad" providerId="LiveId" clId="{256D0C69-7753-4357-A496-584A29C702FF}" dt="2023-05-13T01:37:13.053" v="455" actId="478"/>
          <ac:spMkLst>
            <pc:docMk/>
            <pc:sldMk cId="2719567906" sldId="259"/>
            <ac:spMk id="13" creationId="{7ECB08F3-E9C6-BD20-5844-8CFE8DF897A9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14" creationId="{D6134BD4-751B-B317-2AFA-384E83348808}"/>
          </ac:spMkLst>
        </pc:spChg>
        <pc:spChg chg="del">
          <ac:chgData name="Diony Code" userId="eb3b85e709d792ad" providerId="LiveId" clId="{256D0C69-7753-4357-A496-584A29C702FF}" dt="2023-05-13T01:35:32.116" v="385" actId="478"/>
          <ac:spMkLst>
            <pc:docMk/>
            <pc:sldMk cId="2719567906" sldId="259"/>
            <ac:spMk id="15" creationId="{5DFE32DE-C844-6D31-D014-939EC7A9F90F}"/>
          </ac:spMkLst>
        </pc:spChg>
        <pc:spChg chg="add mod">
          <ac:chgData name="Diony Code" userId="eb3b85e709d792ad" providerId="LiveId" clId="{256D0C69-7753-4357-A496-584A29C702FF}" dt="2023-05-13T01:36:48.735" v="448" actId="1076"/>
          <ac:spMkLst>
            <pc:docMk/>
            <pc:sldMk cId="2719567906" sldId="259"/>
            <ac:spMk id="16" creationId="{E6062310-33DF-03E8-5F08-A65139D949F7}"/>
          </ac:spMkLst>
        </pc:spChg>
        <pc:spChg chg="add mod">
          <ac:chgData name="Diony Code" userId="eb3b85e709d792ad" providerId="LiveId" clId="{256D0C69-7753-4357-A496-584A29C702FF}" dt="2023-05-13T01:37:37.260" v="474"/>
          <ac:spMkLst>
            <pc:docMk/>
            <pc:sldMk cId="2719567906" sldId="259"/>
            <ac:spMk id="21" creationId="{A12A1620-64B1-4ED8-C886-4AA74268307C}"/>
          </ac:spMkLst>
        </pc:spChg>
        <pc:spChg chg="add mod">
          <ac:chgData name="Diony Code" userId="eb3b85e709d792ad" providerId="LiveId" clId="{256D0C69-7753-4357-A496-584A29C702FF}" dt="2023-05-13T01:37:43.534" v="481" actId="20577"/>
          <ac:spMkLst>
            <pc:docMk/>
            <pc:sldMk cId="2719567906" sldId="259"/>
            <ac:spMk id="23" creationId="{BAA585A1-5016-5416-7295-3DDC468BB679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28" creationId="{EB063020-CE0F-8373-8677-C56F46CE2462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31" creationId="{FD054B9E-5DA7-49DA-CE9C-135B68E38BBA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32" creationId="{F44F5495-1F02-3E52-72E5-3DCA2F4E323E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55" creationId="{0597DA4A-4FDE-F1EC-63D0-016A96C64CAB}"/>
          </ac:spMkLst>
        </pc:spChg>
        <pc:spChg chg="del mod">
          <ac:chgData name="Diony Code" userId="eb3b85e709d792ad" providerId="LiveId" clId="{256D0C69-7753-4357-A496-584A29C702FF}" dt="2023-05-13T01:35:46.849" v="393" actId="478"/>
          <ac:spMkLst>
            <pc:docMk/>
            <pc:sldMk cId="2719567906" sldId="259"/>
            <ac:spMk id="59" creationId="{FD2B92C3-7AD9-57BA-3D2E-75658557AE37}"/>
          </ac:spMkLst>
        </pc:spChg>
        <pc:spChg chg="del mod">
          <ac:chgData name="Diony Code" userId="eb3b85e709d792ad" providerId="LiveId" clId="{256D0C69-7753-4357-A496-584A29C702FF}" dt="2023-05-13T01:35:44.306" v="391" actId="478"/>
          <ac:spMkLst>
            <pc:docMk/>
            <pc:sldMk cId="2719567906" sldId="259"/>
            <ac:spMk id="1024" creationId="{64EE5974-3525-F372-D108-C68EC52E0A0C}"/>
          </ac:spMkLst>
        </pc:spChg>
        <pc:picChg chg="del">
          <ac:chgData name="Diony Code" userId="eb3b85e709d792ad" providerId="LiveId" clId="{256D0C69-7753-4357-A496-584A29C702FF}" dt="2023-05-13T01:38:37.691" v="487" actId="478"/>
          <ac:picMkLst>
            <pc:docMk/>
            <pc:sldMk cId="2719567906" sldId="259"/>
            <ac:picMk id="20" creationId="{618FAA43-A7AE-48EA-9770-4DF70D954CA5}"/>
          </ac:picMkLst>
        </pc:picChg>
        <pc:picChg chg="del mod">
          <ac:chgData name="Diony Code" userId="eb3b85e709d792ad" providerId="LiveId" clId="{256D0C69-7753-4357-A496-584A29C702FF}" dt="2023-05-13T01:38:36.925" v="486" actId="478"/>
          <ac:picMkLst>
            <pc:docMk/>
            <pc:sldMk cId="2719567906" sldId="259"/>
            <ac:picMk id="22" creationId="{4211C737-C1F3-AABA-3EC1-432294EDC2DD}"/>
          </ac:picMkLst>
        </pc:picChg>
        <pc:picChg chg="del">
          <ac:chgData name="Diony Code" userId="eb3b85e709d792ad" providerId="LiveId" clId="{256D0C69-7753-4357-A496-584A29C702FF}" dt="2023-05-13T01:35:32.116" v="385" actId="478"/>
          <ac:picMkLst>
            <pc:docMk/>
            <pc:sldMk cId="2719567906" sldId="259"/>
            <ac:picMk id="34" creationId="{694C9F86-49AA-B097-DEA3-2FCCEFAF42BA}"/>
          </ac:picMkLst>
        </pc:picChg>
        <pc:picChg chg="del">
          <ac:chgData name="Diony Code" userId="eb3b85e709d792ad" providerId="LiveId" clId="{256D0C69-7753-4357-A496-584A29C702FF}" dt="2023-05-13T01:35:32.116" v="385" actId="478"/>
          <ac:picMkLst>
            <pc:docMk/>
            <pc:sldMk cId="2719567906" sldId="259"/>
            <ac:picMk id="39" creationId="{4C9A761C-4880-60C8-6CFC-4E5B5C42E4B6}"/>
          </ac:picMkLst>
        </pc:picChg>
        <pc:picChg chg="mod">
          <ac:chgData name="Diony Code" userId="eb3b85e709d792ad" providerId="LiveId" clId="{256D0C69-7753-4357-A496-584A29C702FF}" dt="2023-05-13T01:36:52.334" v="450" actId="1076"/>
          <ac:picMkLst>
            <pc:docMk/>
            <pc:sldMk cId="2719567906" sldId="259"/>
            <ac:picMk id="1026" creationId="{015A3179-D3F8-0C82-8A41-AA24517D4CEE}"/>
          </ac:picMkLst>
        </pc:picChg>
        <pc:picChg chg="mod">
          <ac:chgData name="Diony Code" userId="eb3b85e709d792ad" providerId="LiveId" clId="{256D0C69-7753-4357-A496-584A29C702FF}" dt="2023-05-13T01:36:50.854" v="449" actId="1076"/>
          <ac:picMkLst>
            <pc:docMk/>
            <pc:sldMk cId="2719567906" sldId="259"/>
            <ac:picMk id="1028" creationId="{C0B97AE8-2DCC-D149-BE6B-42CEA8DEA9EA}"/>
          </ac:picMkLst>
        </pc:picChg>
        <pc:picChg chg="mod">
          <ac:chgData name="Diony Code" userId="eb3b85e709d792ad" providerId="LiveId" clId="{256D0C69-7753-4357-A496-584A29C702FF}" dt="2023-05-13T01:36:53.383" v="451" actId="1076"/>
          <ac:picMkLst>
            <pc:docMk/>
            <pc:sldMk cId="2719567906" sldId="259"/>
            <ac:picMk id="1030" creationId="{9E3E5B13-9699-14B3-51B2-8892335C9077}"/>
          </ac:picMkLst>
        </pc:picChg>
        <pc:cxnChg chg="del mod">
          <ac:chgData name="Diony Code" userId="eb3b85e709d792ad" providerId="LiveId" clId="{256D0C69-7753-4357-A496-584A29C702FF}" dt="2023-05-13T01:35:33.687" v="386" actId="478"/>
          <ac:cxnSpMkLst>
            <pc:docMk/>
            <pc:sldMk cId="2719567906" sldId="259"/>
            <ac:cxnSpMk id="17" creationId="{E2B790D7-A383-2B93-7C00-214FBD4E4156}"/>
          </ac:cxnSpMkLst>
        </pc:cxnChg>
        <pc:cxnChg chg="add mod">
          <ac:chgData name="Diony Code" userId="eb3b85e709d792ad" providerId="LiveId" clId="{256D0C69-7753-4357-A496-584A29C702FF}" dt="2023-05-13T01:39:55.363" v="492" actId="14100"/>
          <ac:cxnSpMkLst>
            <pc:docMk/>
            <pc:sldMk cId="2719567906" sldId="259"/>
            <ac:cxnSpMk id="27" creationId="{0524E44D-0F52-B0BC-1649-B6C788F3504D}"/>
          </ac:cxnSpMkLst>
        </pc:cxnChg>
        <pc:cxnChg chg="add">
          <ac:chgData name="Diony Code" userId="eb3b85e709d792ad" providerId="LiveId" clId="{256D0C69-7753-4357-A496-584A29C702FF}" dt="2023-05-13T01:38:22.583" v="483" actId="11529"/>
          <ac:cxnSpMkLst>
            <pc:docMk/>
            <pc:sldMk cId="2719567906" sldId="259"/>
            <ac:cxnSpMk id="30" creationId="{897636DF-BF6A-5DFB-9370-6119E65506B8}"/>
          </ac:cxnSpMkLst>
        </pc:cxnChg>
        <pc:cxnChg chg="del mod">
          <ac:chgData name="Diony Code" userId="eb3b85e709d792ad" providerId="LiveId" clId="{256D0C69-7753-4357-A496-584A29C702FF}" dt="2023-05-13T01:35:32.116" v="385" actId="478"/>
          <ac:cxnSpMkLst>
            <pc:docMk/>
            <pc:sldMk cId="2719567906" sldId="259"/>
            <ac:cxnSpMk id="35" creationId="{CC4CF037-1C6D-635D-2021-644AB1E38C58}"/>
          </ac:cxnSpMkLst>
        </pc:cxnChg>
        <pc:cxnChg chg="add">
          <ac:chgData name="Diony Code" userId="eb3b85e709d792ad" providerId="LiveId" clId="{256D0C69-7753-4357-A496-584A29C702FF}" dt="2023-05-13T01:38:31.613" v="484" actId="11529"/>
          <ac:cxnSpMkLst>
            <pc:docMk/>
            <pc:sldMk cId="2719567906" sldId="259"/>
            <ac:cxnSpMk id="36" creationId="{5535BAB1-9636-2B02-EE9B-213C51BA78FB}"/>
          </ac:cxnSpMkLst>
        </pc:cxnChg>
        <pc:cxnChg chg="add mod">
          <ac:chgData name="Diony Code" userId="eb3b85e709d792ad" providerId="LiveId" clId="{256D0C69-7753-4357-A496-584A29C702FF}" dt="2023-05-13T01:39:02.558" v="490" actId="1076"/>
          <ac:cxnSpMkLst>
            <pc:docMk/>
            <pc:sldMk cId="2719567906" sldId="259"/>
            <ac:cxnSpMk id="37" creationId="{269ACE7E-EA01-CECF-D9B7-D400A197BFB9}"/>
          </ac:cxnSpMkLst>
        </pc:cxnChg>
        <pc:cxnChg chg="del">
          <ac:chgData name="Diony Code" userId="eb3b85e709d792ad" providerId="LiveId" clId="{256D0C69-7753-4357-A496-584A29C702FF}" dt="2023-05-13T01:35:32.116" v="385" actId="478"/>
          <ac:cxnSpMkLst>
            <pc:docMk/>
            <pc:sldMk cId="2719567906" sldId="259"/>
            <ac:cxnSpMk id="40" creationId="{59E43C0C-D517-E8AB-2E90-ABBFF0A7E092}"/>
          </ac:cxnSpMkLst>
        </pc:cxnChg>
        <pc:cxnChg chg="mod">
          <ac:chgData name="Diony Code" userId="eb3b85e709d792ad" providerId="LiveId" clId="{256D0C69-7753-4357-A496-584A29C702FF}" dt="2023-05-13T01:37:00.827" v="453" actId="14100"/>
          <ac:cxnSpMkLst>
            <pc:docMk/>
            <pc:sldMk cId="2719567906" sldId="259"/>
            <ac:cxnSpMk id="44" creationId="{A8EE7BCC-207C-99ED-115A-7289157A86A3}"/>
          </ac:cxnSpMkLst>
        </pc:cxnChg>
        <pc:cxnChg chg="del mod">
          <ac:chgData name="Diony Code" userId="eb3b85e709d792ad" providerId="LiveId" clId="{256D0C69-7753-4357-A496-584A29C702FF}" dt="2023-05-13T01:35:42.146" v="389" actId="478"/>
          <ac:cxnSpMkLst>
            <pc:docMk/>
            <pc:sldMk cId="2719567906" sldId="259"/>
            <ac:cxnSpMk id="47" creationId="{762A03DD-58F2-A093-6837-F10486B0385C}"/>
          </ac:cxnSpMkLst>
        </pc:cxnChg>
        <pc:cxnChg chg="del mod">
          <ac:chgData name="Diony Code" userId="eb3b85e709d792ad" providerId="LiveId" clId="{256D0C69-7753-4357-A496-584A29C702FF}" dt="2023-05-13T01:35:42.729" v="390" actId="478"/>
          <ac:cxnSpMkLst>
            <pc:docMk/>
            <pc:sldMk cId="2719567906" sldId="259"/>
            <ac:cxnSpMk id="50" creationId="{DE1DA66F-F5D3-96B9-4801-9B3FE54FC1F7}"/>
          </ac:cxnSpMkLst>
        </pc:cxnChg>
        <pc:cxnChg chg="del mod">
          <ac:chgData name="Diony Code" userId="eb3b85e709d792ad" providerId="LiveId" clId="{256D0C69-7753-4357-A496-584A29C702FF}" dt="2023-05-13T01:35:40.795" v="388" actId="478"/>
          <ac:cxnSpMkLst>
            <pc:docMk/>
            <pc:sldMk cId="2719567906" sldId="259"/>
            <ac:cxnSpMk id="56" creationId="{36D8C85B-665A-9086-D227-8CD7524784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2D8E-F17C-3ED6-9F09-AFF6FDF3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49472-CD38-6592-0BA5-83C206F22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08FE-0954-BC24-5A17-6FE6FA79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BA1B-E266-E3B9-36CB-E500ACCB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ED29-841E-0C33-02CD-4631DE63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72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082F-A4D3-43E0-10AE-27632062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4585-B2B7-C362-9CFD-AC813A900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3805-0D14-22AA-74B0-9C637A38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E2E1-46B5-19A2-B44C-D3A13A75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E823-94B2-783A-61AF-2CD6224D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174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B577E-4722-8B1B-D646-3842ADE4B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03A93-63A7-4B1B-0065-9C8DF304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AC08-1D17-0E69-4175-2A17F66A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747B-23D2-1F8F-EE22-BE7DFBA3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D13D-7AB3-6D50-E58B-8F007D65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463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E014-28D1-4AA4-924B-625C005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82A2-34DF-836A-B4E1-055B19BB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A2CD-0E6F-9367-1994-991B20E0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0A4B-B1CA-54DC-59AE-575C6461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A2DF-55B0-1F6B-EFD0-B0D42CE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86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7D81-3BD3-729B-E89D-B2E81352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C002-ECF2-98C0-760E-4FBC8E8E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1A5B-B897-2AA3-1A91-E9A65D66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6989-95CC-0371-E6FE-F32008A4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22B8-9B6F-1C8A-A88F-2CDBECA5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87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DE7F-894D-57F5-DC55-155713E4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F098-EC85-CDD4-61C6-00897217D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8089-93D9-6A7A-E1EA-CBDC5EBE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916DF-A494-AFC3-A6FA-4429CF8D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75316-FF54-1072-327E-CB8FC9D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F47B-85BC-238E-EABB-BD3B20BC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62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C752-6CAE-50EE-2329-DB5EC92A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4D990-8602-9A0B-BD10-B6C77258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CEFE7-2548-077F-5461-034E5BD5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CA7EF-8585-5AAC-6F5F-85C83FCE6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A39B6-C792-63DB-0610-5C74BF354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858CD-7E83-3804-3A6F-25391D62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BEAE-F1A2-DDB1-3AAB-B50A7ACA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D408D-0C2B-76DE-71D6-E8867583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80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ABD6-4607-0A92-6B95-5856E8EB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A14B6-B6FF-2290-FB19-D0BC390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D3E8D-7DC7-6F93-1694-2795EFA4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8C9B-469F-48EC-EE7C-E8C8D846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66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1C038-7EAD-F6AC-F6E3-1D5ED3F4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BA7ED-BDEB-35DB-4E7D-75D013ED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E6B65-31A7-CF63-C17C-7300D3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4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0A12-8F67-DE6C-4540-6C9ABF3F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49DA-CBEC-6BED-DB4E-511024B0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2D759-C8EB-5768-0E4C-DBDAD615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C0A5-2077-3057-69B1-72D1AA92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F5B9-BB07-1367-CF2C-F1C44CBC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03F1-288B-A136-F56B-D5A1D236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76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B423-AA43-6683-91E8-BBFD773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EE20D-DAB7-71BC-582D-8C144821B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53640-FAA3-508C-38F4-12E0F91A2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032B2-B41C-A1AA-621E-2CDE36ED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7B46-AFB8-7653-9673-C858944B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0BFE-C34A-9B19-AEA9-53B2814F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6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A316-7081-A1CD-491A-490A914A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DAB8-65F4-8BC9-970E-6C3E28807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8C62-468B-A5A2-9199-F5599D503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AE0A-BCBE-401B-86F8-9D58818ED79A}" type="datetimeFigureOut">
              <a:rPr lang="en-PH" smtClean="0"/>
              <a:t>22/07/2023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3D8A-0675-A0E7-D7C9-413A1884D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E0BC-6CAA-C0D0-6560-9D1517C92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800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F16E-8EF0-6A3F-72C8-72C9CF9A8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69AAC-CA77-B31A-A671-066A181BD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57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60AB-B881-1215-EA6C-C8B72105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Tools to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78F8-329B-3E0A-251D-3F61129B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GitHub Account</a:t>
            </a:r>
          </a:p>
          <a:p>
            <a:r>
              <a:rPr lang="en-PH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313466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86ED2AB-0B6D-F788-A9A2-D9548E70F2DF}"/>
              </a:ext>
            </a:extLst>
          </p:cNvPr>
          <p:cNvSpPr/>
          <p:nvPr/>
        </p:nvSpPr>
        <p:spPr>
          <a:xfrm>
            <a:off x="4336496" y="1685855"/>
            <a:ext cx="3253024" cy="3253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DC003-D714-7F18-AA09-36BC4B98A822}"/>
              </a:ext>
            </a:extLst>
          </p:cNvPr>
          <p:cNvSpPr/>
          <p:nvPr/>
        </p:nvSpPr>
        <p:spPr>
          <a:xfrm>
            <a:off x="5871568" y="1605985"/>
            <a:ext cx="182880" cy="356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466F61-E70A-0F06-B7B1-916A0B3BBCCE}"/>
              </a:ext>
            </a:extLst>
          </p:cNvPr>
          <p:cNvSpPr/>
          <p:nvPr/>
        </p:nvSpPr>
        <p:spPr>
          <a:xfrm>
            <a:off x="4967432" y="2316791"/>
            <a:ext cx="1991152" cy="19911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EE258-72E0-D2FC-176D-D8BAFEB0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Solution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6DD0A7-CE6F-BD2A-0890-B3F14FBFF131}"/>
              </a:ext>
            </a:extLst>
          </p:cNvPr>
          <p:cNvSpPr/>
          <p:nvPr/>
        </p:nvSpPr>
        <p:spPr>
          <a:xfrm>
            <a:off x="5505808" y="2855167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5E014-3B04-DBFF-74AA-9B16BEA13978}"/>
              </a:ext>
            </a:extLst>
          </p:cNvPr>
          <p:cNvSpPr txBox="1"/>
          <p:nvPr/>
        </p:nvSpPr>
        <p:spPr>
          <a:xfrm>
            <a:off x="5505808" y="2507455"/>
            <a:ext cx="1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9FD9D-93B5-719E-8FB2-9B8BD071E179}"/>
              </a:ext>
            </a:extLst>
          </p:cNvPr>
          <p:cNvSpPr txBox="1"/>
          <p:nvPr/>
        </p:nvSpPr>
        <p:spPr>
          <a:xfrm rot="16200000">
            <a:off x="4007306" y="2970820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</a:t>
            </a:r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7A550-0191-EE46-F450-1085E47637BA}"/>
              </a:ext>
            </a:extLst>
          </p:cNvPr>
          <p:cNvSpPr txBox="1"/>
          <p:nvPr/>
        </p:nvSpPr>
        <p:spPr>
          <a:xfrm rot="19242197">
            <a:off x="3979223" y="2353566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API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B08F3-E9C6-BD20-5844-8CFE8DF897A9}"/>
              </a:ext>
            </a:extLst>
          </p:cNvPr>
          <p:cNvSpPr txBox="1"/>
          <p:nvPr/>
        </p:nvSpPr>
        <p:spPr>
          <a:xfrm rot="18533732">
            <a:off x="3879980" y="3560540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34BD4-751B-B317-2AFA-384E83348808}"/>
              </a:ext>
            </a:extLst>
          </p:cNvPr>
          <p:cNvSpPr txBox="1"/>
          <p:nvPr/>
        </p:nvSpPr>
        <p:spPr>
          <a:xfrm rot="5400000">
            <a:off x="6469685" y="3268249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Infrastructure</a:t>
            </a:r>
            <a:endParaRPr lang="en-PH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DFE32DE-C844-6D31-D014-939EC7A9F90F}"/>
              </a:ext>
            </a:extLst>
          </p:cNvPr>
          <p:cNvSpPr/>
          <p:nvPr/>
        </p:nvSpPr>
        <p:spPr>
          <a:xfrm>
            <a:off x="9378860" y="1450503"/>
            <a:ext cx="667512" cy="7315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B790D7-A383-2B93-7C00-214FBD4E4156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7649990" y="1816263"/>
            <a:ext cx="1728870" cy="33881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Internet with solid fill">
            <a:extLst>
              <a:ext uri="{FF2B5EF4-FFF2-40B4-BE49-F238E27FC236}">
                <a16:creationId xmlns:a16="http://schemas.microsoft.com/office/drawing/2014/main" id="{618FAA43-A7AE-48EA-9770-4DF70D95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1131" y="4535778"/>
            <a:ext cx="914400" cy="914400"/>
          </a:xfrm>
          <a:prstGeom prst="rect">
            <a:avLst/>
          </a:prstGeom>
        </p:spPr>
      </p:pic>
      <p:pic>
        <p:nvPicPr>
          <p:cNvPr id="22" name="Graphic 21" descr="Browser window outline">
            <a:extLst>
              <a:ext uri="{FF2B5EF4-FFF2-40B4-BE49-F238E27FC236}">
                <a16:creationId xmlns:a16="http://schemas.microsoft.com/office/drawing/2014/main" id="{4211C737-C1F3-AABA-3EC1-432294EDC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134" y="4380330"/>
            <a:ext cx="914400" cy="914400"/>
          </a:xfrm>
          <a:prstGeom prst="rect">
            <a:avLst/>
          </a:prstGeom>
        </p:spPr>
      </p:pic>
      <p:pic>
        <p:nvPicPr>
          <p:cNvPr id="24" name="Graphic 23" descr="Smart Phone outline">
            <a:extLst>
              <a:ext uri="{FF2B5EF4-FFF2-40B4-BE49-F238E27FC236}">
                <a16:creationId xmlns:a16="http://schemas.microsoft.com/office/drawing/2014/main" id="{879F9802-8FB2-8063-F154-702F4BAB9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8956" y="3000175"/>
            <a:ext cx="914400" cy="914400"/>
          </a:xfrm>
          <a:prstGeom prst="rect">
            <a:avLst/>
          </a:prstGeom>
        </p:spPr>
      </p:pic>
      <p:pic>
        <p:nvPicPr>
          <p:cNvPr id="26" name="Graphic 25" descr="Server outline">
            <a:extLst>
              <a:ext uri="{FF2B5EF4-FFF2-40B4-BE49-F238E27FC236}">
                <a16:creationId xmlns:a16="http://schemas.microsoft.com/office/drawing/2014/main" id="{71285F7C-0A61-0CCF-9558-E25783ED6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2756" y="1518483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063020-CE0F-8373-8677-C56F46CE2462}"/>
              </a:ext>
            </a:extLst>
          </p:cNvPr>
          <p:cNvSpPr txBox="1"/>
          <p:nvPr/>
        </p:nvSpPr>
        <p:spPr>
          <a:xfrm rot="19242197">
            <a:off x="7300937" y="2125809"/>
            <a:ext cx="39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54B9E-5DA7-49DA-CE9C-135B68E38BBA}"/>
              </a:ext>
            </a:extLst>
          </p:cNvPr>
          <p:cNvSpPr txBox="1"/>
          <p:nvPr/>
        </p:nvSpPr>
        <p:spPr>
          <a:xfrm>
            <a:off x="7643904" y="3112386"/>
            <a:ext cx="6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P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F5495-1F02-3E52-72E5-3DCA2F4E323E}"/>
              </a:ext>
            </a:extLst>
          </p:cNvPr>
          <p:cNvSpPr txBox="1"/>
          <p:nvPr/>
        </p:nvSpPr>
        <p:spPr>
          <a:xfrm rot="1426325">
            <a:off x="7468020" y="4133708"/>
            <a:ext cx="120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 APIs</a:t>
            </a:r>
            <a:endParaRPr lang="en-PH" dirty="0"/>
          </a:p>
        </p:txBody>
      </p:sp>
      <p:pic>
        <p:nvPicPr>
          <p:cNvPr id="34" name="Graphic 33" descr="Email outline">
            <a:extLst>
              <a:ext uri="{FF2B5EF4-FFF2-40B4-BE49-F238E27FC236}">
                <a16:creationId xmlns:a16="http://schemas.microsoft.com/office/drawing/2014/main" id="{694C9F86-49AA-B097-DEA3-2FCCEFAF4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7729" y="2210308"/>
            <a:ext cx="914400" cy="914400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C4CF037-1C6D-635D-2021-644AB1E38C5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8313580" y="2667508"/>
            <a:ext cx="1854149" cy="59876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Server outline">
            <a:extLst>
              <a:ext uri="{FF2B5EF4-FFF2-40B4-BE49-F238E27FC236}">
                <a16:creationId xmlns:a16="http://schemas.microsoft.com/office/drawing/2014/main" id="{4C9A761C-4880-60C8-6CFC-4E5B5C42E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5562" y="3708161"/>
            <a:ext cx="914400" cy="914400"/>
          </a:xfrm>
          <a:prstGeom prst="rect">
            <a:avLst/>
          </a:prstGeom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9E43C0C-D517-E8AB-2E90-ABBFF0A7E092}"/>
              </a:ext>
            </a:extLst>
          </p:cNvPr>
          <p:cNvCxnSpPr>
            <a:cxnSpLocks/>
          </p:cNvCxnSpPr>
          <p:nvPr/>
        </p:nvCxnSpPr>
        <p:spPr>
          <a:xfrm flipV="1">
            <a:off x="8623129" y="4185589"/>
            <a:ext cx="1352433" cy="3653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8EE7BCC-207C-99ED-115A-7289157A86A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255534" y="3965518"/>
            <a:ext cx="825531" cy="8720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62A03DD-58F2-A093-6837-F10486B0385C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483356" y="2697373"/>
            <a:ext cx="1563675" cy="76000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DE1DA66F-F5D3-96B9-4801-9B3FE54FC1F7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2547156" y="1975683"/>
            <a:ext cx="1634473" cy="41268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97DA4A-4FDE-F1EC-63D0-016A96C64CAB}"/>
              </a:ext>
            </a:extLst>
          </p:cNvPr>
          <p:cNvSpPr txBox="1"/>
          <p:nvPr/>
        </p:nvSpPr>
        <p:spPr>
          <a:xfrm rot="18533732">
            <a:off x="4340193" y="4492937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</a:t>
            </a:r>
            <a:endParaRPr lang="en-PH" dirty="0"/>
          </a:p>
        </p:txBody>
      </p:sp>
      <p:pic>
        <p:nvPicPr>
          <p:cNvPr id="1026" name="Picture 2" descr="OpenID - Wikipedia">
            <a:extLst>
              <a:ext uri="{FF2B5EF4-FFF2-40B4-BE49-F238E27FC236}">
                <a16:creationId xmlns:a16="http://schemas.microsoft.com/office/drawing/2014/main" id="{015A3179-D3F8-0C82-8A41-AA24517D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69" y="6140614"/>
            <a:ext cx="1098485" cy="4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6D8C85B-665A-9086-D227-8CD7524784CA}"/>
              </a:ext>
            </a:extLst>
          </p:cNvPr>
          <p:cNvCxnSpPr>
            <a:cxnSpLocks/>
            <a:stCxn id="1026" idx="0"/>
            <a:endCxn id="55" idx="1"/>
          </p:cNvCxnSpPr>
          <p:nvPr/>
        </p:nvCxnSpPr>
        <p:spPr>
          <a:xfrm rot="5400000" flipH="1" flipV="1">
            <a:off x="3511342" y="5200182"/>
            <a:ext cx="1260403" cy="6204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OAuth - Wikipedia">
            <a:extLst>
              <a:ext uri="{FF2B5EF4-FFF2-40B4-BE49-F238E27FC236}">
                <a16:creationId xmlns:a16="http://schemas.microsoft.com/office/drawing/2014/main" id="{32ED810A-89DB-6449-50AD-498A4570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68" y="6038521"/>
            <a:ext cx="613380" cy="61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98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86ED2AB-0B6D-F788-A9A2-D9548E70F2DF}"/>
              </a:ext>
            </a:extLst>
          </p:cNvPr>
          <p:cNvSpPr/>
          <p:nvPr/>
        </p:nvSpPr>
        <p:spPr>
          <a:xfrm>
            <a:off x="7411547" y="1584506"/>
            <a:ext cx="3253024" cy="3253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DC003-D714-7F18-AA09-36BC4B98A822}"/>
              </a:ext>
            </a:extLst>
          </p:cNvPr>
          <p:cNvSpPr/>
          <p:nvPr/>
        </p:nvSpPr>
        <p:spPr>
          <a:xfrm>
            <a:off x="8946619" y="1504636"/>
            <a:ext cx="182880" cy="356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466F61-E70A-0F06-B7B1-916A0B3BBCCE}"/>
              </a:ext>
            </a:extLst>
          </p:cNvPr>
          <p:cNvSpPr/>
          <p:nvPr/>
        </p:nvSpPr>
        <p:spPr>
          <a:xfrm>
            <a:off x="8042483" y="2215442"/>
            <a:ext cx="1991152" cy="19911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EE258-72E0-D2FC-176D-D8BAFEB0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Solution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6DD0A7-CE6F-BD2A-0890-B3F14FBFF131}"/>
              </a:ext>
            </a:extLst>
          </p:cNvPr>
          <p:cNvSpPr/>
          <p:nvPr/>
        </p:nvSpPr>
        <p:spPr>
          <a:xfrm>
            <a:off x="8580859" y="2753818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5E014-3B04-DBFF-74AA-9B16BEA13978}"/>
              </a:ext>
            </a:extLst>
          </p:cNvPr>
          <p:cNvSpPr txBox="1"/>
          <p:nvPr/>
        </p:nvSpPr>
        <p:spPr>
          <a:xfrm>
            <a:off x="8580859" y="2406106"/>
            <a:ext cx="1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9FD9D-93B5-719E-8FB2-9B8BD071E179}"/>
              </a:ext>
            </a:extLst>
          </p:cNvPr>
          <p:cNvSpPr txBox="1"/>
          <p:nvPr/>
        </p:nvSpPr>
        <p:spPr>
          <a:xfrm rot="16200000">
            <a:off x="7082357" y="2869471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34BD4-751B-B317-2AFA-384E83348808}"/>
              </a:ext>
            </a:extLst>
          </p:cNvPr>
          <p:cNvSpPr txBox="1"/>
          <p:nvPr/>
        </p:nvSpPr>
        <p:spPr>
          <a:xfrm rot="5400000">
            <a:off x="9544736" y="3166900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Infrastructure</a:t>
            </a:r>
            <a:endParaRPr lang="en-PH" dirty="0"/>
          </a:p>
        </p:txBody>
      </p:sp>
      <p:pic>
        <p:nvPicPr>
          <p:cNvPr id="24" name="Graphic 23" descr="Smart Phone outline">
            <a:extLst>
              <a:ext uri="{FF2B5EF4-FFF2-40B4-BE49-F238E27FC236}">
                <a16:creationId xmlns:a16="http://schemas.microsoft.com/office/drawing/2014/main" id="{879F9802-8FB2-8063-F154-702F4BAB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932" y="3000175"/>
            <a:ext cx="914400" cy="914400"/>
          </a:xfrm>
          <a:prstGeom prst="rect">
            <a:avLst/>
          </a:prstGeom>
        </p:spPr>
      </p:pic>
      <p:pic>
        <p:nvPicPr>
          <p:cNvPr id="26" name="Graphic 25" descr="Server outline">
            <a:extLst>
              <a:ext uri="{FF2B5EF4-FFF2-40B4-BE49-F238E27FC236}">
                <a16:creationId xmlns:a16="http://schemas.microsoft.com/office/drawing/2014/main" id="{71285F7C-0A61-0CCF-9558-E25783ED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732" y="1518483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063020-CE0F-8373-8677-C56F46CE2462}"/>
              </a:ext>
            </a:extLst>
          </p:cNvPr>
          <p:cNvSpPr txBox="1"/>
          <p:nvPr/>
        </p:nvSpPr>
        <p:spPr>
          <a:xfrm rot="19242197">
            <a:off x="10375988" y="2024460"/>
            <a:ext cx="39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54B9E-5DA7-49DA-CE9C-135B68E38BBA}"/>
              </a:ext>
            </a:extLst>
          </p:cNvPr>
          <p:cNvSpPr txBox="1"/>
          <p:nvPr/>
        </p:nvSpPr>
        <p:spPr>
          <a:xfrm>
            <a:off x="10718955" y="3011037"/>
            <a:ext cx="6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P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F5495-1F02-3E52-72E5-3DCA2F4E323E}"/>
              </a:ext>
            </a:extLst>
          </p:cNvPr>
          <p:cNvSpPr txBox="1"/>
          <p:nvPr/>
        </p:nvSpPr>
        <p:spPr>
          <a:xfrm rot="1426325">
            <a:off x="10543071" y="4032359"/>
            <a:ext cx="120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 APIs</a:t>
            </a:r>
            <a:endParaRPr lang="en-PH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8EE7BCC-207C-99ED-115A-7289157A86A3}"/>
              </a:ext>
            </a:extLst>
          </p:cNvPr>
          <p:cNvCxnSpPr>
            <a:cxnSpLocks/>
            <a:stCxn id="16" idx="7"/>
            <a:endCxn id="55" idx="1"/>
          </p:cNvCxnSpPr>
          <p:nvPr/>
        </p:nvCxnSpPr>
        <p:spPr>
          <a:xfrm rot="5400000" flipH="1" flipV="1">
            <a:off x="6039385" y="3422391"/>
            <a:ext cx="130968" cy="2843911"/>
          </a:xfrm>
          <a:prstGeom prst="curvedConnector5">
            <a:avLst>
              <a:gd name="adj1" fmla="val 174546"/>
              <a:gd name="adj2" fmla="val 54919"/>
              <a:gd name="adj3" fmla="val -745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97DA4A-4FDE-F1EC-63D0-016A96C64CAB}"/>
              </a:ext>
            </a:extLst>
          </p:cNvPr>
          <p:cNvSpPr txBox="1"/>
          <p:nvPr/>
        </p:nvSpPr>
        <p:spPr>
          <a:xfrm rot="18533732">
            <a:off x="7415244" y="4391588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</a:t>
            </a:r>
            <a:endParaRPr lang="en-PH" dirty="0"/>
          </a:p>
        </p:txBody>
      </p:sp>
      <p:pic>
        <p:nvPicPr>
          <p:cNvPr id="1026" name="Picture 2" descr="OpenID - Wikipedia">
            <a:extLst>
              <a:ext uri="{FF2B5EF4-FFF2-40B4-BE49-F238E27FC236}">
                <a16:creationId xmlns:a16="http://schemas.microsoft.com/office/drawing/2014/main" id="{015A3179-D3F8-0C82-8A41-AA24517D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03" y="6154785"/>
            <a:ext cx="1504477" cy="5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Apps by Google LLC on Google Play">
            <a:extLst>
              <a:ext uri="{FF2B5EF4-FFF2-40B4-BE49-F238E27FC236}">
                <a16:creationId xmlns:a16="http://schemas.microsoft.com/office/drawing/2014/main" id="{C0B97AE8-2DCC-D149-BE6B-42CEA8DE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06" y="6140712"/>
            <a:ext cx="616117" cy="6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kta, Inc. - Wikipedia">
            <a:extLst>
              <a:ext uri="{FF2B5EF4-FFF2-40B4-BE49-F238E27FC236}">
                <a16:creationId xmlns:a16="http://schemas.microsoft.com/office/drawing/2014/main" id="{9E3E5B13-9699-14B3-51B2-8892335C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77" y="5992630"/>
            <a:ext cx="883933" cy="2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6062310-33DF-03E8-5F08-A65139D949F7}"/>
              </a:ext>
            </a:extLst>
          </p:cNvPr>
          <p:cNvSpPr/>
          <p:nvPr/>
        </p:nvSpPr>
        <p:spPr>
          <a:xfrm>
            <a:off x="2401742" y="4697633"/>
            <a:ext cx="2672559" cy="1448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  <a:p>
            <a:pPr algn="ctr"/>
            <a:r>
              <a:rPr lang="en-US" dirty="0"/>
              <a:t>(User Profiles/Claims/ Policy)</a:t>
            </a:r>
            <a:endParaRPr lang="en-P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2A1620-64B1-4ED8-C886-4AA74268307C}"/>
              </a:ext>
            </a:extLst>
          </p:cNvPr>
          <p:cNvSpPr/>
          <p:nvPr/>
        </p:nvSpPr>
        <p:spPr>
          <a:xfrm>
            <a:off x="5084450" y="1690688"/>
            <a:ext cx="2093698" cy="7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API</a:t>
            </a:r>
            <a:endParaRPr lang="en-P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585A1-5016-5416-7295-3DDC468BB679}"/>
              </a:ext>
            </a:extLst>
          </p:cNvPr>
          <p:cNvSpPr/>
          <p:nvPr/>
        </p:nvSpPr>
        <p:spPr>
          <a:xfrm>
            <a:off x="4935220" y="2703569"/>
            <a:ext cx="2093698" cy="7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  <a:endParaRPr lang="en-PH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524E44D-0F52-B0BC-1649-B6C788F3504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148332" y="2991993"/>
            <a:ext cx="3585259" cy="46538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97636DF-BF6A-5DFB-9370-6119E65506B8}"/>
              </a:ext>
            </a:extLst>
          </p:cNvPr>
          <p:cNvCxnSpPr>
            <a:stCxn id="23" idx="3"/>
          </p:cNvCxnSpPr>
          <p:nvPr/>
        </p:nvCxnSpPr>
        <p:spPr>
          <a:xfrm rot="5400000">
            <a:off x="3110401" y="1605020"/>
            <a:ext cx="399383" cy="386348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35BAB1-9636-2B02-EE9B-213C51BA78FB}"/>
              </a:ext>
            </a:extLst>
          </p:cNvPr>
          <p:cNvCxnSpPr/>
          <p:nvPr/>
        </p:nvCxnSpPr>
        <p:spPr>
          <a:xfrm>
            <a:off x="1035877" y="3914575"/>
            <a:ext cx="2174048" cy="78305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9ACE7E-EA01-CECF-D9B7-D400A197BFB9}"/>
              </a:ext>
            </a:extLst>
          </p:cNvPr>
          <p:cNvCxnSpPr/>
          <p:nvPr/>
        </p:nvCxnSpPr>
        <p:spPr>
          <a:xfrm>
            <a:off x="493057" y="4101200"/>
            <a:ext cx="2174048" cy="78305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6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Tools to Setup</vt:lpstr>
      <vt:lpstr>Solution Architecture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 Code</dc:creator>
  <cp:lastModifiedBy>Diony Code</cp:lastModifiedBy>
  <cp:revision>2</cp:revision>
  <dcterms:created xsi:type="dcterms:W3CDTF">2023-05-12T20:04:55Z</dcterms:created>
  <dcterms:modified xsi:type="dcterms:W3CDTF">2023-07-22T04:12:56Z</dcterms:modified>
</cp:coreProperties>
</file>