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>
        <p:scale>
          <a:sx n="66" d="100"/>
          <a:sy n="66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3BC38-BFFD-4D80-92C9-50E1AA8051BE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C7077-E896-4855-BD5D-974B3B5B7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47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89D0-DCAB-4A73-A326-1BBBCACF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1D907-4B9F-4D52-9047-D44C933B8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9B41-95C7-4701-B4CA-B50F0EDD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279B-A2AE-4A6F-B2A6-FF0ED140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56EA-B6F6-43E4-B889-26E20592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55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C43B-5F5E-4A1E-9A38-5AEE43C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1FC8E-EF43-4465-A677-99C593090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AD7C-C97C-4631-A0EE-759CD445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1C41-D471-46DC-AB86-FC6939A5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BDA9B-1B45-44BA-8683-579FFD99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68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3ABE8-534D-43CE-98ED-E63F72538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F180-6979-4B6B-BAA0-8FE447B42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653C-0993-4A51-99C6-187B1AED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439F-BBB1-4D4F-8CC9-A9C39543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C586-2952-4DE3-BFE9-F03C7C14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60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557D-BA03-43F8-8D30-8587F12C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F2BC-18B6-48F9-8CE9-41B2632F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3AFB-B246-4F86-AA3D-B6103032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A6C7-D5E2-4159-A868-EA842D38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556B-9475-47DA-BEC0-7804E563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27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147A-59A0-45FF-AC3F-570DF65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672F4-0A18-4E03-ADBA-D9CBA5F0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50B2-1B27-4279-8F6F-9DC467AC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8C84-BAB2-43AF-8CD4-B5A2A5D2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1AE9-E330-48EA-A884-FD60E76F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47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009E-9BF0-4B77-B9E3-CAB87A74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4BF5-FE10-4F9C-AB94-F9A93D7A3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8E373-B94B-4784-821E-5B1A211B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A2A3-7F8B-4647-B186-E553DD06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A072-854C-41CB-8DB0-46777633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21A4-1539-4831-BBFF-2CD3ADB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27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3CB9-B6EB-4E6C-B16F-BF03C635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EF3C-3F8F-4CE6-A963-A89D020B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0D05-9B18-495D-B24D-2BD5D09C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8DC65-ACC9-491B-9AA7-6DDD9BC7E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C7718-8D47-4FEF-A1BF-A156FF3D8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A552-1A7A-4ECF-A3D7-3F914574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E9770-80E2-4A7E-A6E4-107C50AC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88C9F-3F08-4CF7-9C57-891C1D3C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5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591F-9C6B-4F9F-B75A-F95FE0E6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9F669-F1C7-47B2-B9C0-0E497614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9519A-F43E-41A9-83A6-1B0A92CB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4D9D2-E68B-47FA-B6C7-99E46CA3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86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0190E-0036-465E-8C09-D9409067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38C3-D74F-46FC-A4CB-B95DD000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3006F-0A81-4CDD-9536-61105B37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00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4F45-CBF9-4BC2-B143-83D6C4E0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A11A-8D92-44EA-A915-DA27F81FE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7C9A-B634-4109-94E2-D598DCDA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5AB2-6B70-4972-B385-A9E4CFEF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645E9-C1AC-4B75-B6F5-6FE4FA6A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3FE2C-53EC-47BE-9279-F09F7BAB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9D7C-C89B-4126-8B02-E9BD0861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29EBC-F24A-485C-B197-BD57CF05A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C5686-539F-4308-8A69-37252B899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6464-6133-41B2-B339-DC1AF349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F261E-1084-4548-BB3B-13360843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F893-F458-4896-A82D-A3743A1F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5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C7F7C-1D23-4FE5-9F10-3932785B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3EEF6-8743-4867-B189-DB4B9CE5F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2B94-93D5-46ED-A729-9AB7F1308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A707-12D7-4016-BCED-A2FD68466888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84D4-3571-4F9C-B9E5-F674FBDE6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7304-E785-43CF-84CF-9FA81CB91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761D-F3A2-413B-A26C-8537D72208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68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0D19AD-2C51-436C-8C5A-40BC71D1C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54443"/>
            <a:ext cx="5294716" cy="51491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761C48-5FD4-4E6E-BEF5-35FA247E5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854445"/>
            <a:ext cx="5294715" cy="5149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F862F-C92F-407A-BAA3-1CA079DB70FF}"/>
              </a:ext>
            </a:extLst>
          </p:cNvPr>
          <p:cNvSpPr txBox="1"/>
          <p:nvPr/>
        </p:nvSpPr>
        <p:spPr>
          <a:xfrm>
            <a:off x="3250017" y="531277"/>
            <a:ext cx="53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1.5 Focused Transducer, 3 in depth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45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27A7A-828B-4124-8BA2-45A47405DAF5}"/>
              </a:ext>
            </a:extLst>
          </p:cNvPr>
          <p:cNvSpPr txBox="1"/>
          <p:nvPr/>
        </p:nvSpPr>
        <p:spPr>
          <a:xfrm>
            <a:off x="3278893" y="213643"/>
            <a:ext cx="53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1.5 Focused Transducer,  5 in depth</a:t>
            </a:r>
          </a:p>
          <a:p>
            <a:pPr algn="ctr"/>
            <a:endParaRPr lang="en-CA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E78EBA-8427-4765-99E5-39B253C4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96" y="1086685"/>
            <a:ext cx="5647666" cy="54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D288A0-4AB1-4C95-B0DA-1B1EB75884B7}"/>
              </a:ext>
            </a:extLst>
          </p:cNvPr>
          <p:cNvSpPr txBox="1"/>
          <p:nvPr/>
        </p:nvSpPr>
        <p:spPr>
          <a:xfrm>
            <a:off x="3230766" y="271395"/>
            <a:ext cx="53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1.5 Focused Transducer, 7 in depth</a:t>
            </a:r>
          </a:p>
          <a:p>
            <a:pPr algn="ctr"/>
            <a:endParaRPr lang="en-CA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57009B-EDCD-4889-9ED2-C67109A68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93" y="560457"/>
            <a:ext cx="5899020" cy="57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6D89-72CA-446F-809E-ED9332F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3C1C-C7E9-484F-BC3E-4D17ADD1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3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Dionysius Indraatmadja</dc:creator>
  <cp:lastModifiedBy>Dionysius Indraatmadja</cp:lastModifiedBy>
  <cp:revision>4</cp:revision>
  <dcterms:created xsi:type="dcterms:W3CDTF">2019-07-25T04:15:22Z</dcterms:created>
  <dcterms:modified xsi:type="dcterms:W3CDTF">2019-07-25T20:14:50Z</dcterms:modified>
</cp:coreProperties>
</file>