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Dalton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4373"/>
            <a:ext cx="10683240" cy="1293028"/>
          </a:xfrm>
        </p:spPr>
        <p:txBody>
          <a:bodyPr/>
          <a:lstStyle/>
          <a:p>
            <a:r>
              <a:rPr lang="en-US" dirty="0" smtClean="0"/>
              <a:t>Introduction to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search looks for a particular item by comparing the middle most item of the collection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a match occurs, then the index of item is returned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 middle item is greater than the item, then the item is searched in the sub-array to the left of the middle item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Otherwise, the item is searched for in the sub-array to the right of the middle item.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continues on the sub-array as well until the size of the subarray reduces to zero.</a:t>
            </a:r>
          </a:p>
          <a:p>
            <a:r>
              <a:rPr lang="en-US" dirty="0" smtClean="0"/>
              <a:t>This </a:t>
            </a:r>
            <a:r>
              <a:rPr lang="en-US" dirty="0"/>
              <a:t>search algorithm works on the principle of divide and conquer. For this algorithm to work properly, the data collection should be in the sorted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3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64373"/>
            <a:ext cx="11140440" cy="1293028"/>
          </a:xfrm>
        </p:spPr>
        <p:txBody>
          <a:bodyPr/>
          <a:lstStyle/>
          <a:p>
            <a:r>
              <a:rPr lang="en-US" dirty="0" smtClean="0"/>
              <a:t>Binary search illustration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/>
              <a:t>us assume that we need to search the location of value 31 using binary search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First, we shall determine half of the array by using this formula </a:t>
            </a:r>
            <a:endParaRPr lang="en-US" dirty="0" smtClean="0"/>
          </a:p>
          <a:p>
            <a:r>
              <a:rPr lang="en-US" dirty="0" smtClean="0"/>
              <a:t>mid=(</a:t>
            </a:r>
            <a:r>
              <a:rPr lang="en-US" dirty="0" err="1" smtClean="0"/>
              <a:t>low+high</a:t>
            </a:r>
            <a:r>
              <a:rPr lang="en-US" dirty="0" smtClean="0"/>
              <a:t>)/2</a:t>
            </a:r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/>
              <a:t>it is, </a:t>
            </a:r>
            <a:r>
              <a:rPr lang="en-US" dirty="0" smtClean="0"/>
              <a:t>(0 </a:t>
            </a:r>
            <a:r>
              <a:rPr lang="en-US" dirty="0"/>
              <a:t>+ </a:t>
            </a:r>
            <a:r>
              <a:rPr lang="en-US" dirty="0" smtClean="0"/>
              <a:t>9)/ </a:t>
            </a:r>
            <a:r>
              <a:rPr lang="en-US" dirty="0"/>
              <a:t>2 = 4 (integer value of 4.5). So, 4 is the mid of the </a:t>
            </a:r>
            <a:r>
              <a:rPr lang="en-US" dirty="0" smtClean="0"/>
              <a:t>array</a:t>
            </a:r>
          </a:p>
          <a:p>
            <a:endParaRPr lang="en-US" dirty="0"/>
          </a:p>
        </p:txBody>
      </p:sp>
      <p:pic>
        <p:nvPicPr>
          <p:cNvPr id="7" name="Picture 6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3086100"/>
            <a:ext cx="722063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51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2057401"/>
            <a:ext cx="10820400" cy="4024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37" y="2723412"/>
            <a:ext cx="8530045" cy="9998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2046" y="3723243"/>
            <a:ext cx="9601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" marR="30480" algn="just">
              <a:spcBef>
                <a:spcPts val="600"/>
              </a:spcBef>
              <a:spcAft>
                <a:spcPts val="72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Now we compare the value stored at location 4, with the value being searched, i.e. 31. We find that the value at location 4 is 27, which is not a match. As the value is greater than 27 and we have a sorted array, so we also know that the target value must be in the upper portion of the array.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Binary sear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52" y="5145361"/>
            <a:ext cx="7368268" cy="93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54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change our low to mid + 1 and find the new mid value again.</a:t>
            </a:r>
          </a:p>
          <a:p>
            <a:pPr marL="0" indent="0">
              <a:buNone/>
            </a:pPr>
            <a:r>
              <a:rPr lang="en-US" dirty="0"/>
              <a:t>low = mid + 1</a:t>
            </a:r>
          </a:p>
          <a:p>
            <a:pPr marL="0" indent="0">
              <a:buNone/>
            </a:pPr>
            <a:r>
              <a:rPr lang="en-US" dirty="0"/>
              <a:t>mid = </a:t>
            </a:r>
            <a:r>
              <a:rPr lang="en-US" dirty="0" smtClean="0"/>
              <a:t>(low </a:t>
            </a:r>
            <a:r>
              <a:rPr lang="en-US" dirty="0"/>
              <a:t>+ </a:t>
            </a:r>
            <a:r>
              <a:rPr lang="en-US" dirty="0" smtClean="0"/>
              <a:t>high)  </a:t>
            </a:r>
            <a:r>
              <a:rPr lang="en-US" dirty="0"/>
              <a:t>/ 2</a:t>
            </a:r>
          </a:p>
          <a:p>
            <a:pPr marL="0" indent="0">
              <a:buNone/>
            </a:pPr>
            <a:r>
              <a:rPr lang="en-US" dirty="0"/>
              <a:t>Our new mid is 7 now. We compare the value stored at location 7 with our target value 31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52" y="4348026"/>
            <a:ext cx="836580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67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stored at location 7 is not a match, rather it is more than what we are looking for. So, the value must be in the lower part from this location.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Hence, we calculate the mid again. This time it is </a:t>
            </a:r>
            <a:r>
              <a:rPr lang="en-US" dirty="0" smtClean="0"/>
              <a:t>5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2" y="3076575"/>
            <a:ext cx="9588137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inary sear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95" y="4827814"/>
            <a:ext cx="8235179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0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compare the value stored at location 5 with our target value. We find that it is a </a:t>
            </a:r>
            <a:r>
              <a:rPr lang="en-US" dirty="0" smtClean="0"/>
              <a:t>match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conclude that the target value 31 is stored at location 5.</a:t>
            </a:r>
          </a:p>
          <a:p>
            <a:r>
              <a:rPr lang="en-US" dirty="0"/>
              <a:t>Binary search halves the searchable items and thus reduces the count of comparisons to be made to very less numbers.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54" y="3071812"/>
            <a:ext cx="9287692" cy="71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02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291" y="764373"/>
            <a:ext cx="9990909" cy="1293028"/>
          </a:xfrm>
        </p:spPr>
        <p:txBody>
          <a:bodyPr/>
          <a:lstStyle/>
          <a:p>
            <a:r>
              <a:rPr lang="en-US" dirty="0"/>
              <a:t>Pseudocode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for Binary 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63" y="2193925"/>
            <a:ext cx="8164286" cy="43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081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</TotalTime>
  <Words>422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Binary search</vt:lpstr>
      <vt:lpstr>Introduction to binary search</vt:lpstr>
      <vt:lpstr>Binary search illustration</vt:lpstr>
      <vt:lpstr>PowerPoint Presentation</vt:lpstr>
      <vt:lpstr>PowerPoint Presentation</vt:lpstr>
      <vt:lpstr>PowerPoint Presentation</vt:lpstr>
      <vt:lpstr>PowerPoint Presentation</vt:lpstr>
      <vt:lpstr>Pseudocode  for 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Prof. Dalton</dc:creator>
  <cp:lastModifiedBy>Prof. Dalton</cp:lastModifiedBy>
  <cp:revision>5</cp:revision>
  <dcterms:created xsi:type="dcterms:W3CDTF">2021-01-20T07:28:38Z</dcterms:created>
  <dcterms:modified xsi:type="dcterms:W3CDTF">2021-01-20T07:53:38Z</dcterms:modified>
</cp:coreProperties>
</file>