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6" r:id="rId7"/>
    <p:sldId id="262" r:id="rId8"/>
    <p:sldId id="260" r:id="rId9"/>
    <p:sldId id="263" r:id="rId10"/>
    <p:sldId id="265" r:id="rId11"/>
    <p:sldId id="267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5153" autoAdjust="0"/>
  </p:normalViewPr>
  <p:slideViewPr>
    <p:cSldViewPr snapToGrid="0">
      <p:cViewPr>
        <p:scale>
          <a:sx n="81" d="100"/>
          <a:sy n="81" d="100"/>
        </p:scale>
        <p:origin x="5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FF6F9-1BF5-4C73-A98A-4C8A5BCA26C1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19604-DD8C-418F-9CBE-B5FD16C9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43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919604-DD8C-418F-9CBE-B5FD16C9CD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6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287B-5EB4-4565-B5E5-6E17FCE3113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FF26-A616-4E80-BDDF-1C0A38566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1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287B-5EB4-4565-B5E5-6E17FCE3113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FF26-A616-4E80-BDDF-1C0A38566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6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287B-5EB4-4565-B5E5-6E17FCE3113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FF26-A616-4E80-BDDF-1C0A38566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9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287B-5EB4-4565-B5E5-6E17FCE3113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FF26-A616-4E80-BDDF-1C0A38566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07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287B-5EB4-4565-B5E5-6E17FCE3113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FF26-A616-4E80-BDDF-1C0A38566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4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287B-5EB4-4565-B5E5-6E17FCE3113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FF26-A616-4E80-BDDF-1C0A38566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0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287B-5EB4-4565-B5E5-6E17FCE3113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FF26-A616-4E80-BDDF-1C0A38566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5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287B-5EB4-4565-B5E5-6E17FCE3113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FF26-A616-4E80-BDDF-1C0A38566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0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287B-5EB4-4565-B5E5-6E17FCE3113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FF26-A616-4E80-BDDF-1C0A38566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2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287B-5EB4-4565-B5E5-6E17FCE3113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FF26-A616-4E80-BDDF-1C0A38566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42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287B-5EB4-4565-B5E5-6E17FCE3113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9FF26-A616-4E80-BDDF-1C0A38566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1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287B-5EB4-4565-B5E5-6E17FCE3113A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9FF26-A616-4E80-BDDF-1C0A38566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3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581025"/>
            <a:ext cx="1002030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0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 model for Detecting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73" y="1825625"/>
            <a:ext cx="87534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1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Purpose: to prevent overfitting by simplifying the model or reducing its complexity.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Dropout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technique that randomly turns off a fraction of neurons during training.  </a:t>
            </a:r>
          </a:p>
          <a:p>
            <a:pPr lvl="1"/>
            <a:r>
              <a:rPr lang="en-US" dirty="0" smtClean="0"/>
              <a:t>Purpose: Prevents the network from becoming too reliant on specific neurons, encouraging it to generalize better. </a:t>
            </a:r>
            <a:endParaRPr lang="en-US" dirty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L2 Regularization </a:t>
            </a:r>
            <a:r>
              <a:rPr lang="en-US" dirty="0" smtClean="0"/>
              <a:t>(Ridge Regression) : </a:t>
            </a:r>
          </a:p>
          <a:p>
            <a:pPr lvl="1"/>
            <a:r>
              <a:rPr lang="en-US" dirty="0" smtClean="0"/>
              <a:t>adds a penalty term to the loss function, penalizing large weights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6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062" y="0"/>
            <a:ext cx="10515600" cy="1325563"/>
          </a:xfrm>
        </p:spPr>
        <p:txBody>
          <a:bodyPr/>
          <a:lstStyle/>
          <a:p>
            <a:r>
              <a:rPr lang="en-US" dirty="0" smtClean="0"/>
              <a:t>Activity: Applying Regularization Techniques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55" y="1674796"/>
            <a:ext cx="499699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 Build a neural network model using </a:t>
            </a:r>
            <a:r>
              <a:rPr lang="en-US" dirty="0" err="1" smtClean="0"/>
              <a:t>TensorFlow</a:t>
            </a:r>
            <a:r>
              <a:rPr lang="en-US" dirty="0" smtClean="0"/>
              <a:t> or </a:t>
            </a:r>
            <a:r>
              <a:rPr lang="en-US" dirty="0" err="1" smtClean="0"/>
              <a:t>PyTorch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2. Add a Dropout layer to prevent overfitting. </a:t>
            </a:r>
          </a:p>
          <a:p>
            <a:pPr marL="0" indent="0">
              <a:buNone/>
            </a:pPr>
            <a:r>
              <a:rPr lang="en-US" dirty="0" smtClean="0"/>
              <a:t>3. Apply L2 regularization to penalize large weights. </a:t>
            </a:r>
          </a:p>
          <a:p>
            <a:pPr marL="0" indent="0">
              <a:buNone/>
            </a:pPr>
            <a:r>
              <a:rPr lang="en-US" dirty="0" smtClean="0"/>
              <a:t>4. Train the model on a dataset and evaluate its performance on unseen data.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646" y="1154877"/>
            <a:ext cx="7287248" cy="46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0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403" y="1953419"/>
            <a:ext cx="69056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0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https://youtu.be/uXt8qF2Zzfo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85" y="385763"/>
            <a:ext cx="949642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581025"/>
            <a:ext cx="10715625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8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9" y="148308"/>
            <a:ext cx="10058400" cy="657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4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812"/>
            <a:ext cx="9446443" cy="61148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20173" y="556181"/>
            <a:ext cx="3808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being Modeled (a function)?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or Non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Cumulative influence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Synaptic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4" y="110601"/>
            <a:ext cx="10109517" cy="6657844"/>
          </a:xfrm>
        </p:spPr>
      </p:pic>
    </p:spTree>
    <p:extLst>
      <p:ext uri="{BB962C8B-B14F-4D97-AF65-F5344CB8AC3E}">
        <p14:creationId xmlns:p14="http://schemas.microsoft.com/office/powerpoint/2010/main" val="366602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3" y="-590550"/>
            <a:ext cx="12239625" cy="803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775" y="-542925"/>
            <a:ext cx="12401550" cy="79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91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50829"/>
            <a:ext cx="11811000" cy="659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4405</TotalTime>
  <Words>147</Words>
  <Application>Microsoft Office PowerPoint</Application>
  <PresentationFormat>Widescreen</PresentationFormat>
  <Paragraphs>19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Neural Network model for Detecting objects</vt:lpstr>
      <vt:lpstr>Regularization Techniques</vt:lpstr>
      <vt:lpstr>Activity: Applying Regularization Techniques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Ombui</dc:creator>
  <cp:lastModifiedBy>Edward Ombui</cp:lastModifiedBy>
  <cp:revision>13</cp:revision>
  <dcterms:created xsi:type="dcterms:W3CDTF">2025-01-18T08:01:28Z</dcterms:created>
  <dcterms:modified xsi:type="dcterms:W3CDTF">2025-01-21T09:26:53Z</dcterms:modified>
</cp:coreProperties>
</file>