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Convolutional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1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418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F</a:t>
            </a:r>
            <a:r>
              <a:rPr lang="en-US" dirty="0" smtClean="0"/>
              <a:t>eature detectors(Filters), Strides, 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634065"/>
            <a:ext cx="10315575" cy="4457700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5400000">
            <a:off x="3992252" y="2568803"/>
            <a:ext cx="3205114" cy="782426"/>
          </a:xfrm>
          <a:prstGeom prst="curvedConnector3">
            <a:avLst>
              <a:gd name="adj1" fmla="val 947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961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7" y="814387"/>
            <a:ext cx="110966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4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354" y="2556931"/>
            <a:ext cx="9601196" cy="3318936"/>
          </a:xfrm>
        </p:spPr>
        <p:txBody>
          <a:bodyPr/>
          <a:lstStyle/>
          <a:p>
            <a:r>
              <a:rPr lang="en-US" dirty="0" smtClean="0"/>
              <a:t>3 Filters </a:t>
            </a:r>
          </a:p>
          <a:p>
            <a:pPr lvl="1"/>
            <a:r>
              <a:rPr lang="en-US" dirty="0" smtClean="0"/>
              <a:t>Loop pattern filter</a:t>
            </a:r>
          </a:p>
          <a:p>
            <a:pPr lvl="1"/>
            <a:r>
              <a:rPr lang="en-US" dirty="0" smtClean="0"/>
              <a:t>Vertical line filter</a:t>
            </a:r>
          </a:p>
          <a:p>
            <a:pPr lvl="1"/>
            <a:r>
              <a:rPr lang="en-US" dirty="0" smtClean="0"/>
              <a:t>Diagonal line (Tail) filter</a:t>
            </a:r>
          </a:p>
          <a:p>
            <a:r>
              <a:rPr lang="en-US" dirty="0" smtClean="0"/>
              <a:t>The 3 filters result in 3 </a:t>
            </a:r>
            <a:br>
              <a:rPr lang="en-US" dirty="0" smtClean="0"/>
            </a:br>
            <a:r>
              <a:rPr lang="en-US" dirty="0" smtClean="0"/>
              <a:t>feature maps stuck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36" y="2116137"/>
            <a:ext cx="65151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0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675" y="73552"/>
            <a:ext cx="9601196" cy="895439"/>
          </a:xfrm>
        </p:spPr>
        <p:txBody>
          <a:bodyPr/>
          <a:lstStyle/>
          <a:p>
            <a:r>
              <a:rPr lang="en-US" dirty="0" smtClean="0"/>
              <a:t>3 D Filter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03" y="1199003"/>
            <a:ext cx="10220325" cy="561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9143" y="5722364"/>
            <a:ext cx="4230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Connected dense network for the classification</a:t>
            </a:r>
            <a:br>
              <a:rPr lang="en-US" dirty="0" smtClean="0"/>
            </a:br>
            <a:r>
              <a:rPr lang="en-US" dirty="0" smtClean="0"/>
              <a:t>It should handle variety of inputs in a generic way</a:t>
            </a:r>
            <a:endParaRPr lang="en-US" dirty="0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9495264" y="5202048"/>
            <a:ext cx="735981" cy="501805"/>
          </a:xfrm>
          <a:prstGeom prst="curvedConnector3">
            <a:avLst>
              <a:gd name="adj1" fmla="val 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9854" y="3055434"/>
            <a:ext cx="134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 detector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19854" y="5999364"/>
            <a:ext cx="105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Body detector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18652" y="3565944"/>
            <a:ext cx="94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Feature map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86039" y="757835"/>
            <a:ext cx="133815" cy="71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4135" y="968991"/>
            <a:ext cx="219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Feature Extraction 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42556" y="968991"/>
            <a:ext cx="156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150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 helps make the model nonlinear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197" y="2687444"/>
            <a:ext cx="10811172" cy="2750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737" y="5515845"/>
            <a:ext cx="4293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values are replaced with a zero</a:t>
            </a:r>
            <a:br>
              <a:rPr lang="en-US" dirty="0" smtClean="0"/>
            </a:br>
            <a:r>
              <a:rPr lang="en-US" dirty="0" smtClean="0"/>
              <a:t>Positive values are retained.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8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66" y="2022513"/>
            <a:ext cx="8373985" cy="441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28347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Pooling is used to reduce the size (dimension)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46" y="3325525"/>
            <a:ext cx="7029367" cy="331893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Take the feature map (16)</a:t>
            </a:r>
          </a:p>
          <a:p>
            <a:r>
              <a:rPr lang="en-US" sz="2000" dirty="0" smtClean="0"/>
              <a:t>Apply the 2x2 filter</a:t>
            </a:r>
          </a:p>
          <a:p>
            <a:r>
              <a:rPr lang="en-US" sz="2000" dirty="0" smtClean="0"/>
              <a:t>Pick the highest value</a:t>
            </a:r>
          </a:p>
          <a:p>
            <a:r>
              <a:rPr lang="en-US" sz="2000" dirty="0" smtClean="0"/>
              <a:t>Generate new smaller feature map (4)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The feature reduction saves on computation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Pooling reduces overfitting as there are less parameters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Model is tolerant towards variations, distortions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13073" y="2230244"/>
            <a:ext cx="17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feature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65" y="1038805"/>
            <a:ext cx="11926860" cy="35108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81423" y="1728439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 slide of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2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079" y="2524009"/>
            <a:ext cx="10146955" cy="36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16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/>
          <a:lstStyle/>
          <a:p>
            <a:r>
              <a:rPr lang="en-US" dirty="0" smtClean="0"/>
              <a:t>Advantages of Convolutions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Connections sparsity reduces overfitting</a:t>
            </a:r>
          </a:p>
          <a:p>
            <a:r>
              <a:rPr lang="en-US" dirty="0" smtClean="0"/>
              <a:t>Convolution + Pooling gives location invariant feature detection</a:t>
            </a:r>
          </a:p>
          <a:p>
            <a:r>
              <a:rPr lang="en-US" dirty="0" smtClean="0"/>
              <a:t>Parameter sharing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526473"/>
            <a:ext cx="11210925" cy="55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0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does CNN handle Rotation and Thickness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7530" y="2434800"/>
            <a:ext cx="1559068" cy="331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0157" y="2698595"/>
            <a:ext cx="7515922" cy="1895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CNN by itself does not take care of rotation and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You need to have rotated, scaled samples in the training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there aren’t such samples, then use data augmentation methods to generate new rotated/scaled samples from existing training samples.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40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structure and functionality of convolutional layers, pooling layers, and fully connected layers. </a:t>
            </a:r>
          </a:p>
          <a:p>
            <a:r>
              <a:rPr lang="en-US" dirty="0" smtClean="0"/>
              <a:t>Design </a:t>
            </a:r>
            <a:r>
              <a:rPr lang="en-US" dirty="0"/>
              <a:t>and implement a simple CNN for image classification using </a:t>
            </a:r>
            <a:r>
              <a:rPr lang="en-US" dirty="0" err="1"/>
              <a:t>TensorFlow</a:t>
            </a:r>
            <a:r>
              <a:rPr lang="en-US" dirty="0"/>
              <a:t> or </a:t>
            </a:r>
            <a:r>
              <a:rPr lang="en-US" dirty="0" err="1"/>
              <a:t>PyTorch</a:t>
            </a:r>
            <a:r>
              <a:rPr lang="en-US" dirty="0"/>
              <a:t>. </a:t>
            </a:r>
          </a:p>
          <a:p>
            <a:r>
              <a:rPr lang="en-US" dirty="0" smtClean="0"/>
              <a:t>Evaluate </a:t>
            </a:r>
            <a:r>
              <a:rPr lang="en-US" dirty="0"/>
              <a:t>the performance of the CNN using metrics like accuracy and loss on a validation dataset. </a:t>
            </a:r>
          </a:p>
        </p:txBody>
      </p:sp>
    </p:spTree>
    <p:extLst>
      <p:ext uri="{BB962C8B-B14F-4D97-AF65-F5344CB8AC3E}">
        <p14:creationId xmlns:p14="http://schemas.microsoft.com/office/powerpoint/2010/main" val="136060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https://www.youtube.com/watch?v=zfiSAzpy9NM</a:t>
            </a:r>
          </a:p>
        </p:txBody>
      </p:sp>
    </p:spTree>
    <p:extLst>
      <p:ext uri="{BB962C8B-B14F-4D97-AF65-F5344CB8AC3E}">
        <p14:creationId xmlns:p14="http://schemas.microsoft.com/office/powerpoint/2010/main" val="341826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859016"/>
            <a:ext cx="9601196" cy="52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091299"/>
            <a:ext cx="101155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04950"/>
            <a:ext cx="111442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Disadvantages of using ANN for Images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computation</a:t>
            </a:r>
          </a:p>
          <a:p>
            <a:r>
              <a:rPr lang="en-US" dirty="0" smtClean="0"/>
              <a:t>Treats local pixels same as pixels far apart</a:t>
            </a:r>
          </a:p>
          <a:p>
            <a:r>
              <a:rPr lang="en-US" dirty="0" smtClean="0"/>
              <a:t>Sensitive to location of an object in an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7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2" y="309562"/>
            <a:ext cx="10759017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7" y="323850"/>
            <a:ext cx="10938933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we make computers recognize these little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2557463"/>
            <a:ext cx="97281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85</TotalTime>
  <Words>309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Convolutional Neural Network</vt:lpstr>
      <vt:lpstr>Learning Outcomes</vt:lpstr>
      <vt:lpstr>PowerPoint Presentation</vt:lpstr>
      <vt:lpstr>PowerPoint Presentation</vt:lpstr>
      <vt:lpstr>PowerPoint Presentation</vt:lpstr>
      <vt:lpstr>Disadvantages of using ANN for Images Classification</vt:lpstr>
      <vt:lpstr>PowerPoint Presentation</vt:lpstr>
      <vt:lpstr>PowerPoint Presentation</vt:lpstr>
      <vt:lpstr>How do we make computers recognize these little features</vt:lpstr>
      <vt:lpstr>Feature detectors(Filters), Strides, Feature map</vt:lpstr>
      <vt:lpstr>PowerPoint Presentation</vt:lpstr>
      <vt:lpstr>PowerPoint Presentation</vt:lpstr>
      <vt:lpstr>3 D Filter</vt:lpstr>
      <vt:lpstr>ReLU helps make the model nonlinear</vt:lpstr>
      <vt:lpstr>Pooling is used to reduce the size (dimension)</vt:lpstr>
      <vt:lpstr>PowerPoint Presentation</vt:lpstr>
      <vt:lpstr>A complete CNN</vt:lpstr>
      <vt:lpstr>Advantages of Convolutions</vt:lpstr>
      <vt:lpstr>How does CNN handle Rotation and Thickness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Edward Ombui</dc:creator>
  <cp:lastModifiedBy>Edward Ombui</cp:lastModifiedBy>
  <cp:revision>25</cp:revision>
  <dcterms:created xsi:type="dcterms:W3CDTF">2025-02-13T06:09:57Z</dcterms:created>
  <dcterms:modified xsi:type="dcterms:W3CDTF">2025-02-13T07:35:54Z</dcterms:modified>
</cp:coreProperties>
</file>